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A74DF-E530-845A-6ED9-827F93FD8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8E6ED-F0FA-B263-DC56-B6AD99DC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2C56D-7F67-CC4A-55AC-CCC5A5AC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6496B-10F0-3075-FF7C-5A1CFAF3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89F-AD66-D2F0-FFEE-D27D0742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601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EF1DB-F295-590F-12B3-AEA62FFD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17C910-9099-C9EB-CB45-DBA5D6692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D770B-7892-8C2E-3523-C57233DB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AFB9D-B217-328E-85B9-2254AB48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72DE2-C0F7-F577-F404-8BF48C39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25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15B2A0-EC08-5012-0141-9A9693F5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B8E3-03AE-DCAB-D330-39CD802E9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F6435-C33F-E6B4-2BAF-EBBB28B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2ADFB-E42B-AA2E-7A23-E259FDED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B3422-D4A3-9B92-7826-15FA3AE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B4ADD-E016-A048-C649-715DB5A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C8EA3-052E-D030-F2A5-F401CDC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57918-84C6-5D6C-A360-4F390804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C594B-05CD-B6EE-3711-95A94EE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3597C-D6AD-B853-C6E1-36B7A755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156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78A4D-FD02-6736-40CD-8BE61FD1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11FA05-B3C3-4269-74F1-7849728E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F3A89-BC51-7414-2651-073567BC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435CF-3FB8-C6DA-B8A2-DDBEF435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39CA8-6751-9B9E-7610-474883F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879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2A98-1AFB-EC75-7ED5-169B462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8ABDE-FFA8-C67E-ECB1-3DC950A16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3FC901-3864-7AF7-608B-0B9CE820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44E9A8-3915-DA51-7757-D30943D2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AE11B-408E-99CF-87FB-991CF205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2AE8-152E-760C-80F9-808B2BE7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5007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FDB37-347C-96C7-AFF1-1CEB1EAF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E9D0C-F78B-9589-F0A5-D0C15990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88F0C6-3263-4938-A34B-27F34E47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2A7479-4ACC-8AFF-B968-F7A032586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91C2CB-73BF-D420-242D-FE7560F53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D0CE88-996C-DEE1-767D-715AA244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73F160-FB43-830A-E2D3-3867D8D0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065B0A-A11E-B949-9D7C-1078A313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1155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A0BA-1C1B-36E6-9E86-CFE69763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E58F2E-785E-887C-B7EA-E1A30D42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966E9-C938-E836-E021-D99D35FF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C06E37-4585-2D2D-C871-AD37276A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3221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95A614-DB40-E522-602E-40DB45FE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612E0E-D768-232A-31AC-0E67AA30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69F5CC-D4E0-4284-9EC4-1B5F422C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896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3420-9533-22B6-F7BC-7BEC1B67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31AEE-30FC-0AD9-3A1B-620E7475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9ADAA7-7CC8-E170-45EC-278841CA9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18D9D-CFBB-6597-1BF3-F6D7923A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C8DBA-AB80-3C7E-32AB-05D5EE67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D2DFAD-BA66-380D-9D8A-BC2CA84D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898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AFD7-8E13-C8F7-2A50-9D90EB0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D8DCB9-2736-C96B-5550-6A8BE008E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B5BF0C-2FD6-5357-BA20-434D49CD3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0ED1E-CF1E-A832-9960-2142F6FE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6C219-B32F-3403-97F4-FE028EA7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4AC32-9579-61D7-8B1B-99011AA5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77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5057BA-A980-8BEC-D4A6-A742E359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0555F-0D76-D244-5CA2-025316F7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86A78E-9D05-C99F-8B10-320590A59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DAF93-E22E-44C2-95BD-9AE20D349741}" type="datetimeFigureOut">
              <a:rPr lang="es-UY" smtClean="0"/>
              <a:t>8/4/2024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5B6AC7-6F51-4E7F-700B-86367320E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78818-63A6-7944-3DB3-007F0B897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D7643-9E9F-420A-9449-203CA6C2E00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263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UY" b="1" i="0" dirty="0">
                <a:solidFill>
                  <a:srgbClr val="0D0D0D"/>
                </a:solidFill>
                <a:effectLst/>
                <a:latin typeface="Söhne"/>
              </a:rPr>
              <a:t>Qué es PANDAS</a:t>
            </a:r>
            <a:r>
              <a:rPr lang="es-ES" dirty="0"/>
              <a:t>?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5343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Limpieza de datos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3147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Pandas trae funciones para limpiar los datos de la fuente tales como: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df.dropna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 # Elimina filas con valores nulos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df.fillna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(valor) # Rellena valores nulos con un valor específico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df.drop_duplicates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 # Elimina filas duplicadas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Pandas contiene funciones que ayudan a eliminar registros duplicados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df.drop_duplicates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inplace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=True) # Eliminar filas duplicadas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df.duplicated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 # Retorna true si existe alguna fila duplicada dentro del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dataframe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668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Pandas permite convertir los tipos de datos de las columnas muy fácilmente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Convertir una columna a tipo numérico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['Columna']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pd.to_numeric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['Columna'],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errors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='coerce’) 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Convertir una columna a tipo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datetime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['Fecha']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pd.to_datetime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['Fecha'])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856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Visualización de datos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7177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Pandas proporciona métodos simples pero poderosos para visualizar datos directamente desde 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Aunque es útil para visualizaciones básicas, a menudo se combina con otras bibliotecas de visualización como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Matplotlib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y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Seaborn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crear visualizaciones más complejas y personalizadas.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import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matplotlib.pyplot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as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plt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# Visualizar histograma de una columna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['Edad'].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hist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plt.xlabel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('Edad’)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plt.ylabel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('Frecuencia’)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plt.title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('Histograma de Edades’)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plt.show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2624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Indexación y selección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55834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 indexación y selección son operaciones fundamentales para acceder y manipular datos en 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Pandas. Pandas ofrece varias técnicas avanzadas para realizar estas operaciones de manera eficiente y flexible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Indexación por etiqueta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print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df.loc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Fila_etiqueta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’])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Indexación por posición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Print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df.iloc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[0])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Selección de una columna por etiqueta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print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Nombre_Columna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’]) 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Selección de una columna por posición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print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df.iloc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[:, 0]) 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Selección de un rango de filas y columnas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print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df.loc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['Fila_inicio':'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Fila_fin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', 'Columna_inicio':'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Columna_fin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’]) 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Selección condicional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print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['Edad'] &gt; 30])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8377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Combinación y fusión de datos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1144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 combinación y fusión son operaciones fundamentales cuando se trabaja con múltiples conjuntos de datos que contienen información relacionada. Pandas ofrece varias funciones para realizar estas operaciones de manera eficiente y flexible.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Concatenar </a:t>
            </a: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dataframes</a:t>
            </a:r>
            <a:endParaRPr lang="es-E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 concatenación se utiliza para combinar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lo largo de un eje, ya sea verticalmente (a lo largo de filas) o horizontalmente (a lo largo de columnas).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Concatenación vertical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df_concatenado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pd.concat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([df1, df2]) 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Concatenación horizontal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df_concatenado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pd.concat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([df1, df2], axis=1)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0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UY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Fusión de </a:t>
            </a:r>
            <a:r>
              <a:rPr lang="es-UY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DataFrames</a:t>
            </a:r>
            <a:endParaRPr lang="es-UY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 fusión se utiliza para combinar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utilizando columnas clave comunes, similar a las operaciones JOIN en SQL.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Fusión por columna clave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df_fusionado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pd.merge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(df1, df2,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Columna_común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’) 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Especificar el tipo de fusión 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inner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outer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left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right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</a:t>
            </a: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df_fusionado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pd.merge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(df1, df2,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Columna_común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how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inner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872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Pandas es una biblioteca de Python que ofrece estructuras de datos y herramientas de análisis de datos. Está construida sobre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NumPy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y se utiliza comúnmente en tareas de limpieza, manipulación, transformación y análisis de datos.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 puede usar pandas para: encontrar interrelaciones entre variables, calcular valores como promedio, desviación standard, sumas,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etc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; para eliminar filas no relevantes o que contienen datos nulos o duplicados,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etc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etc.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10191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UY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Unión	 de </a:t>
            </a:r>
            <a:r>
              <a:rPr lang="es-UY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DataFrames</a:t>
            </a:r>
            <a:endParaRPr lang="es-UY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 unión es similar a la fusión, pero conserva todas las filas y columnas de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originales.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Unión de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DataFrames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df_union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pd.merge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(df1, df2,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Columna_común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how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outer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01276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Conexión a base de datos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69363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import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pandas as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import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sqlite3 # Conexión a la base de datos SQLite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sqlite3.connect('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database.db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') # Lectura de datos desde una tabla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pd.read_sql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('SELECT * FROM tabla',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</a:t>
            </a:r>
          </a:p>
          <a:p>
            <a:pPr marL="0" indent="0" algn="l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Pandas también permite escribir desde un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a una base de datos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Escritura de datos en una tabla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df.to_sql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nueva_tabla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if_exists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replace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index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=False)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Otros conectores</a:t>
            </a:r>
          </a:p>
          <a:p>
            <a:pPr marL="0" indent="0" algn="l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Conexión a una base de datos MySQL </a:t>
            </a:r>
          </a:p>
          <a:p>
            <a:pPr marL="0" indent="0" algn="l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pymysql.connect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(host='localhost',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user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='usuario',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password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='contraseña',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database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database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’) </a:t>
            </a:r>
          </a:p>
          <a:p>
            <a:pPr marL="0" indent="0" algn="l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Conexión a una base de datos PostgreSQL </a:t>
            </a:r>
          </a:p>
          <a:p>
            <a:pPr marL="0" indent="0" algn="l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psycopg2.connect(host='localhost',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user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='usuario',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password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='contraseña',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dbname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database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’) </a:t>
            </a:r>
          </a:p>
          <a:p>
            <a:pPr marL="0" indent="0" algn="l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Conexión a una base de datos SQL Server </a:t>
            </a:r>
          </a:p>
          <a:p>
            <a:pPr marL="0" indent="0" algn="l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pyodbc.connect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('DRIVER={SQL Server};SERVER=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server;DATABASE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database;UID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usuario;PWD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=contraseña')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98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Técnicas avanzadas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3715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Pandas ofrece una amplia gama de funciones y métodos avanzados que ayudan a realizar tareas complejas de manipulación y análisis de datos.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Ordenar un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DataFrame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por valores de una columna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df_sorted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df.sort_values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('Columna’) </a:t>
            </a:r>
          </a:p>
          <a:p>
            <a:pPr marL="0" indent="0" algn="l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Reorganizar índices de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DataFrame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df_reindexed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df.reset_index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drop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=True)</a:t>
            </a:r>
          </a:p>
          <a:p>
            <a:pPr marL="0" indent="0" algn="l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# Aplicar una función de agregación a grupos </a:t>
            </a:r>
          </a:p>
          <a:p>
            <a:pPr marL="0" indent="0" algn="l">
              <a:buNone/>
            </a:pP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grouped_data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df.groupby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('Columna').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agg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({'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Otra_Columna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': 'sum'})</a:t>
            </a:r>
          </a:p>
        </p:txBody>
      </p:sp>
    </p:spTree>
    <p:extLst>
      <p:ext uri="{BB962C8B-B14F-4D97-AF65-F5344CB8AC3E}">
        <p14:creationId xmlns:p14="http://schemas.microsoft.com/office/powerpoint/2010/main" val="3960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 de datos - </a:t>
            </a:r>
            <a:r>
              <a:rPr lang="es-ES" dirty="0" err="1"/>
              <a:t>Dataframe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590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 fontScale="92500" lnSpcReduction="20000"/>
          </a:bodyPr>
          <a:lstStyle/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 una estructura de datos tabular bidimensional con etiquetas en filas y columnas.</a:t>
            </a:r>
          </a:p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Puede contener diferentes tipos de datos en cada columna.</a:t>
            </a:r>
          </a:p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 puede crear a partir de diccionarios, listas, matrices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NumPy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mediante la lectura de archivos.</a:t>
            </a:r>
          </a:p>
          <a:p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 la estructura de datos más utilizada en Pandas para manipular y analizar datos.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Creación</a:t>
            </a:r>
          </a:p>
          <a:p>
            <a:pPr marL="0" indent="0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import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pandas as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 = {'Nombre': ['Juan', 'María', 'Luis'], 'Edad': [25, 30, 35], 'Ciudad': ['Madrid', 'Barcelona', 'Sevilla’]} 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pd.DataFrame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(data)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6778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Creación desde archivo</a:t>
            </a:r>
          </a:p>
          <a:p>
            <a:pPr marL="0" indent="0" algn="l">
              <a:buNone/>
            </a:pPr>
            <a:r>
              <a:rPr lang="es-ES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	</a:t>
            </a:r>
          </a:p>
          <a:p>
            <a:pPr marL="0" indent="0" algn="l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pd.read_csv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('datos.csv’)</a:t>
            </a:r>
          </a:p>
          <a:p>
            <a:pPr marL="0" indent="0" algn="l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	</a:t>
            </a:r>
          </a:p>
          <a:p>
            <a:pPr marL="0" indent="0" algn="l">
              <a:buNone/>
            </a:pPr>
            <a:r>
              <a:rPr lang="es-UY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Trabajar con las columnas</a:t>
            </a:r>
          </a:p>
          <a:p>
            <a:pPr marL="0" indent="0" algn="l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columna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Nombre_Columna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’]</a:t>
            </a:r>
          </a:p>
          <a:p>
            <a:pPr marL="0" indent="0" algn="l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columnas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[['Columna1', 'Columna2’]]</a:t>
            </a:r>
          </a:p>
          <a:p>
            <a:pPr marL="0" indent="0" algn="l">
              <a:buNone/>
            </a:pPr>
            <a:r>
              <a:rPr lang="it-IT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fila = df.iloc[0] # Primera fila</a:t>
            </a:r>
          </a:p>
          <a:p>
            <a:pPr marL="0" indent="0" algn="l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df_filtrado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['Edad'] &gt; 25]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916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s-UY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Modificar </a:t>
            </a:r>
            <a:r>
              <a:rPr lang="es-UY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dataframe</a:t>
            </a:r>
            <a:endParaRPr lang="es-UY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['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Nueva_Columna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'] = valores # Añade una nueva</a:t>
            </a:r>
          </a:p>
          <a:p>
            <a:pPr marL="0" indent="0" algn="l">
              <a:buNone/>
            </a:pP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df.drop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Nombre_Columna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', axis=1,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inplace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=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True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 	</a:t>
            </a:r>
          </a:p>
          <a:p>
            <a:pPr marL="0" indent="0" algn="l">
              <a:buNone/>
            </a:pPr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Agrupación y Agregación</a:t>
            </a:r>
          </a:p>
          <a:p>
            <a:pPr marL="0" indent="0" algn="l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df.groupby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('Categoría').mean()</a:t>
            </a:r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Ordenar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valores</a:t>
            </a:r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df.sort_values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('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Columna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', ascending=False)</a:t>
            </a:r>
          </a:p>
          <a:p>
            <a:pPr marL="0" indent="0" algn="l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Estadísticas descriptivas</a:t>
            </a:r>
          </a:p>
          <a:p>
            <a:pPr marL="0" indent="0" algn="l">
              <a:buNone/>
            </a:pPr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sz="29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df.describe</a:t>
            </a:r>
            <a:r>
              <a:rPr lang="es-UY" sz="29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</a:t>
            </a:r>
            <a:endParaRPr lang="fr-FR" sz="29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	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4BDD71-6FAD-E213-C0DD-895E933E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656"/>
            <a:ext cx="80150" cy="477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UY" altLang="es-U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6E32B-866B-C678-4641-4B359BAE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6145"/>
            <a:ext cx="65" cy="477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altLang="es-U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58EC-6049-0D00-DDC2-B375EAF69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 de datos - Series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9776F9-8845-D0D4-2211-607E4EE0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1076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 una estructura de datos unidimensional etiquetada y homogénea.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 puede pensar en ella como una columna de un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Puede contener diferentes tipos de datos, como enteros, flotantes, cadenas, booleanos, etc.</a:t>
            </a:r>
          </a:p>
          <a:p>
            <a:pPr marL="0" indent="0">
              <a:buNone/>
            </a:pPr>
            <a:endParaRPr lang="es-E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Creación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serie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pd.Series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([1, 2, 3, 4, 5])</a:t>
            </a:r>
          </a:p>
          <a:p>
            <a:pPr marL="0" indent="0">
              <a:buNone/>
            </a:pP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Acceso y Selección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valor = serie['etiqueta’]</a:t>
            </a: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valor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serie.iloc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[0]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3739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E728A-C63B-3D0E-7209-F7EF1F7D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"/>
            <a:ext cx="10989906" cy="6037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Actualización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serie['etiqueta'] =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nuevo_valor</a:t>
            </a:r>
            <a:endParaRPr lang="es-UY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es-UY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s-UY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Operaciones y Métodos Útiles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serie.sum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 # Suma todos los valores	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serie.mean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 # Promedio de los valores</a:t>
            </a:r>
          </a:p>
          <a:p>
            <a:pPr marL="0" indent="0">
              <a:buNone/>
            </a:pP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serie.max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(), </a:t>
            </a:r>
            <a:r>
              <a:rPr lang="es-UY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serie.min</a:t>
            </a: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86549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1328</Words>
  <Application>Microsoft Office PowerPoint</Application>
  <PresentationFormat>Panorámica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Söhne</vt:lpstr>
      <vt:lpstr>Tema de Office</vt:lpstr>
      <vt:lpstr>¿Qué es PANDAS?</vt:lpstr>
      <vt:lpstr>Presentación de PowerPoint</vt:lpstr>
      <vt:lpstr>Estructura de datos - Dataframe</vt:lpstr>
      <vt:lpstr>Presentación de PowerPoint</vt:lpstr>
      <vt:lpstr>Presentación de PowerPoint</vt:lpstr>
      <vt:lpstr>Presentación de PowerPoint</vt:lpstr>
      <vt:lpstr>Estructura de datos - Series</vt:lpstr>
      <vt:lpstr>Presentación de PowerPoint</vt:lpstr>
      <vt:lpstr>Presentación de PowerPoint</vt:lpstr>
      <vt:lpstr>Limpieza de datos</vt:lpstr>
      <vt:lpstr>Presentación de PowerPoint</vt:lpstr>
      <vt:lpstr>Presentación de PowerPoint</vt:lpstr>
      <vt:lpstr>Visualización de datos</vt:lpstr>
      <vt:lpstr>Presentación de PowerPoint</vt:lpstr>
      <vt:lpstr>Indexación y selección</vt:lpstr>
      <vt:lpstr>Presentación de PowerPoint</vt:lpstr>
      <vt:lpstr>Combinación y fusión de datos</vt:lpstr>
      <vt:lpstr>Presentación de PowerPoint</vt:lpstr>
      <vt:lpstr>Presentación de PowerPoint</vt:lpstr>
      <vt:lpstr>Presentación de PowerPoint</vt:lpstr>
      <vt:lpstr>Conexión a base de datos</vt:lpstr>
      <vt:lpstr>Presentación de PowerPoint</vt:lpstr>
      <vt:lpstr>Técnicas avanzadas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pip?</dc:title>
  <dc:creator>Eduardo García</dc:creator>
  <cp:lastModifiedBy>Eduardo García</cp:lastModifiedBy>
  <cp:revision>26</cp:revision>
  <dcterms:created xsi:type="dcterms:W3CDTF">2024-03-14T18:06:49Z</dcterms:created>
  <dcterms:modified xsi:type="dcterms:W3CDTF">2024-04-08T14:45:23Z</dcterms:modified>
</cp:coreProperties>
</file>