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2" r:id="rId5"/>
    <p:sldId id="275" r:id="rId6"/>
    <p:sldId id="263" r:id="rId7"/>
    <p:sldId id="276" r:id="rId8"/>
    <p:sldId id="277" r:id="rId9"/>
    <p:sldId id="278" r:id="rId10"/>
    <p:sldId id="280" r:id="rId11"/>
    <p:sldId id="281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57" r:id="rId22"/>
    <p:sldId id="258" r:id="rId23"/>
    <p:sldId id="259" r:id="rId24"/>
    <p:sldId id="260" r:id="rId25"/>
    <p:sldId id="265" r:id="rId26"/>
    <p:sldId id="266" r:id="rId27"/>
    <p:sldId id="283" r:id="rId28"/>
    <p:sldId id="284" r:id="rId29"/>
    <p:sldId id="285" r:id="rId30"/>
    <p:sldId id="286" r:id="rId31"/>
    <p:sldId id="287" r:id="rId32"/>
    <p:sldId id="288" r:id="rId33"/>
    <p:sldId id="26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9E7B8-7C6B-6821-03C5-C0C9F63A7FA4}" v="4" dt="2022-04-11T11:10:44.489"/>
    <p1510:client id="{1EE005C4-B0B9-40BD-8CA6-3190D60932FB}" v="18" dt="2022-04-10T15:51:47.646"/>
    <p1510:client id="{4939FF9F-853E-B6FE-4994-F9BD93D25BD1}" v="52" dt="2022-04-11T14:31:46.264"/>
    <p1510:client id="{8F4A046C-BF5A-C55B-14E6-493C2767FC7E}" v="951" dt="2022-04-11T13:42:17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ana Vojtková" userId="S::svetlana.vojtkova@student.tuke.sk::7cf6f30c-546c-4463-a22a-b2f98c0ad0cb" providerId="AD" clId="Web-{8F4A046C-BF5A-C55B-14E6-493C2767FC7E}"/>
    <pc:docChg chg="addSld delSld modSld">
      <pc:chgData name="Svetlana Vojtková" userId="S::svetlana.vojtkova@student.tuke.sk::7cf6f30c-546c-4463-a22a-b2f98c0ad0cb" providerId="AD" clId="Web-{8F4A046C-BF5A-C55B-14E6-493C2767FC7E}" dt="2022-04-11T13:42:17.423" v="917" actId="20577"/>
      <pc:docMkLst>
        <pc:docMk/>
      </pc:docMkLst>
      <pc:sldChg chg="modSp">
        <pc:chgData name="Svetlana Vojtková" userId="S::svetlana.vojtkova@student.tuke.sk::7cf6f30c-546c-4463-a22a-b2f98c0ad0cb" providerId="AD" clId="Web-{8F4A046C-BF5A-C55B-14E6-493C2767FC7E}" dt="2022-04-11T11:21:54.685" v="34" actId="20577"/>
        <pc:sldMkLst>
          <pc:docMk/>
          <pc:sldMk cId="4187366082" sldId="262"/>
        </pc:sldMkLst>
        <pc:spChg chg="mod">
          <ac:chgData name="Svetlana Vojtková" userId="S::svetlana.vojtkova@student.tuke.sk::7cf6f30c-546c-4463-a22a-b2f98c0ad0cb" providerId="AD" clId="Web-{8F4A046C-BF5A-C55B-14E6-493C2767FC7E}" dt="2022-04-11T11:21:54.685" v="34" actId="20577"/>
          <ac:spMkLst>
            <pc:docMk/>
            <pc:sldMk cId="4187366082" sldId="262"/>
            <ac:spMk id="2" creationId="{4C2B9F84-07BA-4E01-8B4E-936D9A121884}"/>
          </ac:spMkLst>
        </pc:spChg>
      </pc:sldChg>
      <pc:sldChg chg="addSp delSp modSp">
        <pc:chgData name="Svetlana Vojtková" userId="S::svetlana.vojtkova@student.tuke.sk::7cf6f30c-546c-4463-a22a-b2f98c0ad0cb" providerId="AD" clId="Web-{8F4A046C-BF5A-C55B-14E6-493C2767FC7E}" dt="2022-04-11T13:08:48.563" v="599" actId="1076"/>
        <pc:sldMkLst>
          <pc:docMk/>
          <pc:sldMk cId="923640889" sldId="263"/>
        </pc:sldMkLst>
        <pc:spChg chg="mod">
          <ac:chgData name="Svetlana Vojtková" userId="S::svetlana.vojtkova@student.tuke.sk::7cf6f30c-546c-4463-a22a-b2f98c0ad0cb" providerId="AD" clId="Web-{8F4A046C-BF5A-C55B-14E6-493C2767FC7E}" dt="2022-04-11T12:55:56.739" v="223" actId="20577"/>
          <ac:spMkLst>
            <pc:docMk/>
            <pc:sldMk cId="923640889" sldId="263"/>
            <ac:spMk id="2" creationId="{A167D3E7-C115-40EF-8F3C-AC66B0BF8802}"/>
          </ac:spMkLst>
        </pc:spChg>
        <pc:spChg chg="mod">
          <ac:chgData name="Svetlana Vojtková" userId="S::svetlana.vojtkova@student.tuke.sk::7cf6f30c-546c-4463-a22a-b2f98c0ad0cb" providerId="AD" clId="Web-{8F4A046C-BF5A-C55B-14E6-493C2767FC7E}" dt="2022-04-11T13:02:56.965" v="539" actId="20577"/>
          <ac:spMkLst>
            <pc:docMk/>
            <pc:sldMk cId="923640889" sldId="263"/>
            <ac:spMk id="3" creationId="{1F93D04E-D751-489A-B193-BF8DFE596996}"/>
          </ac:spMkLst>
        </pc:spChg>
        <pc:picChg chg="add del mod">
          <ac:chgData name="Svetlana Vojtková" userId="S::svetlana.vojtkova@student.tuke.sk::7cf6f30c-546c-4463-a22a-b2f98c0ad0cb" providerId="AD" clId="Web-{8F4A046C-BF5A-C55B-14E6-493C2767FC7E}" dt="2022-04-11T13:07:06.416" v="581"/>
          <ac:picMkLst>
            <pc:docMk/>
            <pc:sldMk cId="923640889" sldId="263"/>
            <ac:picMk id="4" creationId="{D90B76F2-1525-9E76-AE7F-E473838DA2E6}"/>
          </ac:picMkLst>
        </pc:picChg>
        <pc:picChg chg="add mod">
          <ac:chgData name="Svetlana Vojtková" userId="S::svetlana.vojtkova@student.tuke.sk::7cf6f30c-546c-4463-a22a-b2f98c0ad0cb" providerId="AD" clId="Web-{8F4A046C-BF5A-C55B-14E6-493C2767FC7E}" dt="2022-04-11T13:08:48.563" v="599" actId="1076"/>
          <ac:picMkLst>
            <pc:docMk/>
            <pc:sldMk cId="923640889" sldId="263"/>
            <ac:picMk id="5" creationId="{41F2D8C4-6C1D-38EB-EFAB-4EAD69BADD7D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08:02.716" v="588"/>
          <ac:picMkLst>
            <pc:docMk/>
            <pc:sldMk cId="923640889" sldId="263"/>
            <ac:picMk id="6" creationId="{13D52329-4EC4-D26B-DBA5-E23207B181EB}"/>
          </ac:picMkLst>
        </pc:picChg>
        <pc:picChg chg="add mod">
          <ac:chgData name="Svetlana Vojtková" userId="S::svetlana.vojtkova@student.tuke.sk::7cf6f30c-546c-4463-a22a-b2f98c0ad0cb" providerId="AD" clId="Web-{8F4A046C-BF5A-C55B-14E6-493C2767FC7E}" dt="2022-04-11T13:08:45.781" v="598" actId="1076"/>
          <ac:picMkLst>
            <pc:docMk/>
            <pc:sldMk cId="923640889" sldId="263"/>
            <ac:picMk id="7" creationId="{F7FE5193-D5D8-5C97-B375-1F22D9E2B64A}"/>
          </ac:picMkLst>
        </pc:picChg>
      </pc:sldChg>
      <pc:sldChg chg="addSp delSp modSp">
        <pc:chgData name="Svetlana Vojtková" userId="S::svetlana.vojtkova@student.tuke.sk::7cf6f30c-546c-4463-a22a-b2f98c0ad0cb" providerId="AD" clId="Web-{8F4A046C-BF5A-C55B-14E6-493C2767FC7E}" dt="2022-04-11T13:42:17.423" v="917" actId="20577"/>
        <pc:sldMkLst>
          <pc:docMk/>
          <pc:sldMk cId="867696253" sldId="275"/>
        </pc:sldMkLst>
        <pc:spChg chg="add del mod">
          <ac:chgData name="Svetlana Vojtková" userId="S::svetlana.vojtkova@student.tuke.sk::7cf6f30c-546c-4463-a22a-b2f98c0ad0cb" providerId="AD" clId="Web-{8F4A046C-BF5A-C55B-14E6-493C2767FC7E}" dt="2022-04-11T13:42:17.423" v="917" actId="20577"/>
          <ac:spMkLst>
            <pc:docMk/>
            <pc:sldMk cId="867696253" sldId="275"/>
            <ac:spMk id="3" creationId="{0DEF6A1C-D66F-B19F-8903-5F40E3CFB509}"/>
          </ac:spMkLst>
        </pc:spChg>
        <pc:graphicFrameChg chg="add del">
          <ac:chgData name="Svetlana Vojtková" userId="S::svetlana.vojtkova@student.tuke.sk::7cf6f30c-546c-4463-a22a-b2f98c0ad0cb" providerId="AD" clId="Web-{8F4A046C-BF5A-C55B-14E6-493C2767FC7E}" dt="2022-04-11T13:42:06.188" v="915"/>
          <ac:graphicFrameMkLst>
            <pc:docMk/>
            <pc:sldMk cId="867696253" sldId="275"/>
            <ac:graphicFrameMk id="5" creationId="{33C3559C-739B-CC64-3041-6D1E824579A7}"/>
          </ac:graphicFrameMkLst>
        </pc:graphicFrameChg>
      </pc:sldChg>
      <pc:sldChg chg="addSp delSp modSp new del">
        <pc:chgData name="Svetlana Vojtková" userId="S::svetlana.vojtkova@student.tuke.sk::7cf6f30c-546c-4463-a22a-b2f98c0ad0cb" providerId="AD" clId="Web-{8F4A046C-BF5A-C55B-14E6-493C2767FC7E}" dt="2022-04-11T12:58:18.215" v="338"/>
        <pc:sldMkLst>
          <pc:docMk/>
          <pc:sldMk cId="985360637" sldId="276"/>
        </pc:sldMkLst>
        <pc:spChg chg="mod">
          <ac:chgData name="Svetlana Vojtková" userId="S::svetlana.vojtkova@student.tuke.sk::7cf6f30c-546c-4463-a22a-b2f98c0ad0cb" providerId="AD" clId="Web-{8F4A046C-BF5A-C55B-14E6-493C2767FC7E}" dt="2022-04-11T12:58:15.200" v="337" actId="20577"/>
          <ac:spMkLst>
            <pc:docMk/>
            <pc:sldMk cId="985360637" sldId="276"/>
            <ac:spMk id="2" creationId="{DD940E0B-A15F-D945-40F1-CFCE8BC6C50A}"/>
          </ac:spMkLst>
        </pc:spChg>
        <pc:spChg chg="add del">
          <ac:chgData name="Svetlana Vojtková" userId="S::svetlana.vojtkova@student.tuke.sk::7cf6f30c-546c-4463-a22a-b2f98c0ad0cb" providerId="AD" clId="Web-{8F4A046C-BF5A-C55B-14E6-493C2767FC7E}" dt="2022-04-11T12:58:14.668" v="320"/>
          <ac:spMkLst>
            <pc:docMk/>
            <pc:sldMk cId="985360637" sldId="276"/>
            <ac:spMk id="3" creationId="{E1704D3C-8DA1-CE37-9549-4B4282C3AC8E}"/>
          </ac:spMkLst>
        </pc:spChg>
        <pc:picChg chg="add del mod ord">
          <ac:chgData name="Svetlana Vojtková" userId="S::svetlana.vojtkova@student.tuke.sk::7cf6f30c-546c-4463-a22a-b2f98c0ad0cb" providerId="AD" clId="Web-{8F4A046C-BF5A-C55B-14E6-493C2767FC7E}" dt="2022-04-11T12:58:14.668" v="320"/>
          <ac:picMkLst>
            <pc:docMk/>
            <pc:sldMk cId="985360637" sldId="276"/>
            <ac:picMk id="4" creationId="{BF3D0A35-BC40-37F4-7366-60B133EC09A6}"/>
          </ac:picMkLst>
        </pc:picChg>
      </pc:sldChg>
      <pc:sldChg chg="addSp delSp modSp new">
        <pc:chgData name="Svetlana Vojtková" userId="S::svetlana.vojtkova@student.tuke.sk::7cf6f30c-546c-4463-a22a-b2f98c0ad0cb" providerId="AD" clId="Web-{8F4A046C-BF5A-C55B-14E6-493C2767FC7E}" dt="2022-04-11T13:02:38.730" v="533" actId="20577"/>
        <pc:sldMkLst>
          <pc:docMk/>
          <pc:sldMk cId="3579616614" sldId="276"/>
        </pc:sldMkLst>
        <pc:spChg chg="mod">
          <ac:chgData name="Svetlana Vojtková" userId="S::svetlana.vojtkova@student.tuke.sk::7cf6f30c-546c-4463-a22a-b2f98c0ad0cb" providerId="AD" clId="Web-{8F4A046C-BF5A-C55B-14E6-493C2767FC7E}" dt="2022-04-11T12:58:43.607" v="379" actId="20577"/>
          <ac:spMkLst>
            <pc:docMk/>
            <pc:sldMk cId="3579616614" sldId="276"/>
            <ac:spMk id="2" creationId="{333D27D9-E21A-61AA-00DE-5B74A1C2EC9F}"/>
          </ac:spMkLst>
        </pc:spChg>
        <pc:spChg chg="mod">
          <ac:chgData name="Svetlana Vojtková" userId="S::svetlana.vojtkova@student.tuke.sk::7cf6f30c-546c-4463-a22a-b2f98c0ad0cb" providerId="AD" clId="Web-{8F4A046C-BF5A-C55B-14E6-493C2767FC7E}" dt="2022-04-11T13:02:38.730" v="533" actId="20577"/>
          <ac:spMkLst>
            <pc:docMk/>
            <pc:sldMk cId="3579616614" sldId="276"/>
            <ac:spMk id="3" creationId="{9F8DFE3B-248F-57C3-CC78-D0F86B7100CB}"/>
          </ac:spMkLst>
        </pc:spChg>
        <pc:spChg chg="add del mod">
          <ac:chgData name="Svetlana Vojtková" userId="S::svetlana.vojtkova@student.tuke.sk::7cf6f30c-546c-4463-a22a-b2f98c0ad0cb" providerId="AD" clId="Web-{8F4A046C-BF5A-C55B-14E6-493C2767FC7E}" dt="2022-04-11T12:59:11.984" v="397"/>
          <ac:spMkLst>
            <pc:docMk/>
            <pc:sldMk cId="3579616614" sldId="276"/>
            <ac:spMk id="4" creationId="{F9657BCB-7D41-F6D3-C882-FC3EB96258BC}"/>
          </ac:spMkLst>
        </pc:spChg>
        <pc:picChg chg="add mod">
          <ac:chgData name="Svetlana Vojtková" userId="S::svetlana.vojtkova@student.tuke.sk::7cf6f30c-546c-4463-a22a-b2f98c0ad0cb" providerId="AD" clId="Web-{8F4A046C-BF5A-C55B-14E6-493C2767FC7E}" dt="2022-04-11T12:59:24.610" v="402" actId="1076"/>
          <ac:picMkLst>
            <pc:docMk/>
            <pc:sldMk cId="3579616614" sldId="276"/>
            <ac:picMk id="5" creationId="{E7FC7DFD-EB4C-A5CB-BFC4-F1EAF0A60733}"/>
          </ac:picMkLst>
        </pc:picChg>
      </pc:sldChg>
      <pc:sldChg chg="addSp modSp new">
        <pc:chgData name="Svetlana Vojtková" userId="S::svetlana.vojtkova@student.tuke.sk::7cf6f30c-546c-4463-a22a-b2f98c0ad0cb" providerId="AD" clId="Web-{8F4A046C-BF5A-C55B-14E6-493C2767FC7E}" dt="2022-04-11T13:05:25.317" v="579" actId="20577"/>
        <pc:sldMkLst>
          <pc:docMk/>
          <pc:sldMk cId="3295795235" sldId="277"/>
        </pc:sldMkLst>
        <pc:spChg chg="mod">
          <ac:chgData name="Svetlana Vojtková" userId="S::svetlana.vojtkova@student.tuke.sk::7cf6f30c-546c-4463-a22a-b2f98c0ad0cb" providerId="AD" clId="Web-{8F4A046C-BF5A-C55B-14E6-493C2767FC7E}" dt="2022-04-11T13:00:02.424" v="425" actId="20577"/>
          <ac:spMkLst>
            <pc:docMk/>
            <pc:sldMk cId="3295795235" sldId="277"/>
            <ac:spMk id="2" creationId="{54202329-D4BB-42D9-DA78-4012346DE3EE}"/>
          </ac:spMkLst>
        </pc:spChg>
        <pc:spChg chg="mod">
          <ac:chgData name="Svetlana Vojtková" userId="S::svetlana.vojtkova@student.tuke.sk::7cf6f30c-546c-4463-a22a-b2f98c0ad0cb" providerId="AD" clId="Web-{8F4A046C-BF5A-C55B-14E6-493C2767FC7E}" dt="2022-04-11T13:05:25.317" v="579" actId="20577"/>
          <ac:spMkLst>
            <pc:docMk/>
            <pc:sldMk cId="3295795235" sldId="277"/>
            <ac:spMk id="3" creationId="{151E0125-F07E-3B28-418D-5451CAA51717}"/>
          </ac:spMkLst>
        </pc:spChg>
        <pc:picChg chg="add mod">
          <ac:chgData name="Svetlana Vojtková" userId="S::svetlana.vojtkova@student.tuke.sk::7cf6f30c-546c-4463-a22a-b2f98c0ad0cb" providerId="AD" clId="Web-{8F4A046C-BF5A-C55B-14E6-493C2767FC7E}" dt="2022-04-11T13:01:34.445" v="492" actId="1076"/>
          <ac:picMkLst>
            <pc:docMk/>
            <pc:sldMk cId="3295795235" sldId="277"/>
            <ac:picMk id="4" creationId="{9C3E030E-5FA3-EEE0-079B-9C093458B410}"/>
          </ac:picMkLst>
        </pc:picChg>
      </pc:sldChg>
      <pc:sldChg chg="addSp delSp modSp new">
        <pc:chgData name="Svetlana Vojtková" userId="S::svetlana.vojtkova@student.tuke.sk::7cf6f30c-546c-4463-a22a-b2f98c0ad0cb" providerId="AD" clId="Web-{8F4A046C-BF5A-C55B-14E6-493C2767FC7E}" dt="2022-04-11T13:16:22.744" v="734" actId="1076"/>
        <pc:sldMkLst>
          <pc:docMk/>
          <pc:sldMk cId="1637341084" sldId="278"/>
        </pc:sldMkLst>
        <pc:spChg chg="mod">
          <ac:chgData name="Svetlana Vojtková" userId="S::svetlana.vojtkova@student.tuke.sk::7cf6f30c-546c-4463-a22a-b2f98c0ad0cb" providerId="AD" clId="Web-{8F4A046C-BF5A-C55B-14E6-493C2767FC7E}" dt="2022-04-11T13:09:19.595" v="603" actId="20577"/>
          <ac:spMkLst>
            <pc:docMk/>
            <pc:sldMk cId="1637341084" sldId="278"/>
            <ac:spMk id="2" creationId="{6BE552C1-9DBF-FB89-CC2E-9E5CF2535271}"/>
          </ac:spMkLst>
        </pc:spChg>
        <pc:spChg chg="add del mod">
          <ac:chgData name="Svetlana Vojtková" userId="S::svetlana.vojtkova@student.tuke.sk::7cf6f30c-546c-4463-a22a-b2f98c0ad0cb" providerId="AD" clId="Web-{8F4A046C-BF5A-C55B-14E6-493C2767FC7E}" dt="2022-04-11T13:15:55.758" v="729" actId="20577"/>
          <ac:spMkLst>
            <pc:docMk/>
            <pc:sldMk cId="1637341084" sldId="278"/>
            <ac:spMk id="3" creationId="{A12ED7AE-C207-D8A0-9A9A-BBF78450BBAF}"/>
          </ac:spMkLst>
        </pc:spChg>
        <pc:picChg chg="add del mod ord">
          <ac:chgData name="Svetlana Vojtková" userId="S::svetlana.vojtkova@student.tuke.sk::7cf6f30c-546c-4463-a22a-b2f98c0ad0cb" providerId="AD" clId="Web-{8F4A046C-BF5A-C55B-14E6-493C2767FC7E}" dt="2022-04-11T13:09:27.533" v="605"/>
          <ac:picMkLst>
            <pc:docMk/>
            <pc:sldMk cId="1637341084" sldId="278"/>
            <ac:picMk id="4" creationId="{597E7AF5-CCEF-4F4F-F9FF-BD8AA47C09A2}"/>
          </ac:picMkLst>
        </pc:picChg>
        <pc:picChg chg="add del mod ord">
          <ac:chgData name="Svetlana Vojtková" userId="S::svetlana.vojtkova@student.tuke.sk::7cf6f30c-546c-4463-a22a-b2f98c0ad0cb" providerId="AD" clId="Web-{8F4A046C-BF5A-C55B-14E6-493C2767FC7E}" dt="2022-04-11T13:09:31.612" v="607"/>
          <ac:picMkLst>
            <pc:docMk/>
            <pc:sldMk cId="1637341084" sldId="278"/>
            <ac:picMk id="5" creationId="{E6A4275B-C2FF-D490-F9CD-BD26206B307B}"/>
          </ac:picMkLst>
        </pc:picChg>
        <pc:picChg chg="add mod">
          <ac:chgData name="Svetlana Vojtková" userId="S::svetlana.vojtkova@student.tuke.sk::7cf6f30c-546c-4463-a22a-b2f98c0ad0cb" providerId="AD" clId="Web-{8F4A046C-BF5A-C55B-14E6-493C2767FC7E}" dt="2022-04-11T13:16:22.744" v="734" actId="1076"/>
          <ac:picMkLst>
            <pc:docMk/>
            <pc:sldMk cId="1637341084" sldId="278"/>
            <ac:picMk id="6" creationId="{12A27A5A-8307-8CA7-15DA-87CD785CDC3F}"/>
          </ac:picMkLst>
        </pc:picChg>
        <pc:picChg chg="add mod modCrop">
          <ac:chgData name="Svetlana Vojtková" userId="S::svetlana.vojtkova@student.tuke.sk::7cf6f30c-546c-4463-a22a-b2f98c0ad0cb" providerId="AD" clId="Web-{8F4A046C-BF5A-C55B-14E6-493C2767FC7E}" dt="2022-04-11T13:15:49.945" v="726" actId="1076"/>
          <ac:picMkLst>
            <pc:docMk/>
            <pc:sldMk cId="1637341084" sldId="278"/>
            <ac:picMk id="7" creationId="{A6E40F38-35F6-F1DA-F08A-677066D7086C}"/>
          </ac:picMkLst>
        </pc:picChg>
        <pc:picChg chg="add del mod modCrop">
          <ac:chgData name="Svetlana Vojtková" userId="S::svetlana.vojtkova@student.tuke.sk::7cf6f30c-546c-4463-a22a-b2f98c0ad0cb" providerId="AD" clId="Web-{8F4A046C-BF5A-C55B-14E6-493C2767FC7E}" dt="2022-04-11T13:16:19.478" v="733"/>
          <ac:picMkLst>
            <pc:docMk/>
            <pc:sldMk cId="1637341084" sldId="278"/>
            <ac:picMk id="8" creationId="{FFAC6258-AB02-17FA-58ED-2B94380829DF}"/>
          </ac:picMkLst>
        </pc:picChg>
      </pc:sldChg>
      <pc:sldChg chg="addSp delSp modSp new">
        <pc:chgData name="Svetlana Vojtková" userId="S::svetlana.vojtkova@student.tuke.sk::7cf6f30c-546c-4463-a22a-b2f98c0ad0cb" providerId="AD" clId="Web-{8F4A046C-BF5A-C55B-14E6-493C2767FC7E}" dt="2022-04-11T13:30:09.274" v="812" actId="1076"/>
        <pc:sldMkLst>
          <pc:docMk/>
          <pc:sldMk cId="1429896067" sldId="279"/>
        </pc:sldMkLst>
        <pc:spChg chg="mod">
          <ac:chgData name="Svetlana Vojtková" userId="S::svetlana.vojtkova@student.tuke.sk::7cf6f30c-546c-4463-a22a-b2f98c0ad0cb" providerId="AD" clId="Web-{8F4A046C-BF5A-C55B-14E6-493C2767FC7E}" dt="2022-04-11T13:26:04.479" v="744" actId="20577"/>
          <ac:spMkLst>
            <pc:docMk/>
            <pc:sldMk cId="1429896067" sldId="279"/>
            <ac:spMk id="2" creationId="{EE8653C9-3CC3-B995-6446-D5C2E61802C2}"/>
          </ac:spMkLst>
        </pc:spChg>
        <pc:spChg chg="mod">
          <ac:chgData name="Svetlana Vojtková" userId="S::svetlana.vojtkova@student.tuke.sk::7cf6f30c-546c-4463-a22a-b2f98c0ad0cb" providerId="AD" clId="Web-{8F4A046C-BF5A-C55B-14E6-493C2767FC7E}" dt="2022-04-11T13:26:16.464" v="756" actId="20577"/>
          <ac:spMkLst>
            <pc:docMk/>
            <pc:sldMk cId="1429896067" sldId="279"/>
            <ac:spMk id="3" creationId="{17A0E4D3-72D2-5FCF-BA40-CEBC8C9F41D5}"/>
          </ac:spMkLst>
        </pc:spChg>
        <pc:picChg chg="add mod">
          <ac:chgData name="Svetlana Vojtková" userId="S::svetlana.vojtkova@student.tuke.sk::7cf6f30c-546c-4463-a22a-b2f98c0ad0cb" providerId="AD" clId="Web-{8F4A046C-BF5A-C55B-14E6-493C2767FC7E}" dt="2022-04-11T13:29:57.304" v="806" actId="14100"/>
          <ac:picMkLst>
            <pc:docMk/>
            <pc:sldMk cId="1429896067" sldId="279"/>
            <ac:picMk id="4" creationId="{BEDCFC9B-9DE1-091E-30DB-0EA36EC5F6F1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26:55.685" v="765"/>
          <ac:picMkLst>
            <pc:docMk/>
            <pc:sldMk cId="1429896067" sldId="279"/>
            <ac:picMk id="5" creationId="{295F2E4C-5F88-5844-3A53-C56968A26ED2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26:55.669" v="764"/>
          <ac:picMkLst>
            <pc:docMk/>
            <pc:sldMk cId="1429896067" sldId="279"/>
            <ac:picMk id="6" creationId="{FF9B6ADB-473D-1CFC-F9A6-E53BDD24752E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27:02.545" v="773"/>
          <ac:picMkLst>
            <pc:docMk/>
            <pc:sldMk cId="1429896067" sldId="279"/>
            <ac:picMk id="7" creationId="{7EB60D99-29BC-B65C-485C-8DB0EF0173EF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27:02.545" v="772"/>
          <ac:picMkLst>
            <pc:docMk/>
            <pc:sldMk cId="1429896067" sldId="279"/>
            <ac:picMk id="8" creationId="{74FE53B8-DAC9-68C6-DE9F-F8C8248E3392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27:19.467" v="783"/>
          <ac:picMkLst>
            <pc:docMk/>
            <pc:sldMk cId="1429896067" sldId="279"/>
            <ac:picMk id="9" creationId="{6A639B90-897A-E926-9AA9-EC1019BF0883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27:19.467" v="782"/>
          <ac:picMkLst>
            <pc:docMk/>
            <pc:sldMk cId="1429896067" sldId="279"/>
            <ac:picMk id="10" creationId="{01B7CBBC-8941-4E33-6433-B5C4010C5A0F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27:32.421" v="791"/>
          <ac:picMkLst>
            <pc:docMk/>
            <pc:sldMk cId="1429896067" sldId="279"/>
            <ac:picMk id="11" creationId="{5657AAF8-6A30-DB0C-E07B-5804BF6EAF6C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27:32.421" v="790"/>
          <ac:picMkLst>
            <pc:docMk/>
            <pc:sldMk cId="1429896067" sldId="279"/>
            <ac:picMk id="12" creationId="{4440B570-B3E3-A683-B3CE-196AC4A1A879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28:26.799" v="801"/>
          <ac:picMkLst>
            <pc:docMk/>
            <pc:sldMk cId="1429896067" sldId="279"/>
            <ac:picMk id="13" creationId="{6819597D-466E-479B-8B6B-5236F899815D}"/>
          </ac:picMkLst>
        </pc:picChg>
        <pc:picChg chg="add del mod">
          <ac:chgData name="Svetlana Vojtková" userId="S::svetlana.vojtkova@student.tuke.sk::7cf6f30c-546c-4463-a22a-b2f98c0ad0cb" providerId="AD" clId="Web-{8F4A046C-BF5A-C55B-14E6-493C2767FC7E}" dt="2022-04-11T13:28:26.799" v="800"/>
          <ac:picMkLst>
            <pc:docMk/>
            <pc:sldMk cId="1429896067" sldId="279"/>
            <ac:picMk id="14" creationId="{7161D8D8-37BF-6504-C919-1129CE9872D6}"/>
          </ac:picMkLst>
        </pc:picChg>
        <pc:picChg chg="add mod">
          <ac:chgData name="Svetlana Vojtková" userId="S::svetlana.vojtkova@student.tuke.sk::7cf6f30c-546c-4463-a22a-b2f98c0ad0cb" providerId="AD" clId="Web-{8F4A046C-BF5A-C55B-14E6-493C2767FC7E}" dt="2022-04-11T13:30:09.274" v="812" actId="1076"/>
          <ac:picMkLst>
            <pc:docMk/>
            <pc:sldMk cId="1429896067" sldId="279"/>
            <ac:picMk id="15" creationId="{583BEF92-9EB5-3DCC-A678-DBCF7AF4705D}"/>
          </ac:picMkLst>
        </pc:picChg>
      </pc:sldChg>
      <pc:sldChg chg="addSp delSp modSp add replId">
        <pc:chgData name="Svetlana Vojtková" userId="S::svetlana.vojtkova@student.tuke.sk::7cf6f30c-546c-4463-a22a-b2f98c0ad0cb" providerId="AD" clId="Web-{8F4A046C-BF5A-C55B-14E6-493C2767FC7E}" dt="2022-04-11T13:32:15.468" v="845" actId="1076"/>
        <pc:sldMkLst>
          <pc:docMk/>
          <pc:sldMk cId="3828594624" sldId="280"/>
        </pc:sldMkLst>
        <pc:spChg chg="mod">
          <ac:chgData name="Svetlana Vojtková" userId="S::svetlana.vojtkova@student.tuke.sk::7cf6f30c-546c-4463-a22a-b2f98c0ad0cb" providerId="AD" clId="Web-{8F4A046C-BF5A-C55B-14E6-493C2767FC7E}" dt="2022-04-11T13:30:52.260" v="825" actId="20577"/>
          <ac:spMkLst>
            <pc:docMk/>
            <pc:sldMk cId="3828594624" sldId="280"/>
            <ac:spMk id="3" creationId="{17A0E4D3-72D2-5FCF-BA40-CEBC8C9F41D5}"/>
          </ac:spMkLst>
        </pc:spChg>
        <pc:spChg chg="add del mod">
          <ac:chgData name="Svetlana Vojtková" userId="S::svetlana.vojtkova@student.tuke.sk::7cf6f30c-546c-4463-a22a-b2f98c0ad0cb" providerId="AD" clId="Web-{8F4A046C-BF5A-C55B-14E6-493C2767FC7E}" dt="2022-04-11T13:31:00.745" v="830"/>
          <ac:spMkLst>
            <pc:docMk/>
            <pc:sldMk cId="3828594624" sldId="280"/>
            <ac:spMk id="5" creationId="{D8D726F8-FF0F-F16E-5B57-E23BF1536C11}"/>
          </ac:spMkLst>
        </pc:spChg>
        <pc:spChg chg="add del mod">
          <ac:chgData name="Svetlana Vojtková" userId="S::svetlana.vojtkova@student.tuke.sk::7cf6f30c-546c-4463-a22a-b2f98c0ad0cb" providerId="AD" clId="Web-{8F4A046C-BF5A-C55B-14E6-493C2767FC7E}" dt="2022-04-11T13:30:58.120" v="829"/>
          <ac:spMkLst>
            <pc:docMk/>
            <pc:sldMk cId="3828594624" sldId="280"/>
            <ac:spMk id="6" creationId="{616A3AA2-BA55-E20D-01C5-1F685F117E85}"/>
          </ac:spMkLst>
        </pc:spChg>
        <pc:spChg chg="add mod">
          <ac:chgData name="Svetlana Vojtková" userId="S::svetlana.vojtkova@student.tuke.sk::7cf6f30c-546c-4463-a22a-b2f98c0ad0cb" providerId="AD" clId="Web-{8F4A046C-BF5A-C55B-14E6-493C2767FC7E}" dt="2022-04-11T13:32:10.796" v="844" actId="1076"/>
          <ac:spMkLst>
            <pc:docMk/>
            <pc:sldMk cId="3828594624" sldId="280"/>
            <ac:spMk id="7" creationId="{EF8C4AF3-650C-F10F-95E2-7ABA2006C2B3}"/>
          </ac:spMkLst>
        </pc:spChg>
        <pc:picChg chg="mod">
          <ac:chgData name="Svetlana Vojtková" userId="S::svetlana.vojtkova@student.tuke.sk::7cf6f30c-546c-4463-a22a-b2f98c0ad0cb" providerId="AD" clId="Web-{8F4A046C-BF5A-C55B-14E6-493C2767FC7E}" dt="2022-04-11T13:32:00.936" v="842" actId="1076"/>
          <ac:picMkLst>
            <pc:docMk/>
            <pc:sldMk cId="3828594624" sldId="280"/>
            <ac:picMk id="4" creationId="{BEDCFC9B-9DE1-091E-30DB-0EA36EC5F6F1}"/>
          </ac:picMkLst>
        </pc:picChg>
        <pc:picChg chg="mod">
          <ac:chgData name="Svetlana Vojtková" userId="S::svetlana.vojtkova@student.tuke.sk::7cf6f30c-546c-4463-a22a-b2f98c0ad0cb" providerId="AD" clId="Web-{8F4A046C-BF5A-C55B-14E6-493C2767FC7E}" dt="2022-04-11T13:32:15.468" v="845" actId="1076"/>
          <ac:picMkLst>
            <pc:docMk/>
            <pc:sldMk cId="3828594624" sldId="280"/>
            <ac:picMk id="15" creationId="{583BEF92-9EB5-3DCC-A678-DBCF7AF4705D}"/>
          </ac:picMkLst>
        </pc:picChg>
      </pc:sldChg>
      <pc:sldChg chg="addSp delSp modSp new">
        <pc:chgData name="Svetlana Vojtková" userId="S::svetlana.vojtkova@student.tuke.sk::7cf6f30c-546c-4463-a22a-b2f98c0ad0cb" providerId="AD" clId="Web-{8F4A046C-BF5A-C55B-14E6-493C2767FC7E}" dt="2022-04-11T13:40:37.652" v="913" actId="1076"/>
        <pc:sldMkLst>
          <pc:docMk/>
          <pc:sldMk cId="1618279001" sldId="281"/>
        </pc:sldMkLst>
        <pc:spChg chg="mod">
          <ac:chgData name="Svetlana Vojtková" userId="S::svetlana.vojtkova@student.tuke.sk::7cf6f30c-546c-4463-a22a-b2f98c0ad0cb" providerId="AD" clId="Web-{8F4A046C-BF5A-C55B-14E6-493C2767FC7E}" dt="2022-04-11T13:32:48.704" v="848" actId="20577"/>
          <ac:spMkLst>
            <pc:docMk/>
            <pc:sldMk cId="1618279001" sldId="281"/>
            <ac:spMk id="2" creationId="{65083571-7739-8912-452E-3AD0E9155CDF}"/>
          </ac:spMkLst>
        </pc:spChg>
        <pc:spChg chg="mod">
          <ac:chgData name="Svetlana Vojtková" userId="S::svetlana.vojtkova@student.tuke.sk::7cf6f30c-546c-4463-a22a-b2f98c0ad0cb" providerId="AD" clId="Web-{8F4A046C-BF5A-C55B-14E6-493C2767FC7E}" dt="2022-04-11T13:33:08.924" v="859" actId="20577"/>
          <ac:spMkLst>
            <pc:docMk/>
            <pc:sldMk cId="1618279001" sldId="281"/>
            <ac:spMk id="3" creationId="{B64F0489-5B25-9D9A-F02C-4512A59DF345}"/>
          </ac:spMkLst>
        </pc:spChg>
        <pc:spChg chg="add del mod">
          <ac:chgData name="Svetlana Vojtková" userId="S::svetlana.vojtkova@student.tuke.sk::7cf6f30c-546c-4463-a22a-b2f98c0ad0cb" providerId="AD" clId="Web-{8F4A046C-BF5A-C55B-14E6-493C2767FC7E}" dt="2022-04-11T13:33:19.018" v="863"/>
          <ac:spMkLst>
            <pc:docMk/>
            <pc:sldMk cId="1618279001" sldId="281"/>
            <ac:spMk id="4" creationId="{82EA3479-B34A-D89B-6617-87FA904FE16E}"/>
          </ac:spMkLst>
        </pc:spChg>
        <pc:spChg chg="add mod">
          <ac:chgData name="Svetlana Vojtková" userId="S::svetlana.vojtkova@student.tuke.sk::7cf6f30c-546c-4463-a22a-b2f98c0ad0cb" providerId="AD" clId="Web-{8F4A046C-BF5A-C55B-14E6-493C2767FC7E}" dt="2022-04-11T13:40:19.026" v="910" actId="1076"/>
          <ac:spMkLst>
            <pc:docMk/>
            <pc:sldMk cId="1618279001" sldId="281"/>
            <ac:spMk id="6" creationId="{66F24DB4-6957-2B72-0541-F43600A11864}"/>
          </ac:spMkLst>
        </pc:spChg>
        <pc:picChg chg="add mod">
          <ac:chgData name="Svetlana Vojtková" userId="S::svetlana.vojtkova@student.tuke.sk::7cf6f30c-546c-4463-a22a-b2f98c0ad0cb" providerId="AD" clId="Web-{8F4A046C-BF5A-C55B-14E6-493C2767FC7E}" dt="2022-04-11T13:40:24.745" v="911" actId="1076"/>
          <ac:picMkLst>
            <pc:docMk/>
            <pc:sldMk cId="1618279001" sldId="281"/>
            <ac:picMk id="7" creationId="{FF799D2C-D314-3F87-D862-D7EC4C818578}"/>
          </ac:picMkLst>
        </pc:picChg>
        <pc:picChg chg="add mod">
          <ac:chgData name="Svetlana Vojtková" userId="S::svetlana.vojtkova@student.tuke.sk::7cf6f30c-546c-4463-a22a-b2f98c0ad0cb" providerId="AD" clId="Web-{8F4A046C-BF5A-C55B-14E6-493C2767FC7E}" dt="2022-04-11T13:40:37.652" v="913" actId="1076"/>
          <ac:picMkLst>
            <pc:docMk/>
            <pc:sldMk cId="1618279001" sldId="281"/>
            <ac:picMk id="8" creationId="{7C959036-158A-E93B-6F43-6169FC31E964}"/>
          </ac:picMkLst>
        </pc:picChg>
      </pc:sldChg>
    </pc:docChg>
  </pc:docChgLst>
  <pc:docChgLst>
    <pc:chgData name="Tomáš Halgaš" userId="607d3215-6d85-4c9c-a94d-dd6fa3d9ac36" providerId="ADAL" clId="{1EE005C4-B0B9-40BD-8CA6-3190D60932FB}"/>
    <pc:docChg chg="undo custSel addSld modSld sldOrd">
      <pc:chgData name="Tomáš Halgaš" userId="607d3215-6d85-4c9c-a94d-dd6fa3d9ac36" providerId="ADAL" clId="{1EE005C4-B0B9-40BD-8CA6-3190D60932FB}" dt="2022-04-10T15:52:07.334" v="1191" actId="1076"/>
      <pc:docMkLst>
        <pc:docMk/>
      </pc:docMkLst>
      <pc:sldChg chg="modSp mod">
        <pc:chgData name="Tomáš Halgaš" userId="607d3215-6d85-4c9c-a94d-dd6fa3d9ac36" providerId="ADAL" clId="{1EE005C4-B0B9-40BD-8CA6-3190D60932FB}" dt="2022-04-10T15:01:40.486" v="84" actId="403"/>
        <pc:sldMkLst>
          <pc:docMk/>
          <pc:sldMk cId="2941235716" sldId="264"/>
        </pc:sldMkLst>
        <pc:spChg chg="mod">
          <ac:chgData name="Tomáš Halgaš" userId="607d3215-6d85-4c9c-a94d-dd6fa3d9ac36" providerId="ADAL" clId="{1EE005C4-B0B9-40BD-8CA6-3190D60932FB}" dt="2022-04-10T15:01:24.101" v="83" actId="20577"/>
          <ac:spMkLst>
            <pc:docMk/>
            <pc:sldMk cId="2941235716" sldId="264"/>
            <ac:spMk id="2" creationId="{6270E9BA-ED8F-453E-AFDB-D8D13F509D64}"/>
          </ac:spMkLst>
        </pc:spChg>
        <pc:spChg chg="mod">
          <ac:chgData name="Tomáš Halgaš" userId="607d3215-6d85-4c9c-a94d-dd6fa3d9ac36" providerId="ADAL" clId="{1EE005C4-B0B9-40BD-8CA6-3190D60932FB}" dt="2022-04-10T15:01:40.486" v="84" actId="403"/>
          <ac:spMkLst>
            <pc:docMk/>
            <pc:sldMk cId="2941235716" sldId="264"/>
            <ac:spMk id="3" creationId="{B20FB31C-CBC8-485D-832B-57A291653A62}"/>
          </ac:spMkLst>
        </pc:spChg>
      </pc:sldChg>
      <pc:sldChg chg="addSp delSp modSp new mod setBg">
        <pc:chgData name="Tomáš Halgaš" userId="607d3215-6d85-4c9c-a94d-dd6fa3d9ac36" providerId="ADAL" clId="{1EE005C4-B0B9-40BD-8CA6-3190D60932FB}" dt="2022-04-10T15:46:28.824" v="1008" actId="22"/>
        <pc:sldMkLst>
          <pc:docMk/>
          <pc:sldMk cId="768475439" sldId="267"/>
        </pc:sldMkLst>
        <pc:spChg chg="mod">
          <ac:chgData name="Tomáš Halgaš" userId="607d3215-6d85-4c9c-a94d-dd6fa3d9ac36" providerId="ADAL" clId="{1EE005C4-B0B9-40BD-8CA6-3190D60932FB}" dt="2022-04-10T15:04:45.073" v="239" actId="26606"/>
          <ac:spMkLst>
            <pc:docMk/>
            <pc:sldMk cId="768475439" sldId="267"/>
            <ac:spMk id="2" creationId="{7CCEAFE4-6DD0-444B-ABE4-80614C3DF177}"/>
          </ac:spMkLst>
        </pc:spChg>
        <pc:spChg chg="mod ord">
          <ac:chgData name="Tomáš Halgaš" userId="607d3215-6d85-4c9c-a94d-dd6fa3d9ac36" providerId="ADAL" clId="{1EE005C4-B0B9-40BD-8CA6-3190D60932FB}" dt="2022-04-10T15:05:55.549" v="286" actId="20577"/>
          <ac:spMkLst>
            <pc:docMk/>
            <pc:sldMk cId="768475439" sldId="267"/>
            <ac:spMk id="3" creationId="{3E4D2FC0-729C-43CE-A478-29C0A266940F}"/>
          </ac:spMkLst>
        </pc:spChg>
        <pc:spChg chg="add del mod">
          <ac:chgData name="Tomáš Halgaš" userId="607d3215-6d85-4c9c-a94d-dd6fa3d9ac36" providerId="ADAL" clId="{1EE005C4-B0B9-40BD-8CA6-3190D60932FB}" dt="2022-04-10T15:46:28.824" v="1008" actId="22"/>
          <ac:spMkLst>
            <pc:docMk/>
            <pc:sldMk cId="768475439" sldId="267"/>
            <ac:spMk id="10" creationId="{96855171-30AA-4956-9CFD-CD541A92F84D}"/>
          </ac:spMkLst>
        </pc:spChg>
        <pc:picChg chg="add del mod">
          <ac:chgData name="Tomáš Halgaš" userId="607d3215-6d85-4c9c-a94d-dd6fa3d9ac36" providerId="ADAL" clId="{1EE005C4-B0B9-40BD-8CA6-3190D60932FB}" dt="2022-04-10T15:04:23.603" v="227" actId="478"/>
          <ac:picMkLst>
            <pc:docMk/>
            <pc:sldMk cId="768475439" sldId="267"/>
            <ac:picMk id="5" creationId="{EEB205B2-5B5E-43AC-AC0B-6F8F9D10050B}"/>
          </ac:picMkLst>
        </pc:picChg>
        <pc:picChg chg="add del mod">
          <ac:chgData name="Tomáš Halgaš" userId="607d3215-6d85-4c9c-a94d-dd6fa3d9ac36" providerId="ADAL" clId="{1EE005C4-B0B9-40BD-8CA6-3190D60932FB}" dt="2022-04-10T15:04:47.327" v="240" actId="478"/>
          <ac:picMkLst>
            <pc:docMk/>
            <pc:sldMk cId="768475439" sldId="267"/>
            <ac:picMk id="7" creationId="{7203A12A-C604-4E39-B631-AC54A6AFE1AB}"/>
          </ac:picMkLst>
        </pc:picChg>
        <pc:picChg chg="add mod">
          <ac:chgData name="Tomáš Halgaš" userId="607d3215-6d85-4c9c-a94d-dd6fa3d9ac36" providerId="ADAL" clId="{1EE005C4-B0B9-40BD-8CA6-3190D60932FB}" dt="2022-04-10T15:05:17.349" v="243" actId="26606"/>
          <ac:picMkLst>
            <pc:docMk/>
            <pc:sldMk cId="768475439" sldId="267"/>
            <ac:picMk id="8" creationId="{A98147E3-F961-43D3-81AB-B4E5321F5634}"/>
          </ac:picMkLst>
        </pc:picChg>
      </pc:sldChg>
      <pc:sldChg chg="addSp delSp modSp new mod setBg">
        <pc:chgData name="Tomáš Halgaš" userId="607d3215-6d85-4c9c-a94d-dd6fa3d9ac36" providerId="ADAL" clId="{1EE005C4-B0B9-40BD-8CA6-3190D60932FB}" dt="2022-04-10T15:16:48.530" v="605" actId="1076"/>
        <pc:sldMkLst>
          <pc:docMk/>
          <pc:sldMk cId="2186871154" sldId="268"/>
        </pc:sldMkLst>
        <pc:spChg chg="del">
          <ac:chgData name="Tomáš Halgaš" userId="607d3215-6d85-4c9c-a94d-dd6fa3d9ac36" providerId="ADAL" clId="{1EE005C4-B0B9-40BD-8CA6-3190D60932FB}" dt="2022-04-10T15:06:17.926" v="288" actId="478"/>
          <ac:spMkLst>
            <pc:docMk/>
            <pc:sldMk cId="2186871154" sldId="268"/>
            <ac:spMk id="2" creationId="{E4A11387-DCD6-4A32-9BC3-046B2D97A487}"/>
          </ac:spMkLst>
        </pc:spChg>
        <pc:spChg chg="mod">
          <ac:chgData name="Tomáš Halgaš" userId="607d3215-6d85-4c9c-a94d-dd6fa3d9ac36" providerId="ADAL" clId="{1EE005C4-B0B9-40BD-8CA6-3190D60932FB}" dt="2022-04-10T15:16:07.246" v="603" actId="255"/>
          <ac:spMkLst>
            <pc:docMk/>
            <pc:sldMk cId="2186871154" sldId="268"/>
            <ac:spMk id="3" creationId="{EE38B06F-A37F-48EB-B6D3-E869DAEC4BD3}"/>
          </ac:spMkLst>
        </pc:spChg>
        <pc:spChg chg="add mod">
          <ac:chgData name="Tomáš Halgaš" userId="607d3215-6d85-4c9c-a94d-dd6fa3d9ac36" providerId="ADAL" clId="{1EE005C4-B0B9-40BD-8CA6-3190D60932FB}" dt="2022-04-10T15:11:38.601" v="478" actId="1037"/>
          <ac:spMkLst>
            <pc:docMk/>
            <pc:sldMk cId="2186871154" sldId="268"/>
            <ac:spMk id="6" creationId="{351EE362-F8D9-49D1-A088-40372A03437E}"/>
          </ac:spMkLst>
        </pc:spChg>
        <pc:spChg chg="add del">
          <ac:chgData name="Tomáš Halgaš" userId="607d3215-6d85-4c9c-a94d-dd6fa3d9ac36" providerId="ADAL" clId="{1EE005C4-B0B9-40BD-8CA6-3190D60932FB}" dt="2022-04-10T15:09:15.103" v="383"/>
          <ac:spMkLst>
            <pc:docMk/>
            <pc:sldMk cId="2186871154" sldId="268"/>
            <ac:spMk id="7" creationId="{A5D8C4D9-018F-406B-884F-77BC4803AF6F}"/>
          </ac:spMkLst>
        </pc:spChg>
        <pc:spChg chg="add del mod">
          <ac:chgData name="Tomáš Halgaš" userId="607d3215-6d85-4c9c-a94d-dd6fa3d9ac36" providerId="ADAL" clId="{1EE005C4-B0B9-40BD-8CA6-3190D60932FB}" dt="2022-04-10T15:09:14.791" v="382"/>
          <ac:spMkLst>
            <pc:docMk/>
            <pc:sldMk cId="2186871154" sldId="268"/>
            <ac:spMk id="8" creationId="{DC9556AF-5BEE-4C81-8107-F88694DABFC0}"/>
          </ac:spMkLst>
        </pc:spChg>
        <pc:spChg chg="add del">
          <ac:chgData name="Tomáš Halgaš" userId="607d3215-6d85-4c9c-a94d-dd6fa3d9ac36" providerId="ADAL" clId="{1EE005C4-B0B9-40BD-8CA6-3190D60932FB}" dt="2022-04-10T15:09:23.330" v="386" actId="478"/>
          <ac:spMkLst>
            <pc:docMk/>
            <pc:sldMk cId="2186871154" sldId="268"/>
            <ac:spMk id="9" creationId="{AE0B887D-21A3-41BE-ADEC-D4312FA1F8A0}"/>
          </ac:spMkLst>
        </pc:spChg>
        <pc:spChg chg="add del mod">
          <ac:chgData name="Tomáš Halgaš" userId="607d3215-6d85-4c9c-a94d-dd6fa3d9ac36" providerId="ADAL" clId="{1EE005C4-B0B9-40BD-8CA6-3190D60932FB}" dt="2022-04-10T15:10:12.215" v="417"/>
          <ac:spMkLst>
            <pc:docMk/>
            <pc:sldMk cId="2186871154" sldId="268"/>
            <ac:spMk id="10" creationId="{02D33D8A-9FA2-4FC2-8930-5DE7C519D4E1}"/>
          </ac:spMkLst>
        </pc:spChg>
        <pc:picChg chg="add mod modCrop">
          <ac:chgData name="Tomáš Halgaš" userId="607d3215-6d85-4c9c-a94d-dd6fa3d9ac36" providerId="ADAL" clId="{1EE005C4-B0B9-40BD-8CA6-3190D60932FB}" dt="2022-04-10T15:16:48.530" v="605" actId="1076"/>
          <ac:picMkLst>
            <pc:docMk/>
            <pc:sldMk cId="2186871154" sldId="268"/>
            <ac:picMk id="4" creationId="{9E6B0CF9-522E-4C06-B7A5-6CC8FB158683}"/>
          </ac:picMkLst>
        </pc:picChg>
        <pc:picChg chg="add mod">
          <ac:chgData name="Tomáš Halgaš" userId="607d3215-6d85-4c9c-a94d-dd6fa3d9ac36" providerId="ADAL" clId="{1EE005C4-B0B9-40BD-8CA6-3190D60932FB}" dt="2022-04-10T15:11:38.601" v="478" actId="1037"/>
          <ac:picMkLst>
            <pc:docMk/>
            <pc:sldMk cId="2186871154" sldId="268"/>
            <ac:picMk id="5" creationId="{8C461441-6305-48FE-AE3C-C45C32F4C93A}"/>
          </ac:picMkLst>
        </pc:picChg>
      </pc:sldChg>
      <pc:sldChg chg="addSp delSp modSp new mod">
        <pc:chgData name="Tomáš Halgaš" userId="607d3215-6d85-4c9c-a94d-dd6fa3d9ac36" providerId="ADAL" clId="{1EE005C4-B0B9-40BD-8CA6-3190D60932FB}" dt="2022-04-10T15:13:23.821" v="500" actId="1076"/>
        <pc:sldMkLst>
          <pc:docMk/>
          <pc:sldMk cId="321922943" sldId="269"/>
        </pc:sldMkLst>
        <pc:spChg chg="del">
          <ac:chgData name="Tomáš Halgaš" userId="607d3215-6d85-4c9c-a94d-dd6fa3d9ac36" providerId="ADAL" clId="{1EE005C4-B0B9-40BD-8CA6-3190D60932FB}" dt="2022-04-10T15:12:43.160" v="486" actId="478"/>
          <ac:spMkLst>
            <pc:docMk/>
            <pc:sldMk cId="321922943" sldId="269"/>
            <ac:spMk id="2" creationId="{1EB018E1-CA0C-4483-9559-DF2BA4F26A3D}"/>
          </ac:spMkLst>
        </pc:spChg>
        <pc:spChg chg="del">
          <ac:chgData name="Tomáš Halgaš" userId="607d3215-6d85-4c9c-a94d-dd6fa3d9ac36" providerId="ADAL" clId="{1EE005C4-B0B9-40BD-8CA6-3190D60932FB}" dt="2022-04-10T15:12:45.260" v="487" actId="478"/>
          <ac:spMkLst>
            <pc:docMk/>
            <pc:sldMk cId="321922943" sldId="269"/>
            <ac:spMk id="3" creationId="{2289BED5-4CB3-40A5-8BBE-0E51731D7E6E}"/>
          </ac:spMkLst>
        </pc:spChg>
        <pc:spChg chg="add mod">
          <ac:chgData name="Tomáš Halgaš" userId="607d3215-6d85-4c9c-a94d-dd6fa3d9ac36" providerId="ADAL" clId="{1EE005C4-B0B9-40BD-8CA6-3190D60932FB}" dt="2022-04-10T15:13:20.633" v="499" actId="1076"/>
          <ac:spMkLst>
            <pc:docMk/>
            <pc:sldMk cId="321922943" sldId="269"/>
            <ac:spMk id="6" creationId="{4C81B8DE-1949-4A8C-83E1-950B6BB3CB59}"/>
          </ac:spMkLst>
        </pc:spChg>
        <pc:picChg chg="add mod">
          <ac:chgData name="Tomáš Halgaš" userId="607d3215-6d85-4c9c-a94d-dd6fa3d9ac36" providerId="ADAL" clId="{1EE005C4-B0B9-40BD-8CA6-3190D60932FB}" dt="2022-04-10T15:13:17.153" v="498" actId="1076"/>
          <ac:picMkLst>
            <pc:docMk/>
            <pc:sldMk cId="321922943" sldId="269"/>
            <ac:picMk id="4" creationId="{A2594D79-A667-4AB6-AD6D-D78C12174D19}"/>
          </ac:picMkLst>
        </pc:picChg>
        <pc:picChg chg="add mod">
          <ac:chgData name="Tomáš Halgaš" userId="607d3215-6d85-4c9c-a94d-dd6fa3d9ac36" providerId="ADAL" clId="{1EE005C4-B0B9-40BD-8CA6-3190D60932FB}" dt="2022-04-10T15:13:23.821" v="500" actId="1076"/>
          <ac:picMkLst>
            <pc:docMk/>
            <pc:sldMk cId="321922943" sldId="269"/>
            <ac:picMk id="5" creationId="{A7C439C1-09BB-4373-827A-8D61391442CC}"/>
          </ac:picMkLst>
        </pc:picChg>
      </pc:sldChg>
      <pc:sldChg chg="addSp delSp modSp new mod setBg">
        <pc:chgData name="Tomáš Halgaš" userId="607d3215-6d85-4c9c-a94d-dd6fa3d9ac36" providerId="ADAL" clId="{1EE005C4-B0B9-40BD-8CA6-3190D60932FB}" dt="2022-04-10T15:33:48.812" v="770" actId="20577"/>
        <pc:sldMkLst>
          <pc:docMk/>
          <pc:sldMk cId="2762531633" sldId="270"/>
        </pc:sldMkLst>
        <pc:spChg chg="mod">
          <ac:chgData name="Tomáš Halgaš" userId="607d3215-6d85-4c9c-a94d-dd6fa3d9ac36" providerId="ADAL" clId="{1EE005C4-B0B9-40BD-8CA6-3190D60932FB}" dt="2022-04-10T15:31:53.614" v="616" actId="26606"/>
          <ac:spMkLst>
            <pc:docMk/>
            <pc:sldMk cId="2762531633" sldId="270"/>
            <ac:spMk id="2" creationId="{01409995-DA99-464B-AC95-A6D300FB0AEC}"/>
          </ac:spMkLst>
        </pc:spChg>
        <pc:spChg chg="add del mod">
          <ac:chgData name="Tomáš Halgaš" userId="607d3215-6d85-4c9c-a94d-dd6fa3d9ac36" providerId="ADAL" clId="{1EE005C4-B0B9-40BD-8CA6-3190D60932FB}" dt="2022-04-10T15:33:48.812" v="770" actId="20577"/>
          <ac:spMkLst>
            <pc:docMk/>
            <pc:sldMk cId="2762531633" sldId="270"/>
            <ac:spMk id="3" creationId="{6AB545B9-6546-416A-ADED-557C569F01E0}"/>
          </ac:spMkLst>
        </pc:spChg>
        <pc:spChg chg="add del">
          <ac:chgData name="Tomáš Halgaš" userId="607d3215-6d85-4c9c-a94d-dd6fa3d9ac36" providerId="ADAL" clId="{1EE005C4-B0B9-40BD-8CA6-3190D60932FB}" dt="2022-04-10T15:31:53.614" v="616" actId="26606"/>
          <ac:spMkLst>
            <pc:docMk/>
            <pc:sldMk cId="2762531633" sldId="270"/>
            <ac:spMk id="22" creationId="{AA330523-F25B-4007-B3E5-ABB5637D160A}"/>
          </ac:spMkLst>
        </pc:spChg>
        <pc:grpChg chg="add del">
          <ac:chgData name="Tomáš Halgaš" userId="607d3215-6d85-4c9c-a94d-dd6fa3d9ac36" providerId="ADAL" clId="{1EE005C4-B0B9-40BD-8CA6-3190D60932FB}" dt="2022-04-10T15:31:53.614" v="616" actId="26606"/>
          <ac:grpSpMkLst>
            <pc:docMk/>
            <pc:sldMk cId="2762531633" sldId="270"/>
            <ac:grpSpMk id="10" creationId="{B4DE830A-B531-4A3B-96F6-0ECE88B08555}"/>
          </ac:grpSpMkLst>
        </pc:grpChg>
        <pc:picChg chg="add mod">
          <ac:chgData name="Tomáš Halgaš" userId="607d3215-6d85-4c9c-a94d-dd6fa3d9ac36" providerId="ADAL" clId="{1EE005C4-B0B9-40BD-8CA6-3190D60932FB}" dt="2022-04-10T15:33:32.149" v="747" actId="1076"/>
          <ac:picMkLst>
            <pc:docMk/>
            <pc:sldMk cId="2762531633" sldId="270"/>
            <ac:picMk id="5" creationId="{08A03D78-BABB-4DC3-8C97-9359A5AE1299}"/>
          </ac:picMkLst>
        </pc:picChg>
      </pc:sldChg>
      <pc:sldChg chg="addSp delSp modSp new mod">
        <pc:chgData name="Tomáš Halgaš" userId="607d3215-6d85-4c9c-a94d-dd6fa3d9ac36" providerId="ADAL" clId="{1EE005C4-B0B9-40BD-8CA6-3190D60932FB}" dt="2022-04-10T15:42:34.723" v="911" actId="1076"/>
        <pc:sldMkLst>
          <pc:docMk/>
          <pc:sldMk cId="3878243426" sldId="271"/>
        </pc:sldMkLst>
        <pc:spChg chg="del">
          <ac:chgData name="Tomáš Halgaš" userId="607d3215-6d85-4c9c-a94d-dd6fa3d9ac36" providerId="ADAL" clId="{1EE005C4-B0B9-40BD-8CA6-3190D60932FB}" dt="2022-04-10T15:33:39.204" v="749" actId="478"/>
          <ac:spMkLst>
            <pc:docMk/>
            <pc:sldMk cId="3878243426" sldId="271"/>
            <ac:spMk id="2" creationId="{03097EAB-161E-4FE3-8715-812EBD9D6D65}"/>
          </ac:spMkLst>
        </pc:spChg>
        <pc:spChg chg="mod">
          <ac:chgData name="Tomáš Halgaš" userId="607d3215-6d85-4c9c-a94d-dd6fa3d9ac36" providerId="ADAL" clId="{1EE005C4-B0B9-40BD-8CA6-3190D60932FB}" dt="2022-04-10T15:37:43.626" v="891" actId="20577"/>
          <ac:spMkLst>
            <pc:docMk/>
            <pc:sldMk cId="3878243426" sldId="271"/>
            <ac:spMk id="3" creationId="{303BAED3-B903-4320-B2DA-1AB6ABE989EE}"/>
          </ac:spMkLst>
        </pc:spChg>
        <pc:picChg chg="add del mod">
          <ac:chgData name="Tomáš Halgaš" userId="607d3215-6d85-4c9c-a94d-dd6fa3d9ac36" providerId="ADAL" clId="{1EE005C4-B0B9-40BD-8CA6-3190D60932FB}" dt="2022-04-10T15:40:42.786" v="893" actId="478"/>
          <ac:picMkLst>
            <pc:docMk/>
            <pc:sldMk cId="3878243426" sldId="271"/>
            <ac:picMk id="5" creationId="{90C52B09-5A28-429E-AD4F-8B767838F7C2}"/>
          </ac:picMkLst>
        </pc:picChg>
        <pc:picChg chg="add mod">
          <ac:chgData name="Tomáš Halgaš" userId="607d3215-6d85-4c9c-a94d-dd6fa3d9ac36" providerId="ADAL" clId="{1EE005C4-B0B9-40BD-8CA6-3190D60932FB}" dt="2022-04-10T15:36:44.082" v="868" actId="1076"/>
          <ac:picMkLst>
            <pc:docMk/>
            <pc:sldMk cId="3878243426" sldId="271"/>
            <ac:picMk id="7" creationId="{7F58F19A-2A1D-4E38-A51D-7944A0346202}"/>
          </ac:picMkLst>
        </pc:picChg>
        <pc:picChg chg="add del mod modCrop">
          <ac:chgData name="Tomáš Halgaš" userId="607d3215-6d85-4c9c-a94d-dd6fa3d9ac36" providerId="ADAL" clId="{1EE005C4-B0B9-40BD-8CA6-3190D60932FB}" dt="2022-04-10T15:42:19.365" v="903" actId="478"/>
          <ac:picMkLst>
            <pc:docMk/>
            <pc:sldMk cId="3878243426" sldId="271"/>
            <ac:picMk id="9" creationId="{CF010AB8-E190-4972-A341-B8E71C9F6C28}"/>
          </ac:picMkLst>
        </pc:picChg>
        <pc:picChg chg="add mod">
          <ac:chgData name="Tomáš Halgaš" userId="607d3215-6d85-4c9c-a94d-dd6fa3d9ac36" providerId="ADAL" clId="{1EE005C4-B0B9-40BD-8CA6-3190D60932FB}" dt="2022-04-10T15:42:34.723" v="911" actId="1076"/>
          <ac:picMkLst>
            <pc:docMk/>
            <pc:sldMk cId="3878243426" sldId="271"/>
            <ac:picMk id="11" creationId="{745AD2ED-B982-42DF-A368-56D2DC897E9C}"/>
          </ac:picMkLst>
        </pc:picChg>
      </pc:sldChg>
      <pc:sldChg chg="addSp delSp modSp new mod">
        <pc:chgData name="Tomáš Halgaš" userId="607d3215-6d85-4c9c-a94d-dd6fa3d9ac36" providerId="ADAL" clId="{1EE005C4-B0B9-40BD-8CA6-3190D60932FB}" dt="2022-04-10T15:44:54.283" v="1004" actId="1076"/>
        <pc:sldMkLst>
          <pc:docMk/>
          <pc:sldMk cId="2591298899" sldId="272"/>
        </pc:sldMkLst>
        <pc:spChg chg="del">
          <ac:chgData name="Tomáš Halgaš" userId="607d3215-6d85-4c9c-a94d-dd6fa3d9ac36" providerId="ADAL" clId="{1EE005C4-B0B9-40BD-8CA6-3190D60932FB}" dt="2022-04-10T15:43:30.082" v="913" actId="478"/>
          <ac:spMkLst>
            <pc:docMk/>
            <pc:sldMk cId="2591298899" sldId="272"/>
            <ac:spMk id="2" creationId="{6B48E144-EBC1-4055-ABB4-9D3419D41FE5}"/>
          </ac:spMkLst>
        </pc:spChg>
        <pc:spChg chg="mod">
          <ac:chgData name="Tomáš Halgaš" userId="607d3215-6d85-4c9c-a94d-dd6fa3d9ac36" providerId="ADAL" clId="{1EE005C4-B0B9-40BD-8CA6-3190D60932FB}" dt="2022-04-10T15:44:39.125" v="1002" actId="20577"/>
          <ac:spMkLst>
            <pc:docMk/>
            <pc:sldMk cId="2591298899" sldId="272"/>
            <ac:spMk id="3" creationId="{972AF182-C5A2-4994-803E-5287F2D45033}"/>
          </ac:spMkLst>
        </pc:spChg>
        <pc:picChg chg="add mod">
          <ac:chgData name="Tomáš Halgaš" userId="607d3215-6d85-4c9c-a94d-dd6fa3d9ac36" providerId="ADAL" clId="{1EE005C4-B0B9-40BD-8CA6-3190D60932FB}" dt="2022-04-10T15:44:54.283" v="1004" actId="1076"/>
          <ac:picMkLst>
            <pc:docMk/>
            <pc:sldMk cId="2591298899" sldId="272"/>
            <ac:picMk id="4" creationId="{6880D32E-9633-4DAB-8519-BB0F271EF975}"/>
          </ac:picMkLst>
        </pc:picChg>
        <pc:picChg chg="add mod">
          <ac:chgData name="Tomáš Halgaš" userId="607d3215-6d85-4c9c-a94d-dd6fa3d9ac36" providerId="ADAL" clId="{1EE005C4-B0B9-40BD-8CA6-3190D60932FB}" dt="2022-04-10T15:44:51.895" v="1003" actId="1076"/>
          <ac:picMkLst>
            <pc:docMk/>
            <pc:sldMk cId="2591298899" sldId="272"/>
            <ac:picMk id="5" creationId="{0387D6F2-0A69-4333-890A-54877689534F}"/>
          </ac:picMkLst>
        </pc:picChg>
      </pc:sldChg>
      <pc:sldChg chg="addSp delSp modSp add mod ord">
        <pc:chgData name="Tomáš Halgaš" userId="607d3215-6d85-4c9c-a94d-dd6fa3d9ac36" providerId="ADAL" clId="{1EE005C4-B0B9-40BD-8CA6-3190D60932FB}" dt="2022-04-10T15:50:56.570" v="1166" actId="113"/>
        <pc:sldMkLst>
          <pc:docMk/>
          <pc:sldMk cId="1071661683" sldId="273"/>
        </pc:sldMkLst>
        <pc:spChg chg="mod">
          <ac:chgData name="Tomáš Halgaš" userId="607d3215-6d85-4c9c-a94d-dd6fa3d9ac36" providerId="ADAL" clId="{1EE005C4-B0B9-40BD-8CA6-3190D60932FB}" dt="2022-04-10T15:47:54.202" v="1075" actId="20577"/>
          <ac:spMkLst>
            <pc:docMk/>
            <pc:sldMk cId="1071661683" sldId="273"/>
            <ac:spMk id="2" creationId="{7CCEAFE4-6DD0-444B-ABE4-80614C3DF177}"/>
          </ac:spMkLst>
        </pc:spChg>
        <pc:spChg chg="del">
          <ac:chgData name="Tomáš Halgaš" userId="607d3215-6d85-4c9c-a94d-dd6fa3d9ac36" providerId="ADAL" clId="{1EE005C4-B0B9-40BD-8CA6-3190D60932FB}" dt="2022-04-10T15:47:01.626" v="1016" actId="478"/>
          <ac:spMkLst>
            <pc:docMk/>
            <pc:sldMk cId="1071661683" sldId="273"/>
            <ac:spMk id="3" creationId="{3E4D2FC0-729C-43CE-A478-29C0A266940F}"/>
          </ac:spMkLst>
        </pc:spChg>
        <pc:spChg chg="add mod">
          <ac:chgData name="Tomáš Halgaš" userId="607d3215-6d85-4c9c-a94d-dd6fa3d9ac36" providerId="ADAL" clId="{1EE005C4-B0B9-40BD-8CA6-3190D60932FB}" dt="2022-04-10T15:50:56.570" v="1166" actId="113"/>
          <ac:spMkLst>
            <pc:docMk/>
            <pc:sldMk cId="1071661683" sldId="273"/>
            <ac:spMk id="5" creationId="{37BD413D-6CF0-46D0-B874-16B43535F9D9}"/>
          </ac:spMkLst>
        </pc:spChg>
        <pc:picChg chg="add mod">
          <ac:chgData name="Tomáš Halgaš" userId="607d3215-6d85-4c9c-a94d-dd6fa3d9ac36" providerId="ADAL" clId="{1EE005C4-B0B9-40BD-8CA6-3190D60932FB}" dt="2022-04-10T15:47:49.308" v="1073" actId="1076"/>
          <ac:picMkLst>
            <pc:docMk/>
            <pc:sldMk cId="1071661683" sldId="273"/>
            <ac:picMk id="7" creationId="{9737360D-85DD-40B0-A017-BE0A0373A848}"/>
          </ac:picMkLst>
        </pc:picChg>
        <pc:picChg chg="del">
          <ac:chgData name="Tomáš Halgaš" userId="607d3215-6d85-4c9c-a94d-dd6fa3d9ac36" providerId="ADAL" clId="{1EE005C4-B0B9-40BD-8CA6-3190D60932FB}" dt="2022-04-10T15:46:59.523" v="1015" actId="478"/>
          <ac:picMkLst>
            <pc:docMk/>
            <pc:sldMk cId="1071661683" sldId="273"/>
            <ac:picMk id="8" creationId="{A98147E3-F961-43D3-81AB-B4E5321F5634}"/>
          </ac:picMkLst>
        </pc:picChg>
      </pc:sldChg>
      <pc:sldChg chg="addSp delSp modSp new mod">
        <pc:chgData name="Tomáš Halgaš" userId="607d3215-6d85-4c9c-a94d-dd6fa3d9ac36" providerId="ADAL" clId="{1EE005C4-B0B9-40BD-8CA6-3190D60932FB}" dt="2022-04-10T15:52:07.334" v="1191" actId="1076"/>
        <pc:sldMkLst>
          <pc:docMk/>
          <pc:sldMk cId="3888697667" sldId="274"/>
        </pc:sldMkLst>
        <pc:spChg chg="del">
          <ac:chgData name="Tomáš Halgaš" userId="607d3215-6d85-4c9c-a94d-dd6fa3d9ac36" providerId="ADAL" clId="{1EE005C4-B0B9-40BD-8CA6-3190D60932FB}" dt="2022-04-10T15:48:04.335" v="1077" actId="478"/>
          <ac:spMkLst>
            <pc:docMk/>
            <pc:sldMk cId="3888697667" sldId="274"/>
            <ac:spMk id="2" creationId="{1256EA2A-B793-48DF-B311-DC527F143443}"/>
          </ac:spMkLst>
        </pc:spChg>
        <pc:spChg chg="mod">
          <ac:chgData name="Tomáš Halgaš" userId="607d3215-6d85-4c9c-a94d-dd6fa3d9ac36" providerId="ADAL" clId="{1EE005C4-B0B9-40BD-8CA6-3190D60932FB}" dt="2022-04-10T15:51:56.779" v="1186" actId="1076"/>
          <ac:spMkLst>
            <pc:docMk/>
            <pc:sldMk cId="3888697667" sldId="274"/>
            <ac:spMk id="3" creationId="{C4E97333-FF03-4B55-95B2-1181657EC6D1}"/>
          </ac:spMkLst>
        </pc:spChg>
        <pc:picChg chg="add mod">
          <ac:chgData name="Tomáš Halgaš" userId="607d3215-6d85-4c9c-a94d-dd6fa3d9ac36" providerId="ADAL" clId="{1EE005C4-B0B9-40BD-8CA6-3190D60932FB}" dt="2022-04-10T15:52:07.334" v="1191" actId="1076"/>
          <ac:picMkLst>
            <pc:docMk/>
            <pc:sldMk cId="3888697667" sldId="274"/>
            <ac:picMk id="4" creationId="{C218CDE8-DC51-432B-A39F-CE2B5292D2E8}"/>
          </ac:picMkLst>
        </pc:picChg>
        <pc:picChg chg="add del mod">
          <ac:chgData name="Tomáš Halgaš" userId="607d3215-6d85-4c9c-a94d-dd6fa3d9ac36" providerId="ADAL" clId="{1EE005C4-B0B9-40BD-8CA6-3190D60932FB}" dt="2022-04-10T15:51:34.234" v="1176" actId="478"/>
          <ac:picMkLst>
            <pc:docMk/>
            <pc:sldMk cId="3888697667" sldId="274"/>
            <ac:picMk id="5" creationId="{A6062E98-6AB5-44D4-8A62-19857DED5A06}"/>
          </ac:picMkLst>
        </pc:picChg>
        <pc:picChg chg="add mod">
          <ac:chgData name="Tomáš Halgaš" userId="607d3215-6d85-4c9c-a94d-dd6fa3d9ac36" providerId="ADAL" clId="{1EE005C4-B0B9-40BD-8CA6-3190D60932FB}" dt="2022-04-10T15:52:02.222" v="1190" actId="1076"/>
          <ac:picMkLst>
            <pc:docMk/>
            <pc:sldMk cId="3888697667" sldId="274"/>
            <ac:picMk id="6" creationId="{CB2CC777-A473-4B24-BAE3-FEFA764AC404}"/>
          </ac:picMkLst>
        </pc:picChg>
      </pc:sldChg>
    </pc:docChg>
  </pc:docChgLst>
  <pc:docChgLst>
    <pc:chgData name="Dominika Molitorisová" userId="e2951dbe-ac19-4393-ba93-3e718e84f261" providerId="ADAL" clId="{8E98C8AF-7C07-4029-842F-06C060CD33D5}"/>
    <pc:docChg chg="undo redo custSel addSld delSld modSld">
      <pc:chgData name="Dominika Molitorisová" userId="e2951dbe-ac19-4393-ba93-3e718e84f261" providerId="ADAL" clId="{8E98C8AF-7C07-4029-842F-06C060CD33D5}" dt="2022-04-09T09:20:34.541" v="892" actId="1076"/>
      <pc:docMkLst>
        <pc:docMk/>
      </pc:docMkLst>
      <pc:sldChg chg="addSp delSp modSp mod setBg">
        <pc:chgData name="Dominika Molitorisová" userId="e2951dbe-ac19-4393-ba93-3e718e84f261" providerId="ADAL" clId="{8E98C8AF-7C07-4029-842F-06C060CD33D5}" dt="2022-04-08T13:10:17.678" v="537" actId="1076"/>
        <pc:sldMkLst>
          <pc:docMk/>
          <pc:sldMk cId="3796180087" sldId="257"/>
        </pc:sldMkLst>
        <pc:spChg chg="mod ord">
          <ac:chgData name="Dominika Molitorisová" userId="e2951dbe-ac19-4393-ba93-3e718e84f261" providerId="ADAL" clId="{8E98C8AF-7C07-4029-842F-06C060CD33D5}" dt="2022-04-08T13:09:14.995" v="527" actId="26606"/>
          <ac:spMkLst>
            <pc:docMk/>
            <pc:sldMk cId="3796180087" sldId="257"/>
            <ac:spMk id="4" creationId="{3B75F099-63CB-4FB1-A1A0-6F5638F5F862}"/>
          </ac:spMkLst>
        </pc:spChg>
        <pc:spChg chg="add del mod">
          <ac:chgData name="Dominika Molitorisová" userId="e2951dbe-ac19-4393-ba93-3e718e84f261" providerId="ADAL" clId="{8E98C8AF-7C07-4029-842F-06C060CD33D5}" dt="2022-04-08T13:09:14.995" v="527" actId="26606"/>
          <ac:spMkLst>
            <pc:docMk/>
            <pc:sldMk cId="3796180087" sldId="257"/>
            <ac:spMk id="5" creationId="{A406AF0A-D759-4129-ABFE-D06411838345}"/>
          </ac:spMkLst>
        </pc:spChg>
        <pc:spChg chg="add del">
          <ac:chgData name="Dominika Molitorisová" userId="e2951dbe-ac19-4393-ba93-3e718e84f261" providerId="ADAL" clId="{8E98C8AF-7C07-4029-842F-06C060CD33D5}" dt="2022-04-07T20:36:02.976" v="315" actId="26606"/>
          <ac:spMkLst>
            <pc:docMk/>
            <pc:sldMk cId="3796180087" sldId="257"/>
            <ac:spMk id="8" creationId="{C52ED567-06B3-4107-9773-BBB6BD78673C}"/>
          </ac:spMkLst>
        </pc:spChg>
        <pc:spChg chg="add del">
          <ac:chgData name="Dominika Molitorisová" userId="e2951dbe-ac19-4393-ba93-3e718e84f261" providerId="ADAL" clId="{8E98C8AF-7C07-4029-842F-06C060CD33D5}" dt="2022-04-07T20:36:02.976" v="315" actId="26606"/>
          <ac:spMkLst>
            <pc:docMk/>
            <pc:sldMk cId="3796180087" sldId="257"/>
            <ac:spMk id="9" creationId="{AF551D8B-3775-4477-88B7-7B7C350D34E4}"/>
          </ac:spMkLst>
        </pc:spChg>
        <pc:spChg chg="add del">
          <ac:chgData name="Dominika Molitorisová" userId="e2951dbe-ac19-4393-ba93-3e718e84f261" providerId="ADAL" clId="{8E98C8AF-7C07-4029-842F-06C060CD33D5}" dt="2022-04-07T20:34:31.257" v="301" actId="26606"/>
          <ac:spMkLst>
            <pc:docMk/>
            <pc:sldMk cId="3796180087" sldId="257"/>
            <ac:spMk id="10" creationId="{603AE127-802C-459A-A612-DB85B67F0DC0}"/>
          </ac:spMkLst>
        </pc:spChg>
        <pc:spChg chg="add del">
          <ac:chgData name="Dominika Molitorisová" userId="e2951dbe-ac19-4393-ba93-3e718e84f261" providerId="ADAL" clId="{8E98C8AF-7C07-4029-842F-06C060CD33D5}" dt="2022-04-07T20:34:31.257" v="301" actId="26606"/>
          <ac:spMkLst>
            <pc:docMk/>
            <pc:sldMk cId="3796180087" sldId="257"/>
            <ac:spMk id="12" creationId="{9323D83D-50D6-4040-A58B-FCEA340F886A}"/>
          </ac:spMkLst>
        </pc:spChg>
        <pc:spChg chg="add del">
          <ac:chgData name="Dominika Molitorisová" userId="e2951dbe-ac19-4393-ba93-3e718e84f261" providerId="ADAL" clId="{8E98C8AF-7C07-4029-842F-06C060CD33D5}" dt="2022-04-07T20:34:31.257" v="301" actId="26606"/>
          <ac:spMkLst>
            <pc:docMk/>
            <pc:sldMk cId="3796180087" sldId="257"/>
            <ac:spMk id="16" creationId="{F10FD715-4DCE-4779-B634-EC78315EA213}"/>
          </ac:spMkLst>
        </pc:spChg>
        <pc:spChg chg="add del">
          <ac:chgData name="Dominika Molitorisová" userId="e2951dbe-ac19-4393-ba93-3e718e84f261" providerId="ADAL" clId="{8E98C8AF-7C07-4029-842F-06C060CD33D5}" dt="2022-04-07T20:36:02.976" v="315" actId="26606"/>
          <ac:spMkLst>
            <pc:docMk/>
            <pc:sldMk cId="3796180087" sldId="257"/>
            <ac:spMk id="18" creationId="{BB934D2B-85E2-4375-94EE-B66C16BF7999}"/>
          </ac:spMkLst>
        </pc:spChg>
        <pc:spChg chg="add del">
          <ac:chgData name="Dominika Molitorisová" userId="e2951dbe-ac19-4393-ba93-3e718e84f261" providerId="ADAL" clId="{8E98C8AF-7C07-4029-842F-06C060CD33D5}" dt="2022-04-07T20:36:02.976" v="315" actId="26606"/>
          <ac:spMkLst>
            <pc:docMk/>
            <pc:sldMk cId="3796180087" sldId="257"/>
            <ac:spMk id="20" creationId="{9B445E02-D785-4565-B842-9567BBC09508}"/>
          </ac:spMkLst>
        </pc:spChg>
        <pc:spChg chg="add del">
          <ac:chgData name="Dominika Molitorisová" userId="e2951dbe-ac19-4393-ba93-3e718e84f261" providerId="ADAL" clId="{8E98C8AF-7C07-4029-842F-06C060CD33D5}" dt="2022-04-07T20:36:02.976" v="315" actId="26606"/>
          <ac:spMkLst>
            <pc:docMk/>
            <pc:sldMk cId="3796180087" sldId="257"/>
            <ac:spMk id="22" creationId="{2C153736-D102-4F57-9DE7-615AFC02B0AC}"/>
          </ac:spMkLst>
        </pc:spChg>
        <pc:spChg chg="add del">
          <ac:chgData name="Dominika Molitorisová" userId="e2951dbe-ac19-4393-ba93-3e718e84f261" providerId="ADAL" clId="{8E98C8AF-7C07-4029-842F-06C060CD33D5}" dt="2022-04-07T20:36:02.976" v="315" actId="26606"/>
          <ac:spMkLst>
            <pc:docMk/>
            <pc:sldMk cId="3796180087" sldId="257"/>
            <ac:spMk id="24" creationId="{BA407A52-66F4-4CDE-A726-FF79F3EC342D}"/>
          </ac:spMkLst>
        </pc:spChg>
        <pc:spChg chg="add del">
          <ac:chgData name="Dominika Molitorisová" userId="e2951dbe-ac19-4393-ba93-3e718e84f261" providerId="ADAL" clId="{8E98C8AF-7C07-4029-842F-06C060CD33D5}" dt="2022-04-07T20:36:02.976" v="315" actId="26606"/>
          <ac:spMkLst>
            <pc:docMk/>
            <pc:sldMk cId="3796180087" sldId="257"/>
            <ac:spMk id="26" creationId="{D28FFB34-4FC3-46F5-B900-D3B774FD0BE6}"/>
          </ac:spMkLst>
        </pc:spChg>
        <pc:spChg chg="add del">
          <ac:chgData name="Dominika Molitorisová" userId="e2951dbe-ac19-4393-ba93-3e718e84f261" providerId="ADAL" clId="{8E98C8AF-7C07-4029-842F-06C060CD33D5}" dt="2022-04-07T20:36:02.976" v="315" actId="26606"/>
          <ac:spMkLst>
            <pc:docMk/>
            <pc:sldMk cId="3796180087" sldId="257"/>
            <ac:spMk id="28" creationId="{205F7B13-ACB5-46BE-8070-0431266B183B}"/>
          </ac:spMkLst>
        </pc:spChg>
        <pc:spChg chg="add del">
          <ac:chgData name="Dominika Molitorisová" userId="e2951dbe-ac19-4393-ba93-3e718e84f261" providerId="ADAL" clId="{8E98C8AF-7C07-4029-842F-06C060CD33D5}" dt="2022-04-07T20:36:02.976" v="315" actId="26606"/>
          <ac:spMkLst>
            <pc:docMk/>
            <pc:sldMk cId="3796180087" sldId="257"/>
            <ac:spMk id="30" creationId="{D52A0D23-45DD-4DF4-ADE6-A81F409BB9FB}"/>
          </ac:spMkLst>
        </pc:spChg>
        <pc:spChg chg="add del">
          <ac:chgData name="Dominika Molitorisová" userId="e2951dbe-ac19-4393-ba93-3e718e84f261" providerId="ADAL" clId="{8E98C8AF-7C07-4029-842F-06C060CD33D5}" dt="2022-04-07T20:36:04.148" v="317" actId="26606"/>
          <ac:spMkLst>
            <pc:docMk/>
            <pc:sldMk cId="3796180087" sldId="257"/>
            <ac:spMk id="32" creationId="{603AE127-802C-459A-A612-DB85B67F0DC0}"/>
          </ac:spMkLst>
        </pc:spChg>
        <pc:spChg chg="add del">
          <ac:chgData name="Dominika Molitorisová" userId="e2951dbe-ac19-4393-ba93-3e718e84f261" providerId="ADAL" clId="{8E98C8AF-7C07-4029-842F-06C060CD33D5}" dt="2022-04-07T20:36:04.148" v="317" actId="26606"/>
          <ac:spMkLst>
            <pc:docMk/>
            <pc:sldMk cId="3796180087" sldId="257"/>
            <ac:spMk id="33" creationId="{9323D83D-50D6-4040-A58B-FCEA340F886A}"/>
          </ac:spMkLst>
        </pc:spChg>
        <pc:spChg chg="add del">
          <ac:chgData name="Dominika Molitorisová" userId="e2951dbe-ac19-4393-ba93-3e718e84f261" providerId="ADAL" clId="{8E98C8AF-7C07-4029-842F-06C060CD33D5}" dt="2022-04-07T20:36:04.148" v="317" actId="26606"/>
          <ac:spMkLst>
            <pc:docMk/>
            <pc:sldMk cId="3796180087" sldId="257"/>
            <ac:spMk id="35" creationId="{F10FD715-4DCE-4779-B634-EC78315EA213}"/>
          </ac:spMkLst>
        </pc:spChg>
        <pc:graphicFrameChg chg="add del mod">
          <ac:chgData name="Dominika Molitorisová" userId="e2951dbe-ac19-4393-ba93-3e718e84f261" providerId="ADAL" clId="{8E98C8AF-7C07-4029-842F-06C060CD33D5}" dt="2022-04-07T20:35:11.445" v="308" actId="26606"/>
          <ac:graphicFrameMkLst>
            <pc:docMk/>
            <pc:sldMk cId="3796180087" sldId="257"/>
            <ac:graphicFrameMk id="7" creationId="{C91B9777-84F5-B00A-7E3A-74FD91F70754}"/>
          </ac:graphicFrameMkLst>
        </pc:graphicFrameChg>
        <pc:graphicFrameChg chg="add mod">
          <ac:chgData name="Dominika Molitorisová" userId="e2951dbe-ac19-4393-ba93-3e718e84f261" providerId="ADAL" clId="{8E98C8AF-7C07-4029-842F-06C060CD33D5}" dt="2022-04-08T13:10:17.678" v="537" actId="1076"/>
          <ac:graphicFrameMkLst>
            <pc:docMk/>
            <pc:sldMk cId="3796180087" sldId="257"/>
            <ac:graphicFrameMk id="15" creationId="{BE1330F9-763E-510B-917D-7DF9D57A21B3}"/>
          </ac:graphicFrameMkLst>
        </pc:graphicFrameChg>
        <pc:cxnChg chg="add del">
          <ac:chgData name="Dominika Molitorisová" userId="e2951dbe-ac19-4393-ba93-3e718e84f261" providerId="ADAL" clId="{8E98C8AF-7C07-4029-842F-06C060CD33D5}" dt="2022-04-07T20:36:02.976" v="315" actId="26606"/>
          <ac:cxnSpMkLst>
            <pc:docMk/>
            <pc:sldMk cId="3796180087" sldId="257"/>
            <ac:cxnSpMk id="11" creationId="{1A901C3D-CFAE-460D-BD0E-7D22164D7DFB}"/>
          </ac:cxnSpMkLst>
        </pc:cxnChg>
        <pc:cxnChg chg="add del">
          <ac:chgData name="Dominika Molitorisová" userId="e2951dbe-ac19-4393-ba93-3e718e84f261" providerId="ADAL" clId="{8E98C8AF-7C07-4029-842F-06C060CD33D5}" dt="2022-04-07T20:36:02.976" v="315" actId="26606"/>
          <ac:cxnSpMkLst>
            <pc:docMk/>
            <pc:sldMk cId="3796180087" sldId="257"/>
            <ac:cxnSpMk id="13" creationId="{837C0EA9-1437-4437-9D20-2BBDA1AA9FF8}"/>
          </ac:cxnSpMkLst>
        </pc:cxnChg>
        <pc:cxnChg chg="add del">
          <ac:chgData name="Dominika Molitorisová" userId="e2951dbe-ac19-4393-ba93-3e718e84f261" providerId="ADAL" clId="{8E98C8AF-7C07-4029-842F-06C060CD33D5}" dt="2022-04-07T20:34:31.257" v="301" actId="26606"/>
          <ac:cxnSpMkLst>
            <pc:docMk/>
            <pc:sldMk cId="3796180087" sldId="257"/>
            <ac:cxnSpMk id="14" creationId="{1A1FE6BB-DFB2-4080-9B5E-076EF5DDE67B}"/>
          </ac:cxnSpMkLst>
        </pc:cxnChg>
        <pc:cxnChg chg="add del">
          <ac:chgData name="Dominika Molitorisová" userId="e2951dbe-ac19-4393-ba93-3e718e84f261" providerId="ADAL" clId="{8E98C8AF-7C07-4029-842F-06C060CD33D5}" dt="2022-04-07T20:36:04.148" v="317" actId="26606"/>
          <ac:cxnSpMkLst>
            <pc:docMk/>
            <pc:sldMk cId="3796180087" sldId="257"/>
            <ac:cxnSpMk id="34" creationId="{1A1FE6BB-DFB2-4080-9B5E-076EF5DDE67B}"/>
          </ac:cxnSpMkLst>
        </pc:cxnChg>
        <pc:cxnChg chg="add del">
          <ac:chgData name="Dominika Molitorisová" userId="e2951dbe-ac19-4393-ba93-3e718e84f261" providerId="ADAL" clId="{8E98C8AF-7C07-4029-842F-06C060CD33D5}" dt="2022-04-07T20:36:09.632" v="319" actId="26606"/>
          <ac:cxnSpMkLst>
            <pc:docMk/>
            <pc:sldMk cId="3796180087" sldId="257"/>
            <ac:cxnSpMk id="37" creationId="{0B5F7E3B-C5F1-40E0-A491-558BAFBC1127}"/>
          </ac:cxnSpMkLst>
        </pc:cxnChg>
      </pc:sldChg>
      <pc:sldChg chg="addSp modSp new mod">
        <pc:chgData name="Dominika Molitorisová" userId="e2951dbe-ac19-4393-ba93-3e718e84f261" providerId="ADAL" clId="{8E98C8AF-7C07-4029-842F-06C060CD33D5}" dt="2022-04-09T09:20:34.541" v="892" actId="1076"/>
        <pc:sldMkLst>
          <pc:docMk/>
          <pc:sldMk cId="3868440799" sldId="258"/>
        </pc:sldMkLst>
        <pc:spChg chg="mod">
          <ac:chgData name="Dominika Molitorisová" userId="e2951dbe-ac19-4393-ba93-3e718e84f261" providerId="ADAL" clId="{8E98C8AF-7C07-4029-842F-06C060CD33D5}" dt="2022-04-07T20:27:42.664" v="268" actId="20577"/>
          <ac:spMkLst>
            <pc:docMk/>
            <pc:sldMk cId="3868440799" sldId="258"/>
            <ac:spMk id="2" creationId="{E6571F4C-0DEA-4CB4-8831-4CC77274023F}"/>
          </ac:spMkLst>
        </pc:spChg>
        <pc:spChg chg="mod">
          <ac:chgData name="Dominika Molitorisová" userId="e2951dbe-ac19-4393-ba93-3e718e84f261" providerId="ADAL" clId="{8E98C8AF-7C07-4029-842F-06C060CD33D5}" dt="2022-04-09T09:20:29.948" v="891" actId="1076"/>
          <ac:spMkLst>
            <pc:docMk/>
            <pc:sldMk cId="3868440799" sldId="258"/>
            <ac:spMk id="3" creationId="{DC2B2540-51BB-4996-8EDD-ED88CEE935AD}"/>
          </ac:spMkLst>
        </pc:spChg>
        <pc:picChg chg="add mod">
          <ac:chgData name="Dominika Molitorisová" userId="e2951dbe-ac19-4393-ba93-3e718e84f261" providerId="ADAL" clId="{8E98C8AF-7C07-4029-842F-06C060CD33D5}" dt="2022-04-09T09:20:34.541" v="892" actId="1076"/>
          <ac:picMkLst>
            <pc:docMk/>
            <pc:sldMk cId="3868440799" sldId="258"/>
            <ac:picMk id="5" creationId="{E1FD2C8B-67FE-4225-A2EF-3D398C9EEE6D}"/>
          </ac:picMkLst>
        </pc:picChg>
      </pc:sldChg>
      <pc:sldChg chg="addSp delSp modSp new mod setBg">
        <pc:chgData name="Dominika Molitorisová" userId="e2951dbe-ac19-4393-ba93-3e718e84f261" providerId="ADAL" clId="{8E98C8AF-7C07-4029-842F-06C060CD33D5}" dt="2022-04-08T13:12:02.036" v="539" actId="14100"/>
        <pc:sldMkLst>
          <pc:docMk/>
          <pc:sldMk cId="1766459216" sldId="259"/>
        </pc:sldMkLst>
        <pc:spChg chg="mod">
          <ac:chgData name="Dominika Molitorisová" userId="e2951dbe-ac19-4393-ba93-3e718e84f261" providerId="ADAL" clId="{8E98C8AF-7C07-4029-842F-06C060CD33D5}" dt="2022-04-08T13:12:02.036" v="539" actId="14100"/>
          <ac:spMkLst>
            <pc:docMk/>
            <pc:sldMk cId="1766459216" sldId="259"/>
            <ac:spMk id="2" creationId="{25A3DA10-0494-42D3-BE29-11849AC76421}"/>
          </ac:spMkLst>
        </pc:spChg>
        <pc:spChg chg="add del mod">
          <ac:chgData name="Dominika Molitorisová" userId="e2951dbe-ac19-4393-ba93-3e718e84f261" providerId="ADAL" clId="{8E98C8AF-7C07-4029-842F-06C060CD33D5}" dt="2022-04-07T20:36:16.257" v="323" actId="26606"/>
          <ac:spMkLst>
            <pc:docMk/>
            <pc:sldMk cId="1766459216" sldId="259"/>
            <ac:spMk id="3" creationId="{2EFA312B-101D-4337-9B4A-68E0D9841044}"/>
          </ac:spMkLst>
        </pc:spChg>
        <pc:spChg chg="add del">
          <ac:chgData name="Dominika Molitorisová" userId="e2951dbe-ac19-4393-ba93-3e718e84f261" providerId="ADAL" clId="{8E98C8AF-7C07-4029-842F-06C060CD33D5}" dt="2022-04-07T20:33:37.351" v="289" actId="26606"/>
          <ac:spMkLst>
            <pc:docMk/>
            <pc:sldMk cId="1766459216" sldId="259"/>
            <ac:spMk id="9" creationId="{655AE6B0-AC9E-4167-806F-E9DB135FC46B}"/>
          </ac:spMkLst>
        </pc:spChg>
        <pc:spChg chg="add del">
          <ac:chgData name="Dominika Molitorisová" userId="e2951dbe-ac19-4393-ba93-3e718e84f261" providerId="ADAL" clId="{8E98C8AF-7C07-4029-842F-06C060CD33D5}" dt="2022-04-08T13:11:51.879" v="538" actId="26606"/>
          <ac:spMkLst>
            <pc:docMk/>
            <pc:sldMk cId="1766459216" sldId="259"/>
            <ac:spMk id="10" creationId="{9323D83D-50D6-4040-A58B-FCEA340F886A}"/>
          </ac:spMkLst>
        </pc:spChg>
        <pc:spChg chg="add del">
          <ac:chgData name="Dominika Molitorisová" userId="e2951dbe-ac19-4393-ba93-3e718e84f261" providerId="ADAL" clId="{8E98C8AF-7C07-4029-842F-06C060CD33D5}" dt="2022-04-07T20:33:49.679" v="291" actId="26606"/>
          <ac:spMkLst>
            <pc:docMk/>
            <pc:sldMk cId="1766459216" sldId="259"/>
            <ac:spMk id="13" creationId="{B2205F6E-03C6-4E92-877C-E2482F6599AA}"/>
          </ac:spMkLst>
        </pc:spChg>
        <pc:spChg chg="add del">
          <ac:chgData name="Dominika Molitorisová" userId="e2951dbe-ac19-4393-ba93-3e718e84f261" providerId="ADAL" clId="{8E98C8AF-7C07-4029-842F-06C060CD33D5}" dt="2022-04-08T13:11:51.879" v="538" actId="26606"/>
          <ac:spMkLst>
            <pc:docMk/>
            <pc:sldMk cId="1766459216" sldId="259"/>
            <ac:spMk id="14" creationId="{F10FD715-4DCE-4779-B634-EC78315EA213}"/>
          </ac:spMkLst>
        </pc:spChg>
        <pc:spChg chg="add del">
          <ac:chgData name="Dominika Molitorisová" userId="e2951dbe-ac19-4393-ba93-3e718e84f261" providerId="ADAL" clId="{8E98C8AF-7C07-4029-842F-06C060CD33D5}" dt="2022-04-07T20:33:37.351" v="289" actId="26606"/>
          <ac:spMkLst>
            <pc:docMk/>
            <pc:sldMk cId="1766459216" sldId="259"/>
            <ac:spMk id="22" creationId="{87BD1F4E-A66D-4C06-86DA-8D56CA7A3B41}"/>
          </ac:spMkLst>
        </pc:spChg>
        <pc:spChg chg="add del">
          <ac:chgData name="Dominika Molitorisová" userId="e2951dbe-ac19-4393-ba93-3e718e84f261" providerId="ADAL" clId="{8E98C8AF-7C07-4029-842F-06C060CD33D5}" dt="2022-04-07T20:33:49.679" v="291" actId="26606"/>
          <ac:spMkLst>
            <pc:docMk/>
            <pc:sldMk cId="1766459216" sldId="259"/>
            <ac:spMk id="24" creationId="{9F4444CE-BC8D-4D61-B303-4C05614E62AB}"/>
          </ac:spMkLst>
        </pc:spChg>
        <pc:spChg chg="add del">
          <ac:chgData name="Dominika Molitorisová" userId="e2951dbe-ac19-4393-ba93-3e718e84f261" providerId="ADAL" clId="{8E98C8AF-7C07-4029-842F-06C060CD33D5}" dt="2022-04-07T20:33:49.679" v="291" actId="26606"/>
          <ac:spMkLst>
            <pc:docMk/>
            <pc:sldMk cId="1766459216" sldId="259"/>
            <ac:spMk id="25" creationId="{73772B81-181F-48B7-8826-4D9686D15DF5}"/>
          </ac:spMkLst>
        </pc:spChg>
        <pc:spChg chg="add del">
          <ac:chgData name="Dominika Molitorisová" userId="e2951dbe-ac19-4393-ba93-3e718e84f261" providerId="ADAL" clId="{8E98C8AF-7C07-4029-842F-06C060CD33D5}" dt="2022-04-07T20:33:51.023" v="293" actId="26606"/>
          <ac:spMkLst>
            <pc:docMk/>
            <pc:sldMk cId="1766459216" sldId="259"/>
            <ac:spMk id="28" creationId="{2EFA312B-101D-4337-9B4A-68E0D9841044}"/>
          </ac:spMkLst>
        </pc:spChg>
        <pc:spChg chg="add del">
          <ac:chgData name="Dominika Molitorisová" userId="e2951dbe-ac19-4393-ba93-3e718e84f261" providerId="ADAL" clId="{8E98C8AF-7C07-4029-842F-06C060CD33D5}" dt="2022-04-07T20:33:55.273" v="295" actId="26606"/>
          <ac:spMkLst>
            <pc:docMk/>
            <pc:sldMk cId="1766459216" sldId="259"/>
            <ac:spMk id="30" creationId="{9F4444CE-BC8D-4D61-B303-4C05614E62AB}"/>
          </ac:spMkLst>
        </pc:spChg>
        <pc:spChg chg="add del">
          <ac:chgData name="Dominika Molitorisová" userId="e2951dbe-ac19-4393-ba93-3e718e84f261" providerId="ADAL" clId="{8E98C8AF-7C07-4029-842F-06C060CD33D5}" dt="2022-04-07T20:33:55.273" v="295" actId="26606"/>
          <ac:spMkLst>
            <pc:docMk/>
            <pc:sldMk cId="1766459216" sldId="259"/>
            <ac:spMk id="31" creationId="{73772B81-181F-48B7-8826-4D9686D15DF5}"/>
          </ac:spMkLst>
        </pc:spChg>
        <pc:spChg chg="add del">
          <ac:chgData name="Dominika Molitorisová" userId="e2951dbe-ac19-4393-ba93-3e718e84f261" providerId="ADAL" clId="{8E98C8AF-7C07-4029-842F-06C060CD33D5}" dt="2022-04-07T20:33:55.273" v="295" actId="26606"/>
          <ac:spMkLst>
            <pc:docMk/>
            <pc:sldMk cId="1766459216" sldId="259"/>
            <ac:spMk id="32" creationId="{B2205F6E-03C6-4E92-877C-E2482F6599AA}"/>
          </ac:spMkLst>
        </pc:spChg>
        <pc:spChg chg="add del">
          <ac:chgData name="Dominika Molitorisová" userId="e2951dbe-ac19-4393-ba93-3e718e84f261" providerId="ADAL" clId="{8E98C8AF-7C07-4029-842F-06C060CD33D5}" dt="2022-04-07T20:34:01.507" v="297" actId="26606"/>
          <ac:spMkLst>
            <pc:docMk/>
            <pc:sldMk cId="1766459216" sldId="259"/>
            <ac:spMk id="36" creationId="{2EFA312B-101D-4337-9B4A-68E0D9841044}"/>
          </ac:spMkLst>
        </pc:spChg>
        <pc:spChg chg="add del">
          <ac:chgData name="Dominika Molitorisová" userId="e2951dbe-ac19-4393-ba93-3e718e84f261" providerId="ADAL" clId="{8E98C8AF-7C07-4029-842F-06C060CD33D5}" dt="2022-04-08T13:11:51.879" v="538" actId="26606"/>
          <ac:spMkLst>
            <pc:docMk/>
            <pc:sldMk cId="1766459216" sldId="259"/>
            <ac:spMk id="38" creationId="{603AE127-802C-459A-A612-DB85B67F0DC0}"/>
          </ac:spMkLst>
        </pc:spChg>
        <pc:spChg chg="add del mod">
          <ac:chgData name="Dominika Molitorisová" userId="e2951dbe-ac19-4393-ba93-3e718e84f261" providerId="ADAL" clId="{8E98C8AF-7C07-4029-842F-06C060CD33D5}" dt="2022-04-08T13:11:51.879" v="538" actId="26606"/>
          <ac:spMkLst>
            <pc:docMk/>
            <pc:sldMk cId="1766459216" sldId="259"/>
            <ac:spMk id="39" creationId="{2EFA312B-101D-4337-9B4A-68E0D9841044}"/>
          </ac:spMkLst>
        </pc:spChg>
        <pc:grpChg chg="add del">
          <ac:chgData name="Dominika Molitorisová" userId="e2951dbe-ac19-4393-ba93-3e718e84f261" providerId="ADAL" clId="{8E98C8AF-7C07-4029-842F-06C060CD33D5}" dt="2022-04-07T20:33:37.351" v="289" actId="26606"/>
          <ac:grpSpMkLst>
            <pc:docMk/>
            <pc:sldMk cId="1766459216" sldId="259"/>
            <ac:grpSpMk id="11" creationId="{3523416A-383B-4FDC-B4C9-D8EDDFE9C043}"/>
          </ac:grpSpMkLst>
        </pc:grpChg>
        <pc:graphicFrameChg chg="add del">
          <ac:chgData name="Dominika Molitorisová" userId="e2951dbe-ac19-4393-ba93-3e718e84f261" providerId="ADAL" clId="{8E98C8AF-7C07-4029-842F-06C060CD33D5}" dt="2022-04-07T20:33:37.351" v="289" actId="26606"/>
          <ac:graphicFrameMkLst>
            <pc:docMk/>
            <pc:sldMk cId="1766459216" sldId="259"/>
            <ac:graphicFrameMk id="5" creationId="{ADFF927D-10B9-EAF8-8BFD-B95B0465765F}"/>
          </ac:graphicFrameMkLst>
        </pc:graphicFrameChg>
        <pc:graphicFrameChg chg="add del">
          <ac:chgData name="Dominika Molitorisová" userId="e2951dbe-ac19-4393-ba93-3e718e84f261" providerId="ADAL" clId="{8E98C8AF-7C07-4029-842F-06C060CD33D5}" dt="2022-04-07T20:33:49.679" v="291" actId="26606"/>
          <ac:graphicFrameMkLst>
            <pc:docMk/>
            <pc:sldMk cId="1766459216" sldId="259"/>
            <ac:graphicFrameMk id="26" creationId="{72702DDA-8E77-4C0C-8B95-8DF2D5875293}"/>
          </ac:graphicFrameMkLst>
        </pc:graphicFrameChg>
        <pc:graphicFrameChg chg="add del">
          <ac:chgData name="Dominika Molitorisová" userId="e2951dbe-ac19-4393-ba93-3e718e84f261" providerId="ADAL" clId="{8E98C8AF-7C07-4029-842F-06C060CD33D5}" dt="2022-04-07T20:33:55.273" v="295" actId="26606"/>
          <ac:graphicFrameMkLst>
            <pc:docMk/>
            <pc:sldMk cId="1766459216" sldId="259"/>
            <ac:graphicFrameMk id="33" creationId="{68194D0B-C342-1B5C-98E4-5B830C2A1BF8}"/>
          </ac:graphicFrameMkLst>
        </pc:graphicFrameChg>
        <pc:cxnChg chg="add del">
          <ac:chgData name="Dominika Molitorisová" userId="e2951dbe-ac19-4393-ba93-3e718e84f261" providerId="ADAL" clId="{8E98C8AF-7C07-4029-842F-06C060CD33D5}" dt="2022-04-07T20:33:51.023" v="293" actId="26606"/>
          <ac:cxnSpMkLst>
            <pc:docMk/>
            <pc:sldMk cId="1766459216" sldId="259"/>
            <ac:cxnSpMk id="8" creationId="{0B5F7E3B-C5F1-40E0-A491-558BAFBC1127}"/>
          </ac:cxnSpMkLst>
        </pc:cxnChg>
        <pc:cxnChg chg="add del">
          <ac:chgData name="Dominika Molitorisová" userId="e2951dbe-ac19-4393-ba93-3e718e84f261" providerId="ADAL" clId="{8E98C8AF-7C07-4029-842F-06C060CD33D5}" dt="2022-04-08T13:11:51.879" v="538" actId="26606"/>
          <ac:cxnSpMkLst>
            <pc:docMk/>
            <pc:sldMk cId="1766459216" sldId="259"/>
            <ac:cxnSpMk id="12" creationId="{1A1FE6BB-DFB2-4080-9B5E-076EF5DDE67B}"/>
          </ac:cxnSpMkLst>
        </pc:cxnChg>
        <pc:cxnChg chg="add del">
          <ac:chgData name="Dominika Molitorisová" userId="e2951dbe-ac19-4393-ba93-3e718e84f261" providerId="ADAL" clId="{8E98C8AF-7C07-4029-842F-06C060CD33D5}" dt="2022-04-07T20:34:01.507" v="297" actId="26606"/>
          <ac:cxnSpMkLst>
            <pc:docMk/>
            <pc:sldMk cId="1766459216" sldId="259"/>
            <ac:cxnSpMk id="35" creationId="{0B5F7E3B-C5F1-40E0-A491-558BAFBC1127}"/>
          </ac:cxnSpMkLst>
        </pc:cxnChg>
        <pc:cxnChg chg="add">
          <ac:chgData name="Dominika Molitorisová" userId="e2951dbe-ac19-4393-ba93-3e718e84f261" providerId="ADAL" clId="{8E98C8AF-7C07-4029-842F-06C060CD33D5}" dt="2022-04-08T13:11:51.879" v="538" actId="26606"/>
          <ac:cxnSpMkLst>
            <pc:docMk/>
            <pc:sldMk cId="1766459216" sldId="259"/>
            <ac:cxnSpMk id="44" creationId="{0B5F7E3B-C5F1-40E0-A491-558BAFBC1127}"/>
          </ac:cxnSpMkLst>
        </pc:cxnChg>
      </pc:sldChg>
      <pc:sldChg chg="new del">
        <pc:chgData name="Dominika Molitorisová" userId="e2951dbe-ac19-4393-ba93-3e718e84f261" providerId="ADAL" clId="{8E98C8AF-7C07-4029-842F-06C060CD33D5}" dt="2022-04-07T20:35:11.445" v="309" actId="680"/>
        <pc:sldMkLst>
          <pc:docMk/>
          <pc:sldMk cId="92814834" sldId="260"/>
        </pc:sldMkLst>
      </pc:sldChg>
      <pc:sldChg chg="addSp modSp new mod">
        <pc:chgData name="Dominika Molitorisová" userId="e2951dbe-ac19-4393-ba93-3e718e84f261" providerId="ADAL" clId="{8E98C8AF-7C07-4029-842F-06C060CD33D5}" dt="2022-04-08T13:51:32.582" v="775" actId="1076"/>
        <pc:sldMkLst>
          <pc:docMk/>
          <pc:sldMk cId="4246078924" sldId="260"/>
        </pc:sldMkLst>
        <pc:spChg chg="mod">
          <ac:chgData name="Dominika Molitorisová" userId="e2951dbe-ac19-4393-ba93-3e718e84f261" providerId="ADAL" clId="{8E98C8AF-7C07-4029-842F-06C060CD33D5}" dt="2022-04-07T20:36:53.491" v="330" actId="20577"/>
          <ac:spMkLst>
            <pc:docMk/>
            <pc:sldMk cId="4246078924" sldId="260"/>
            <ac:spMk id="2" creationId="{4277C642-5F9B-4A49-95E7-AD4C46BBD009}"/>
          </ac:spMkLst>
        </pc:spChg>
        <pc:spChg chg="mod">
          <ac:chgData name="Dominika Molitorisová" userId="e2951dbe-ac19-4393-ba93-3e718e84f261" providerId="ADAL" clId="{8E98C8AF-7C07-4029-842F-06C060CD33D5}" dt="2022-04-08T13:49:25.503" v="764" actId="20577"/>
          <ac:spMkLst>
            <pc:docMk/>
            <pc:sldMk cId="4246078924" sldId="260"/>
            <ac:spMk id="3" creationId="{9ECF9DE4-E4BB-4C3B-A0B6-13AAA311FC3B}"/>
          </ac:spMkLst>
        </pc:spChg>
        <pc:picChg chg="add mod">
          <ac:chgData name="Dominika Molitorisová" userId="e2951dbe-ac19-4393-ba93-3e718e84f261" providerId="ADAL" clId="{8E98C8AF-7C07-4029-842F-06C060CD33D5}" dt="2022-04-08T13:49:12.502" v="761"/>
          <ac:picMkLst>
            <pc:docMk/>
            <pc:sldMk cId="4246078924" sldId="260"/>
            <ac:picMk id="4" creationId="{4F676FAF-9724-476D-BE27-18EFAA1A78CE}"/>
          </ac:picMkLst>
        </pc:picChg>
        <pc:picChg chg="add mod">
          <ac:chgData name="Dominika Molitorisová" userId="e2951dbe-ac19-4393-ba93-3e718e84f261" providerId="ADAL" clId="{8E98C8AF-7C07-4029-842F-06C060CD33D5}" dt="2022-04-08T13:51:32.582" v="775" actId="1076"/>
          <ac:picMkLst>
            <pc:docMk/>
            <pc:sldMk cId="4246078924" sldId="260"/>
            <ac:picMk id="5" creationId="{03CD0617-CCDE-43FB-AA64-92180108A2F5}"/>
          </ac:picMkLst>
        </pc:picChg>
      </pc:sldChg>
      <pc:sldChg chg="addSp delSp modSp new mod setBg modClrScheme addAnim delAnim setClrOvrMap chgLayout">
        <pc:chgData name="Dominika Molitorisová" userId="e2951dbe-ac19-4393-ba93-3e718e84f261" providerId="ADAL" clId="{8E98C8AF-7C07-4029-842F-06C060CD33D5}" dt="2022-04-08T13:26:08.317" v="602" actId="700"/>
        <pc:sldMkLst>
          <pc:docMk/>
          <pc:sldMk cId="2746178010" sldId="261"/>
        </pc:sldMkLst>
        <pc:spChg chg="del mod ord">
          <ac:chgData name="Dominika Molitorisová" userId="e2951dbe-ac19-4393-ba93-3e718e84f261" providerId="ADAL" clId="{8E98C8AF-7C07-4029-842F-06C060CD33D5}" dt="2022-04-08T13:24:17.286" v="548" actId="700"/>
          <ac:spMkLst>
            <pc:docMk/>
            <pc:sldMk cId="2746178010" sldId="261"/>
            <ac:spMk id="2" creationId="{DE843AF7-84A3-4260-B507-D7C4CA7F508C}"/>
          </ac:spMkLst>
        </pc:spChg>
        <pc:spChg chg="del mod ord">
          <ac:chgData name="Dominika Molitorisová" userId="e2951dbe-ac19-4393-ba93-3e718e84f261" providerId="ADAL" clId="{8E98C8AF-7C07-4029-842F-06C060CD33D5}" dt="2022-04-08T13:24:17.286" v="548" actId="700"/>
          <ac:spMkLst>
            <pc:docMk/>
            <pc:sldMk cId="2746178010" sldId="261"/>
            <ac:spMk id="3" creationId="{4DF492EB-D6E8-4CC6-83DD-ACD67AD20321}"/>
          </ac:spMkLst>
        </pc:spChg>
        <pc:spChg chg="add mod ord">
          <ac:chgData name="Dominika Molitorisová" userId="e2951dbe-ac19-4393-ba93-3e718e84f261" providerId="ADAL" clId="{8E98C8AF-7C07-4029-842F-06C060CD33D5}" dt="2022-04-08T13:26:08.317" v="602" actId="700"/>
          <ac:spMkLst>
            <pc:docMk/>
            <pc:sldMk cId="2746178010" sldId="261"/>
            <ac:spMk id="4" creationId="{192B0809-3916-4D57-9F4C-A4185A3DCD00}"/>
          </ac:spMkLst>
        </pc:spChg>
        <pc:spChg chg="add del mod ord">
          <ac:chgData name="Dominika Molitorisová" userId="e2951dbe-ac19-4393-ba93-3e718e84f261" providerId="ADAL" clId="{8E98C8AF-7C07-4029-842F-06C060CD33D5}" dt="2022-04-08T13:24:37.035" v="580" actId="478"/>
          <ac:spMkLst>
            <pc:docMk/>
            <pc:sldMk cId="2746178010" sldId="261"/>
            <ac:spMk id="5" creationId="{2AF28942-D3C2-4498-835A-9A5E2A1FBBA5}"/>
          </ac:spMkLst>
        </pc:spChg>
        <pc:spChg chg="add del">
          <ac:chgData name="Dominika Molitorisová" userId="e2951dbe-ac19-4393-ba93-3e718e84f261" providerId="ADAL" clId="{8E98C8AF-7C07-4029-842F-06C060CD33D5}" dt="2022-04-08T13:25:10.910" v="582" actId="26606"/>
          <ac:spMkLst>
            <pc:docMk/>
            <pc:sldMk cId="2746178010" sldId="261"/>
            <ac:spMk id="9" creationId="{9B8A5A16-7BE9-4AA1-9B5E-00FAFA5C8647}"/>
          </ac:spMkLst>
        </pc:spChg>
        <pc:spChg chg="add del">
          <ac:chgData name="Dominika Molitorisová" userId="e2951dbe-ac19-4393-ba93-3e718e84f261" providerId="ADAL" clId="{8E98C8AF-7C07-4029-842F-06C060CD33D5}" dt="2022-04-08T13:25:14.425" v="585" actId="26606"/>
          <ac:spMkLst>
            <pc:docMk/>
            <pc:sldMk cId="2746178010" sldId="261"/>
            <ac:spMk id="13" creationId="{549A2DAB-B431-487D-95AD-BB0FECB49E57}"/>
          </ac:spMkLst>
        </pc:spChg>
        <pc:spChg chg="add del">
          <ac:chgData name="Dominika Molitorisová" userId="e2951dbe-ac19-4393-ba93-3e718e84f261" providerId="ADAL" clId="{8E98C8AF-7C07-4029-842F-06C060CD33D5}" dt="2022-04-08T13:25:14.425" v="585" actId="26606"/>
          <ac:spMkLst>
            <pc:docMk/>
            <pc:sldMk cId="2746178010" sldId="261"/>
            <ac:spMk id="15" creationId="{0819F787-32B4-46A8-BC57-C6571BCEE243}"/>
          </ac:spMkLst>
        </pc:spChg>
        <pc:spChg chg="add del">
          <ac:chgData name="Dominika Molitorisová" userId="e2951dbe-ac19-4393-ba93-3e718e84f261" providerId="ADAL" clId="{8E98C8AF-7C07-4029-842F-06C060CD33D5}" dt="2022-04-08T13:25:17.114" v="590" actId="26606"/>
          <ac:spMkLst>
            <pc:docMk/>
            <pc:sldMk cId="2746178010" sldId="261"/>
            <ac:spMk id="20" creationId="{69370F01-B8C9-4CE4-824C-92B2792E6ED0}"/>
          </ac:spMkLst>
        </pc:spChg>
        <pc:spChg chg="add del">
          <ac:chgData name="Dominika Molitorisová" userId="e2951dbe-ac19-4393-ba93-3e718e84f261" providerId="ADAL" clId="{8E98C8AF-7C07-4029-842F-06C060CD33D5}" dt="2022-04-08T13:25:27.598" v="594" actId="26606"/>
          <ac:spMkLst>
            <pc:docMk/>
            <pc:sldMk cId="2746178010" sldId="261"/>
            <ac:spMk id="21" creationId="{EF2BDF77-362C-43F0-8CBB-A969EC2AE0C4}"/>
          </ac:spMkLst>
        </pc:spChg>
        <pc:spChg chg="add del">
          <ac:chgData name="Dominika Molitorisová" userId="e2951dbe-ac19-4393-ba93-3e718e84f261" providerId="ADAL" clId="{8E98C8AF-7C07-4029-842F-06C060CD33D5}" dt="2022-04-08T13:25:14.425" v="585" actId="26606"/>
          <ac:spMkLst>
            <pc:docMk/>
            <pc:sldMk cId="2746178010" sldId="261"/>
            <ac:spMk id="22" creationId="{2783C067-F8BF-4755-B516-8A0CD74CF60C}"/>
          </ac:spMkLst>
        </pc:spChg>
        <pc:spChg chg="add del">
          <ac:chgData name="Dominika Molitorisová" userId="e2951dbe-ac19-4393-ba93-3e718e84f261" providerId="ADAL" clId="{8E98C8AF-7C07-4029-842F-06C060CD33D5}" dt="2022-04-08T13:25:14.425" v="585" actId="26606"/>
          <ac:spMkLst>
            <pc:docMk/>
            <pc:sldMk cId="2746178010" sldId="261"/>
            <ac:spMk id="23" creationId="{2ED796EC-E7FF-46DB-B912-FB08BF12AA6E}"/>
          </ac:spMkLst>
        </pc:spChg>
        <pc:spChg chg="add del">
          <ac:chgData name="Dominika Molitorisová" userId="e2951dbe-ac19-4393-ba93-3e718e84f261" providerId="ADAL" clId="{8E98C8AF-7C07-4029-842F-06C060CD33D5}" dt="2022-04-08T13:25:15.364" v="588" actId="26606"/>
          <ac:spMkLst>
            <pc:docMk/>
            <pc:sldMk cId="2746178010" sldId="261"/>
            <ac:spMk id="25" creationId="{27577DEC-D9A5-404D-9789-702F4319BEC8}"/>
          </ac:spMkLst>
        </pc:spChg>
        <pc:spChg chg="add del">
          <ac:chgData name="Dominika Molitorisová" userId="e2951dbe-ac19-4393-ba93-3e718e84f261" providerId="ADAL" clId="{8E98C8AF-7C07-4029-842F-06C060CD33D5}" dt="2022-04-08T13:25:27.598" v="594" actId="26606"/>
          <ac:spMkLst>
            <pc:docMk/>
            <pc:sldMk cId="2746178010" sldId="261"/>
            <ac:spMk id="27" creationId="{9D2E8756-2465-473A-BA2A-2DB1D6224745}"/>
          </ac:spMkLst>
        </pc:spChg>
        <pc:spChg chg="add del">
          <ac:chgData name="Dominika Molitorisová" userId="e2951dbe-ac19-4393-ba93-3e718e84f261" providerId="ADAL" clId="{8E98C8AF-7C07-4029-842F-06C060CD33D5}" dt="2022-04-08T13:25:17.114" v="590" actId="26606"/>
          <ac:spMkLst>
            <pc:docMk/>
            <pc:sldMk cId="2746178010" sldId="261"/>
            <ac:spMk id="32" creationId="{0ADFFC45-3DC9-4433-926F-043E879D9DFC}"/>
          </ac:spMkLst>
        </pc:spChg>
        <pc:spChg chg="add del">
          <ac:chgData name="Dominika Molitorisová" userId="e2951dbe-ac19-4393-ba93-3e718e84f261" providerId="ADAL" clId="{8E98C8AF-7C07-4029-842F-06C060CD33D5}" dt="2022-04-08T13:25:52.896" v="598" actId="26606"/>
          <ac:spMkLst>
            <pc:docMk/>
            <pc:sldMk cId="2746178010" sldId="261"/>
            <ac:spMk id="34" creationId="{2783C067-F8BF-4755-B516-8A0CD74CF60C}"/>
          </ac:spMkLst>
        </pc:spChg>
        <pc:spChg chg="add del">
          <ac:chgData name="Dominika Molitorisová" userId="e2951dbe-ac19-4393-ba93-3e718e84f261" providerId="ADAL" clId="{8E98C8AF-7C07-4029-842F-06C060CD33D5}" dt="2022-04-08T13:25:52.896" v="598" actId="26606"/>
          <ac:spMkLst>
            <pc:docMk/>
            <pc:sldMk cId="2746178010" sldId="261"/>
            <ac:spMk id="35" creationId="{2ED796EC-E7FF-46DB-B912-FB08BF12AA6E}"/>
          </ac:spMkLst>
        </pc:spChg>
        <pc:spChg chg="add del">
          <ac:chgData name="Dominika Molitorisová" userId="e2951dbe-ac19-4393-ba93-3e718e84f261" providerId="ADAL" clId="{8E98C8AF-7C07-4029-842F-06C060CD33D5}" dt="2022-04-08T13:25:52.896" v="598" actId="26606"/>
          <ac:spMkLst>
            <pc:docMk/>
            <pc:sldMk cId="2746178010" sldId="261"/>
            <ac:spMk id="36" creationId="{549A2DAB-B431-487D-95AD-BB0FECB49E57}"/>
          </ac:spMkLst>
        </pc:spChg>
        <pc:spChg chg="add del">
          <ac:chgData name="Dominika Molitorisová" userId="e2951dbe-ac19-4393-ba93-3e718e84f261" providerId="ADAL" clId="{8E98C8AF-7C07-4029-842F-06C060CD33D5}" dt="2022-04-08T13:25:52.896" v="598" actId="26606"/>
          <ac:spMkLst>
            <pc:docMk/>
            <pc:sldMk cId="2746178010" sldId="261"/>
            <ac:spMk id="37" creationId="{0819F787-32B4-46A8-BC57-C6571BCEE243}"/>
          </ac:spMkLst>
        </pc:spChg>
        <pc:spChg chg="add del">
          <ac:chgData name="Dominika Molitorisová" userId="e2951dbe-ac19-4393-ba93-3e718e84f261" providerId="ADAL" clId="{8E98C8AF-7C07-4029-842F-06C060CD33D5}" dt="2022-04-08T13:25:24.441" v="592" actId="26606"/>
          <ac:spMkLst>
            <pc:docMk/>
            <pc:sldMk cId="2746178010" sldId="261"/>
            <ac:spMk id="38" creationId="{DD6BC9EB-F181-48AB-BCA2-3D1DB20D2D87}"/>
          </ac:spMkLst>
        </pc:spChg>
        <pc:spChg chg="add del">
          <ac:chgData name="Dominika Molitorisová" userId="e2951dbe-ac19-4393-ba93-3e718e84f261" providerId="ADAL" clId="{8E98C8AF-7C07-4029-842F-06C060CD33D5}" dt="2022-04-08T13:25:24.441" v="592" actId="26606"/>
          <ac:spMkLst>
            <pc:docMk/>
            <pc:sldMk cId="2746178010" sldId="261"/>
            <ac:spMk id="39" creationId="{D33AAA80-39DC-4020-9BFF-0718F35C7661}"/>
          </ac:spMkLst>
        </pc:spChg>
        <pc:spChg chg="add del">
          <ac:chgData name="Dominika Molitorisová" userId="e2951dbe-ac19-4393-ba93-3e718e84f261" providerId="ADAL" clId="{8E98C8AF-7C07-4029-842F-06C060CD33D5}" dt="2022-04-08T13:25:24.441" v="592" actId="26606"/>
          <ac:spMkLst>
            <pc:docMk/>
            <pc:sldMk cId="2746178010" sldId="261"/>
            <ac:spMk id="41" creationId="{1177F295-741F-4EFF-B0CA-BE69295ADA07}"/>
          </ac:spMkLst>
        </pc:spChg>
        <pc:spChg chg="add del">
          <ac:chgData name="Dominika Molitorisová" userId="e2951dbe-ac19-4393-ba93-3e718e84f261" providerId="ADAL" clId="{8E98C8AF-7C07-4029-842F-06C060CD33D5}" dt="2022-04-08T13:25:27.598" v="594" actId="26606"/>
          <ac:spMkLst>
            <pc:docMk/>
            <pc:sldMk cId="2746178010" sldId="261"/>
            <ac:spMk id="43" creationId="{9179DE42-5613-4B35-A1E6-6CCBAA13C743}"/>
          </ac:spMkLst>
        </pc:spChg>
        <pc:spChg chg="add del">
          <ac:chgData name="Dominika Molitorisová" userId="e2951dbe-ac19-4393-ba93-3e718e84f261" providerId="ADAL" clId="{8E98C8AF-7C07-4029-842F-06C060CD33D5}" dt="2022-04-08T13:25:27.598" v="594" actId="26606"/>
          <ac:spMkLst>
            <pc:docMk/>
            <pc:sldMk cId="2746178010" sldId="261"/>
            <ac:spMk id="46" creationId="{52FB45E9-914E-4471-AC87-E475CD51767D}"/>
          </ac:spMkLst>
        </pc:spChg>
        <pc:spChg chg="add del">
          <ac:chgData name="Dominika Molitorisová" userId="e2951dbe-ac19-4393-ba93-3e718e84f261" providerId="ADAL" clId="{8E98C8AF-7C07-4029-842F-06C060CD33D5}" dt="2022-04-08T13:25:27.598" v="594" actId="26606"/>
          <ac:spMkLst>
            <pc:docMk/>
            <pc:sldMk cId="2746178010" sldId="261"/>
            <ac:spMk id="47" creationId="{C310626D-5743-49D4-8F7D-88C4F8F05774}"/>
          </ac:spMkLst>
        </pc:spChg>
        <pc:spChg chg="add del">
          <ac:chgData name="Dominika Molitorisová" userId="e2951dbe-ac19-4393-ba93-3e718e84f261" providerId="ADAL" clId="{8E98C8AF-7C07-4029-842F-06C060CD33D5}" dt="2022-04-08T13:25:27.598" v="594" actId="26606"/>
          <ac:spMkLst>
            <pc:docMk/>
            <pc:sldMk cId="2746178010" sldId="261"/>
            <ac:spMk id="48" creationId="{3C195FC1-B568-4C72-9902-34CB35DDD7A1}"/>
          </ac:spMkLst>
        </pc:spChg>
        <pc:spChg chg="add del">
          <ac:chgData name="Dominika Molitorisová" userId="e2951dbe-ac19-4393-ba93-3e718e84f261" providerId="ADAL" clId="{8E98C8AF-7C07-4029-842F-06C060CD33D5}" dt="2022-04-08T13:25:27.598" v="594" actId="26606"/>
          <ac:spMkLst>
            <pc:docMk/>
            <pc:sldMk cId="2746178010" sldId="261"/>
            <ac:spMk id="49" creationId="{4BE96B01-3929-432D-B8C2-ADBCB74C2EF4}"/>
          </ac:spMkLst>
        </pc:spChg>
        <pc:spChg chg="add del">
          <ac:chgData name="Dominika Molitorisová" userId="e2951dbe-ac19-4393-ba93-3e718e84f261" providerId="ADAL" clId="{8E98C8AF-7C07-4029-842F-06C060CD33D5}" dt="2022-04-08T13:25:27.598" v="594" actId="26606"/>
          <ac:spMkLst>
            <pc:docMk/>
            <pc:sldMk cId="2746178010" sldId="261"/>
            <ac:spMk id="50" creationId="{2A6FCDE6-CDE2-4C51-B18E-A95CFB679714}"/>
          </ac:spMkLst>
        </pc:spChg>
        <pc:spChg chg="add del">
          <ac:chgData name="Dominika Molitorisová" userId="e2951dbe-ac19-4393-ba93-3e718e84f261" providerId="ADAL" clId="{8E98C8AF-7C07-4029-842F-06C060CD33D5}" dt="2022-04-08T13:26:06.801" v="600" actId="26606"/>
          <ac:spMkLst>
            <pc:docMk/>
            <pc:sldMk cId="2746178010" sldId="261"/>
            <ac:spMk id="56" creationId="{9179DE42-5613-4B35-A1E6-6CCBAA13C743}"/>
          </ac:spMkLst>
        </pc:spChg>
        <pc:spChg chg="add del">
          <ac:chgData name="Dominika Molitorisová" userId="e2951dbe-ac19-4393-ba93-3e718e84f261" providerId="ADAL" clId="{8E98C8AF-7C07-4029-842F-06C060CD33D5}" dt="2022-04-08T13:26:06.801" v="600" actId="26606"/>
          <ac:spMkLst>
            <pc:docMk/>
            <pc:sldMk cId="2746178010" sldId="261"/>
            <ac:spMk id="59" creationId="{52FB45E9-914E-4471-AC87-E475CD51767D}"/>
          </ac:spMkLst>
        </pc:spChg>
        <pc:spChg chg="add del">
          <ac:chgData name="Dominika Molitorisová" userId="e2951dbe-ac19-4393-ba93-3e718e84f261" providerId="ADAL" clId="{8E98C8AF-7C07-4029-842F-06C060CD33D5}" dt="2022-04-08T13:26:06.801" v="600" actId="26606"/>
          <ac:spMkLst>
            <pc:docMk/>
            <pc:sldMk cId="2746178010" sldId="261"/>
            <ac:spMk id="60" creationId="{C310626D-5743-49D4-8F7D-88C4F8F05774}"/>
          </ac:spMkLst>
        </pc:spChg>
        <pc:spChg chg="add del">
          <ac:chgData name="Dominika Molitorisová" userId="e2951dbe-ac19-4393-ba93-3e718e84f261" providerId="ADAL" clId="{8E98C8AF-7C07-4029-842F-06C060CD33D5}" dt="2022-04-08T13:26:06.801" v="600" actId="26606"/>
          <ac:spMkLst>
            <pc:docMk/>
            <pc:sldMk cId="2746178010" sldId="261"/>
            <ac:spMk id="61" creationId="{3C195FC1-B568-4C72-9902-34CB35DDD7A1}"/>
          </ac:spMkLst>
        </pc:spChg>
        <pc:spChg chg="add del">
          <ac:chgData name="Dominika Molitorisová" userId="e2951dbe-ac19-4393-ba93-3e718e84f261" providerId="ADAL" clId="{8E98C8AF-7C07-4029-842F-06C060CD33D5}" dt="2022-04-08T13:26:06.801" v="600" actId="26606"/>
          <ac:spMkLst>
            <pc:docMk/>
            <pc:sldMk cId="2746178010" sldId="261"/>
            <ac:spMk id="62" creationId="{EF2BDF77-362C-43F0-8CBB-A969EC2AE0C4}"/>
          </ac:spMkLst>
        </pc:spChg>
        <pc:spChg chg="add del">
          <ac:chgData name="Dominika Molitorisová" userId="e2951dbe-ac19-4393-ba93-3e718e84f261" providerId="ADAL" clId="{8E98C8AF-7C07-4029-842F-06C060CD33D5}" dt="2022-04-08T13:26:06.801" v="600" actId="26606"/>
          <ac:spMkLst>
            <pc:docMk/>
            <pc:sldMk cId="2746178010" sldId="261"/>
            <ac:spMk id="63" creationId="{4BE96B01-3929-432D-B8C2-ADBCB74C2EF4}"/>
          </ac:spMkLst>
        </pc:spChg>
        <pc:spChg chg="add del">
          <ac:chgData name="Dominika Molitorisová" userId="e2951dbe-ac19-4393-ba93-3e718e84f261" providerId="ADAL" clId="{8E98C8AF-7C07-4029-842F-06C060CD33D5}" dt="2022-04-08T13:26:06.801" v="600" actId="26606"/>
          <ac:spMkLst>
            <pc:docMk/>
            <pc:sldMk cId="2746178010" sldId="261"/>
            <ac:spMk id="64" creationId="{2A6FCDE6-CDE2-4C51-B18E-A95CFB679714}"/>
          </ac:spMkLst>
        </pc:spChg>
        <pc:spChg chg="add del">
          <ac:chgData name="Dominika Molitorisová" userId="e2951dbe-ac19-4393-ba93-3e718e84f261" providerId="ADAL" clId="{8E98C8AF-7C07-4029-842F-06C060CD33D5}" dt="2022-04-08T13:26:06.801" v="600" actId="26606"/>
          <ac:spMkLst>
            <pc:docMk/>
            <pc:sldMk cId="2746178010" sldId="261"/>
            <ac:spMk id="65" creationId="{9D2E8756-2465-473A-BA2A-2DB1D6224745}"/>
          </ac:spMkLst>
        </pc:spChg>
        <pc:grpChg chg="add del">
          <ac:chgData name="Dominika Molitorisová" userId="e2951dbe-ac19-4393-ba93-3e718e84f261" providerId="ADAL" clId="{8E98C8AF-7C07-4029-842F-06C060CD33D5}" dt="2022-04-08T13:25:52.896" v="598" actId="26606"/>
          <ac:grpSpMkLst>
            <pc:docMk/>
            <pc:sldMk cId="2746178010" sldId="261"/>
            <ac:grpSpMk id="6" creationId="{28460BD8-AE3F-4AC9-9D0B-717052AA5D3A}"/>
          </ac:grpSpMkLst>
        </pc:grpChg>
        <pc:grpChg chg="add del">
          <ac:chgData name="Dominika Molitorisová" userId="e2951dbe-ac19-4393-ba93-3e718e84f261" providerId="ADAL" clId="{8E98C8AF-7C07-4029-842F-06C060CD33D5}" dt="2022-04-08T13:25:10.910" v="582" actId="26606"/>
          <ac:grpSpMkLst>
            <pc:docMk/>
            <pc:sldMk cId="2746178010" sldId="261"/>
            <ac:grpSpMk id="11" creationId="{C55D27F9-7623-4A6E-89FF-87E6C4E0D908}"/>
          </ac:grpSpMkLst>
        </pc:grpChg>
        <pc:grpChg chg="add del">
          <ac:chgData name="Dominika Molitorisová" userId="e2951dbe-ac19-4393-ba93-3e718e84f261" providerId="ADAL" clId="{8E98C8AF-7C07-4029-842F-06C060CD33D5}" dt="2022-04-08T13:25:15.364" v="588" actId="26606"/>
          <ac:grpSpMkLst>
            <pc:docMk/>
            <pc:sldMk cId="2746178010" sldId="261"/>
            <ac:grpSpMk id="26" creationId="{CEEA9366-CEA8-4F23-B065-4337F0D836FE}"/>
          </ac:grpSpMkLst>
        </pc:grpChg>
        <pc:grpChg chg="add del">
          <ac:chgData name="Dominika Molitorisová" userId="e2951dbe-ac19-4393-ba93-3e718e84f261" providerId="ADAL" clId="{8E98C8AF-7C07-4029-842F-06C060CD33D5}" dt="2022-04-08T13:25:17.114" v="590" actId="26606"/>
          <ac:grpSpMkLst>
            <pc:docMk/>
            <pc:sldMk cId="2746178010" sldId="261"/>
            <ac:grpSpMk id="33" creationId="{B5F26A87-0610-435F-AA13-BD658385C9D9}"/>
          </ac:grpSpMkLst>
        </pc:grpChg>
        <pc:grpChg chg="add del">
          <ac:chgData name="Dominika Molitorisová" userId="e2951dbe-ac19-4393-ba93-3e718e84f261" providerId="ADAL" clId="{8E98C8AF-7C07-4029-842F-06C060CD33D5}" dt="2022-04-08T13:26:06.801" v="600" actId="26606"/>
          <ac:grpSpMkLst>
            <pc:docMk/>
            <pc:sldMk cId="2746178010" sldId="261"/>
            <ac:grpSpMk id="42" creationId="{28460BD8-AE3F-4AC9-9D0B-717052AA5D3A}"/>
          </ac:grpSpMkLst>
        </pc:grpChg>
        <pc:cxnChg chg="add del">
          <ac:chgData name="Dominika Molitorisová" userId="e2951dbe-ac19-4393-ba93-3e718e84f261" providerId="ADAL" clId="{8E98C8AF-7C07-4029-842F-06C060CD33D5}" dt="2022-04-08T13:25:14.425" v="585" actId="26606"/>
          <ac:cxnSpMkLst>
            <pc:docMk/>
            <pc:sldMk cId="2746178010" sldId="261"/>
            <ac:cxnSpMk id="17" creationId="{C5ECDEE1-7093-418F-9CF5-24EEB115C1C1}"/>
          </ac:cxnSpMkLst>
        </pc:cxnChg>
        <pc:cxnChg chg="add del">
          <ac:chgData name="Dominika Molitorisová" userId="e2951dbe-ac19-4393-ba93-3e718e84f261" providerId="ADAL" clId="{8E98C8AF-7C07-4029-842F-06C060CD33D5}" dt="2022-04-08T13:25:14.425" v="585" actId="26606"/>
          <ac:cxnSpMkLst>
            <pc:docMk/>
            <pc:sldMk cId="2746178010" sldId="261"/>
            <ac:cxnSpMk id="19" creationId="{045062AF-EB11-4651-BC4A-4DA21768DE8E}"/>
          </ac:cxnSpMkLst>
        </pc:cxnChg>
        <pc:cxnChg chg="add del">
          <ac:chgData name="Dominika Molitorisová" userId="e2951dbe-ac19-4393-ba93-3e718e84f261" providerId="ADAL" clId="{8E98C8AF-7C07-4029-842F-06C060CD33D5}" dt="2022-04-08T13:25:52.896" v="598" actId="26606"/>
          <ac:cxnSpMkLst>
            <pc:docMk/>
            <pc:sldMk cId="2746178010" sldId="261"/>
            <ac:cxnSpMk id="29" creationId="{C5ECDEE1-7093-418F-9CF5-24EEB115C1C1}"/>
          </ac:cxnSpMkLst>
        </pc:cxnChg>
        <pc:cxnChg chg="add del">
          <ac:chgData name="Dominika Molitorisová" userId="e2951dbe-ac19-4393-ba93-3e718e84f261" providerId="ADAL" clId="{8E98C8AF-7C07-4029-842F-06C060CD33D5}" dt="2022-04-08T13:25:52.896" v="598" actId="26606"/>
          <ac:cxnSpMkLst>
            <pc:docMk/>
            <pc:sldMk cId="2746178010" sldId="261"/>
            <ac:cxnSpMk id="31" creationId="{045062AF-EB11-4651-BC4A-4DA21768DE8E}"/>
          </ac:cxnSpMkLst>
        </pc:cxnChg>
        <pc:cxnChg chg="add del">
          <ac:chgData name="Dominika Molitorisová" userId="e2951dbe-ac19-4393-ba93-3e718e84f261" providerId="ADAL" clId="{8E98C8AF-7C07-4029-842F-06C060CD33D5}" dt="2022-04-08T13:25:24.441" v="592" actId="26606"/>
          <ac:cxnSpMkLst>
            <pc:docMk/>
            <pc:sldMk cId="2746178010" sldId="261"/>
            <ac:cxnSpMk id="40" creationId="{C9C5D90B-7EE3-4D26-AB7D-A5A3A6E11203}"/>
          </ac:cxnSpMkLst>
        </pc:cxnChg>
        <pc:cxnChg chg="add del">
          <ac:chgData name="Dominika Molitorisová" userId="e2951dbe-ac19-4393-ba93-3e718e84f261" providerId="ADAL" clId="{8E98C8AF-7C07-4029-842F-06C060CD33D5}" dt="2022-04-08T13:25:27.598" v="594" actId="26606"/>
          <ac:cxnSpMkLst>
            <pc:docMk/>
            <pc:sldMk cId="2746178010" sldId="261"/>
            <ac:cxnSpMk id="44" creationId="{EB898B32-3891-4C3A-8F58-C5969D2E9033}"/>
          </ac:cxnSpMkLst>
        </pc:cxnChg>
        <pc:cxnChg chg="add del">
          <ac:chgData name="Dominika Molitorisová" userId="e2951dbe-ac19-4393-ba93-3e718e84f261" providerId="ADAL" clId="{8E98C8AF-7C07-4029-842F-06C060CD33D5}" dt="2022-04-08T13:25:27.598" v="594" actId="26606"/>
          <ac:cxnSpMkLst>
            <pc:docMk/>
            <pc:sldMk cId="2746178010" sldId="261"/>
            <ac:cxnSpMk id="45" creationId="{4AE4806D-B8F9-4679-A68A-9BD21C01A301}"/>
          </ac:cxnSpMkLst>
        </pc:cxnChg>
        <pc:cxnChg chg="add del">
          <ac:chgData name="Dominika Molitorisová" userId="e2951dbe-ac19-4393-ba93-3e718e84f261" providerId="ADAL" clId="{8E98C8AF-7C07-4029-842F-06C060CD33D5}" dt="2022-04-08T13:26:06.801" v="600" actId="26606"/>
          <ac:cxnSpMkLst>
            <pc:docMk/>
            <pc:sldMk cId="2746178010" sldId="261"/>
            <ac:cxnSpMk id="57" creationId="{EB898B32-3891-4C3A-8F58-C5969D2E9033}"/>
          </ac:cxnSpMkLst>
        </pc:cxnChg>
        <pc:cxnChg chg="add del">
          <ac:chgData name="Dominika Molitorisová" userId="e2951dbe-ac19-4393-ba93-3e718e84f261" providerId="ADAL" clId="{8E98C8AF-7C07-4029-842F-06C060CD33D5}" dt="2022-04-08T13:26:06.801" v="600" actId="26606"/>
          <ac:cxnSpMkLst>
            <pc:docMk/>
            <pc:sldMk cId="2746178010" sldId="261"/>
            <ac:cxnSpMk id="58" creationId="{4AE4806D-B8F9-4679-A68A-9BD21C01A301}"/>
          </ac:cxnSpMkLst>
        </pc:cxnChg>
      </pc:sldChg>
      <pc:sldChg chg="modSp new mod">
        <pc:chgData name="Dominika Molitorisová" userId="e2951dbe-ac19-4393-ba93-3e718e84f261" providerId="ADAL" clId="{8E98C8AF-7C07-4029-842F-06C060CD33D5}" dt="2022-04-08T13:28:27.910" v="731" actId="20577"/>
        <pc:sldMkLst>
          <pc:docMk/>
          <pc:sldMk cId="4187366082" sldId="262"/>
        </pc:sldMkLst>
        <pc:spChg chg="mod">
          <ac:chgData name="Dominika Molitorisová" userId="e2951dbe-ac19-4393-ba93-3e718e84f261" providerId="ADAL" clId="{8E98C8AF-7C07-4029-842F-06C060CD33D5}" dt="2022-04-08T13:28:27.910" v="731" actId="20577"/>
          <ac:spMkLst>
            <pc:docMk/>
            <pc:sldMk cId="4187366082" sldId="262"/>
            <ac:spMk id="2" creationId="{4C2B9F84-07BA-4E01-8B4E-936D9A121884}"/>
          </ac:spMkLst>
        </pc:spChg>
        <pc:spChg chg="mod">
          <ac:chgData name="Dominika Molitorisová" userId="e2951dbe-ac19-4393-ba93-3e718e84f261" providerId="ADAL" clId="{8E98C8AF-7C07-4029-842F-06C060CD33D5}" dt="2022-04-08T13:27:25.053" v="661" actId="20577"/>
          <ac:spMkLst>
            <pc:docMk/>
            <pc:sldMk cId="4187366082" sldId="262"/>
            <ac:spMk id="3" creationId="{63942194-97E4-4EB3-959D-0402BDDA127B}"/>
          </ac:spMkLst>
        </pc:spChg>
      </pc:sldChg>
      <pc:sldChg chg="modSp new mod">
        <pc:chgData name="Dominika Molitorisová" userId="e2951dbe-ac19-4393-ba93-3e718e84f261" providerId="ADAL" clId="{8E98C8AF-7C07-4029-842F-06C060CD33D5}" dt="2022-04-08T13:40:24.941" v="738" actId="20577"/>
        <pc:sldMkLst>
          <pc:docMk/>
          <pc:sldMk cId="923640889" sldId="263"/>
        </pc:sldMkLst>
        <pc:spChg chg="mod">
          <ac:chgData name="Dominika Molitorisová" userId="e2951dbe-ac19-4393-ba93-3e718e84f261" providerId="ADAL" clId="{8E98C8AF-7C07-4029-842F-06C060CD33D5}" dt="2022-04-08T13:40:24.941" v="738" actId="20577"/>
          <ac:spMkLst>
            <pc:docMk/>
            <pc:sldMk cId="923640889" sldId="263"/>
            <ac:spMk id="2" creationId="{A167D3E7-C115-40EF-8F3C-AC66B0BF8802}"/>
          </ac:spMkLst>
        </pc:spChg>
      </pc:sldChg>
      <pc:sldChg chg="modSp new mod">
        <pc:chgData name="Dominika Molitorisová" userId="e2951dbe-ac19-4393-ba93-3e718e84f261" providerId="ADAL" clId="{8E98C8AF-7C07-4029-842F-06C060CD33D5}" dt="2022-04-08T13:40:31.831" v="747" actId="20577"/>
        <pc:sldMkLst>
          <pc:docMk/>
          <pc:sldMk cId="2941235716" sldId="264"/>
        </pc:sldMkLst>
        <pc:spChg chg="mod">
          <ac:chgData name="Dominika Molitorisová" userId="e2951dbe-ac19-4393-ba93-3e718e84f261" providerId="ADAL" clId="{8E98C8AF-7C07-4029-842F-06C060CD33D5}" dt="2022-04-08T13:40:31.831" v="747" actId="20577"/>
          <ac:spMkLst>
            <pc:docMk/>
            <pc:sldMk cId="2941235716" sldId="264"/>
            <ac:spMk id="2" creationId="{6270E9BA-ED8F-453E-AFDB-D8D13F509D64}"/>
          </ac:spMkLst>
        </pc:spChg>
      </pc:sldChg>
      <pc:sldChg chg="addSp delSp modSp add mod">
        <pc:chgData name="Dominika Molitorisová" userId="e2951dbe-ac19-4393-ba93-3e718e84f261" providerId="ADAL" clId="{8E98C8AF-7C07-4029-842F-06C060CD33D5}" dt="2022-04-08T13:56:47.347" v="815" actId="1076"/>
        <pc:sldMkLst>
          <pc:docMk/>
          <pc:sldMk cId="4009972822" sldId="265"/>
        </pc:sldMkLst>
        <pc:spChg chg="mod">
          <ac:chgData name="Dominika Molitorisová" userId="e2951dbe-ac19-4393-ba93-3e718e84f261" providerId="ADAL" clId="{8E98C8AF-7C07-4029-842F-06C060CD33D5}" dt="2022-04-08T13:56:29.378" v="810" actId="20577"/>
          <ac:spMkLst>
            <pc:docMk/>
            <pc:sldMk cId="4009972822" sldId="265"/>
            <ac:spMk id="3" creationId="{9ECF9DE4-E4BB-4C3B-A0B6-13AAA311FC3B}"/>
          </ac:spMkLst>
        </pc:spChg>
        <pc:picChg chg="add mod">
          <ac:chgData name="Dominika Molitorisová" userId="e2951dbe-ac19-4393-ba93-3e718e84f261" providerId="ADAL" clId="{8E98C8AF-7C07-4029-842F-06C060CD33D5}" dt="2022-04-08T13:56:37.410" v="812" actId="14100"/>
          <ac:picMkLst>
            <pc:docMk/>
            <pc:sldMk cId="4009972822" sldId="265"/>
            <ac:picMk id="4" creationId="{D538A2F2-0507-4788-A7C0-05B98E7A08A3}"/>
          </ac:picMkLst>
        </pc:picChg>
        <pc:picChg chg="add mod">
          <ac:chgData name="Dominika Molitorisová" userId="e2951dbe-ac19-4393-ba93-3e718e84f261" providerId="ADAL" clId="{8E98C8AF-7C07-4029-842F-06C060CD33D5}" dt="2022-04-08T13:56:47.347" v="815" actId="1076"/>
          <ac:picMkLst>
            <pc:docMk/>
            <pc:sldMk cId="4009972822" sldId="265"/>
            <ac:picMk id="5" creationId="{B6397C47-1517-4128-916E-3EAE22961639}"/>
          </ac:picMkLst>
        </pc:picChg>
        <pc:picChg chg="add del mod">
          <ac:chgData name="Dominika Molitorisová" userId="e2951dbe-ac19-4393-ba93-3e718e84f261" providerId="ADAL" clId="{8E98C8AF-7C07-4029-842F-06C060CD33D5}" dt="2022-04-08T13:55:23.284" v="798" actId="478"/>
          <ac:picMkLst>
            <pc:docMk/>
            <pc:sldMk cId="4009972822" sldId="265"/>
            <ac:picMk id="6" creationId="{8A6558ED-8788-47FF-9558-BB7B1AD25A5B}"/>
          </ac:picMkLst>
        </pc:picChg>
      </pc:sldChg>
      <pc:sldChg chg="addSp delSp modSp add mod">
        <pc:chgData name="Dominika Molitorisová" userId="e2951dbe-ac19-4393-ba93-3e718e84f261" providerId="ADAL" clId="{8E98C8AF-7C07-4029-842F-06C060CD33D5}" dt="2022-04-08T14:04:36.551" v="890" actId="1076"/>
        <pc:sldMkLst>
          <pc:docMk/>
          <pc:sldMk cId="1783740412" sldId="266"/>
        </pc:sldMkLst>
        <pc:spChg chg="mod">
          <ac:chgData name="Dominika Molitorisová" userId="e2951dbe-ac19-4393-ba93-3e718e84f261" providerId="ADAL" clId="{8E98C8AF-7C07-4029-842F-06C060CD33D5}" dt="2022-04-08T14:03:30.348" v="846" actId="14100"/>
          <ac:spMkLst>
            <pc:docMk/>
            <pc:sldMk cId="1783740412" sldId="266"/>
            <ac:spMk id="2" creationId="{4277C642-5F9B-4A49-95E7-AD4C46BBD009}"/>
          </ac:spMkLst>
        </pc:spChg>
        <pc:spChg chg="mod">
          <ac:chgData name="Dominika Molitorisová" userId="e2951dbe-ac19-4393-ba93-3e718e84f261" providerId="ADAL" clId="{8E98C8AF-7C07-4029-842F-06C060CD33D5}" dt="2022-04-08T14:04:19.628" v="887" actId="20577"/>
          <ac:spMkLst>
            <pc:docMk/>
            <pc:sldMk cId="1783740412" sldId="266"/>
            <ac:spMk id="3" creationId="{9ECF9DE4-E4BB-4C3B-A0B6-13AAA311FC3B}"/>
          </ac:spMkLst>
        </pc:spChg>
        <pc:picChg chg="del">
          <ac:chgData name="Dominika Molitorisová" userId="e2951dbe-ac19-4393-ba93-3e718e84f261" providerId="ADAL" clId="{8E98C8AF-7C07-4029-842F-06C060CD33D5}" dt="2022-04-08T13:53:14.238" v="786" actId="478"/>
          <ac:picMkLst>
            <pc:docMk/>
            <pc:sldMk cId="1783740412" sldId="266"/>
            <ac:picMk id="4" creationId="{D538A2F2-0507-4788-A7C0-05B98E7A08A3}"/>
          </ac:picMkLst>
        </pc:picChg>
        <pc:picChg chg="add mod">
          <ac:chgData name="Dominika Molitorisová" userId="e2951dbe-ac19-4393-ba93-3e718e84f261" providerId="ADAL" clId="{8E98C8AF-7C07-4029-842F-06C060CD33D5}" dt="2022-04-08T14:04:36.551" v="890" actId="1076"/>
          <ac:picMkLst>
            <pc:docMk/>
            <pc:sldMk cId="1783740412" sldId="266"/>
            <ac:picMk id="5" creationId="{97F157D3-A400-4E82-969B-2219D6CDDD3B}"/>
          </ac:picMkLst>
        </pc:picChg>
        <pc:picChg chg="add del mod">
          <ac:chgData name="Dominika Molitorisová" userId="e2951dbe-ac19-4393-ba93-3e718e84f261" providerId="ADAL" clId="{8E98C8AF-7C07-4029-842F-06C060CD33D5}" dt="2022-04-08T14:04:13.065" v="875" actId="478"/>
          <ac:picMkLst>
            <pc:docMk/>
            <pc:sldMk cId="1783740412" sldId="266"/>
            <ac:picMk id="6" creationId="{7D9C8FBC-BD88-47A4-A68A-08405B2D85BB}"/>
          </ac:picMkLst>
        </pc:picChg>
      </pc:sldChg>
    </pc:docChg>
  </pc:docChgLst>
  <pc:docChgLst>
    <pc:chgData name="Svetlana Vojtková" userId="S::svetlana.vojtkova@student.tuke.sk::7cf6f30c-546c-4463-a22a-b2f98c0ad0cb" providerId="AD" clId="Web-{1219E7B8-7C6B-6821-03C5-C0C9F63A7FA4}"/>
    <pc:docChg chg="addSld modSld">
      <pc:chgData name="Svetlana Vojtková" userId="S::svetlana.vojtkova@student.tuke.sk::7cf6f30c-546c-4463-a22a-b2f98c0ad0cb" providerId="AD" clId="Web-{1219E7B8-7C6B-6821-03C5-C0C9F63A7FA4}" dt="2022-04-11T11:10:44.489" v="3" actId="20577"/>
      <pc:docMkLst>
        <pc:docMk/>
      </pc:docMkLst>
      <pc:sldChg chg="modSp new">
        <pc:chgData name="Svetlana Vojtková" userId="S::svetlana.vojtkova@student.tuke.sk::7cf6f30c-546c-4463-a22a-b2f98c0ad0cb" providerId="AD" clId="Web-{1219E7B8-7C6B-6821-03C5-C0C9F63A7FA4}" dt="2022-04-11T11:10:44.489" v="3" actId="20577"/>
        <pc:sldMkLst>
          <pc:docMk/>
          <pc:sldMk cId="867696253" sldId="275"/>
        </pc:sldMkLst>
        <pc:spChg chg="mod">
          <ac:chgData name="Svetlana Vojtková" userId="S::svetlana.vojtkova@student.tuke.sk::7cf6f30c-546c-4463-a22a-b2f98c0ad0cb" providerId="AD" clId="Web-{1219E7B8-7C6B-6821-03C5-C0C9F63A7FA4}" dt="2022-04-11T11:10:44.489" v="3" actId="20577"/>
          <ac:spMkLst>
            <pc:docMk/>
            <pc:sldMk cId="867696253" sldId="275"/>
            <ac:spMk id="2" creationId="{F07FBEBA-B950-2EE3-846C-85577AE35766}"/>
          </ac:spMkLst>
        </pc:spChg>
      </pc:sldChg>
    </pc:docChg>
  </pc:docChgLst>
  <pc:docChgLst>
    <pc:chgData name="Svetlana Vojtková" userId="S::svetlana.vojtkova@student.tuke.sk::7cf6f30c-546c-4463-a22a-b2f98c0ad0cb" providerId="AD" clId="Web-{4939FF9F-853E-B6FE-4994-F9BD93D25BD1}"/>
    <pc:docChg chg="modSld">
      <pc:chgData name="Svetlana Vojtková" userId="S::svetlana.vojtkova@student.tuke.sk::7cf6f30c-546c-4463-a22a-b2f98c0ad0cb" providerId="AD" clId="Web-{4939FF9F-853E-B6FE-4994-F9BD93D25BD1}" dt="2022-04-11T14:31:44.686" v="49" actId="20577"/>
      <pc:docMkLst>
        <pc:docMk/>
      </pc:docMkLst>
      <pc:sldChg chg="modSp">
        <pc:chgData name="Svetlana Vojtková" userId="S::svetlana.vojtkova@student.tuke.sk::7cf6f30c-546c-4463-a22a-b2f98c0ad0cb" providerId="AD" clId="Web-{4939FF9F-853E-B6FE-4994-F9BD93D25BD1}" dt="2022-04-11T14:23:33.940" v="25" actId="20577"/>
        <pc:sldMkLst>
          <pc:docMk/>
          <pc:sldMk cId="923640889" sldId="263"/>
        </pc:sldMkLst>
        <pc:spChg chg="mod">
          <ac:chgData name="Svetlana Vojtková" userId="S::svetlana.vojtkova@student.tuke.sk::7cf6f30c-546c-4463-a22a-b2f98c0ad0cb" providerId="AD" clId="Web-{4939FF9F-853E-B6FE-4994-F9BD93D25BD1}" dt="2022-04-11T14:22:45.345" v="1" actId="1076"/>
          <ac:spMkLst>
            <pc:docMk/>
            <pc:sldMk cId="923640889" sldId="263"/>
            <ac:spMk id="2" creationId="{A167D3E7-C115-40EF-8F3C-AC66B0BF8802}"/>
          </ac:spMkLst>
        </pc:spChg>
        <pc:spChg chg="mod">
          <ac:chgData name="Svetlana Vojtková" userId="S::svetlana.vojtkova@student.tuke.sk::7cf6f30c-546c-4463-a22a-b2f98c0ad0cb" providerId="AD" clId="Web-{4939FF9F-853E-B6FE-4994-F9BD93D25BD1}" dt="2022-04-11T14:23:33.940" v="25" actId="20577"/>
          <ac:spMkLst>
            <pc:docMk/>
            <pc:sldMk cId="923640889" sldId="263"/>
            <ac:spMk id="3" creationId="{1F93D04E-D751-489A-B193-BF8DFE596996}"/>
          </ac:spMkLst>
        </pc:spChg>
      </pc:sldChg>
      <pc:sldChg chg="addSp modSp">
        <pc:chgData name="Svetlana Vojtková" userId="S::svetlana.vojtkova@student.tuke.sk::7cf6f30c-546c-4463-a22a-b2f98c0ad0cb" providerId="AD" clId="Web-{4939FF9F-853E-B6FE-4994-F9BD93D25BD1}" dt="2022-04-11T14:28:31.244" v="38" actId="1076"/>
        <pc:sldMkLst>
          <pc:docMk/>
          <pc:sldMk cId="3295795235" sldId="277"/>
        </pc:sldMkLst>
        <pc:spChg chg="mod">
          <ac:chgData name="Svetlana Vojtková" userId="S::svetlana.vojtkova@student.tuke.sk::7cf6f30c-546c-4463-a22a-b2f98c0ad0cb" providerId="AD" clId="Web-{4939FF9F-853E-B6FE-4994-F9BD93D25BD1}" dt="2022-04-11T14:28:24.322" v="37" actId="20577"/>
          <ac:spMkLst>
            <pc:docMk/>
            <pc:sldMk cId="3295795235" sldId="277"/>
            <ac:spMk id="3" creationId="{151E0125-F07E-3B28-418D-5451CAA51717}"/>
          </ac:spMkLst>
        </pc:spChg>
        <pc:picChg chg="mod">
          <ac:chgData name="Svetlana Vojtková" userId="S::svetlana.vojtkova@student.tuke.sk::7cf6f30c-546c-4463-a22a-b2f98c0ad0cb" providerId="AD" clId="Web-{4939FF9F-853E-B6FE-4994-F9BD93D25BD1}" dt="2022-04-11T14:28:19.650" v="36" actId="1076"/>
          <ac:picMkLst>
            <pc:docMk/>
            <pc:sldMk cId="3295795235" sldId="277"/>
            <ac:picMk id="4" creationId="{9C3E030E-5FA3-EEE0-079B-9C093458B410}"/>
          </ac:picMkLst>
        </pc:picChg>
        <pc:picChg chg="add mod">
          <ac:chgData name="Svetlana Vojtková" userId="S::svetlana.vojtkova@student.tuke.sk::7cf6f30c-546c-4463-a22a-b2f98c0ad0cb" providerId="AD" clId="Web-{4939FF9F-853E-B6FE-4994-F9BD93D25BD1}" dt="2022-04-11T14:28:31.244" v="38" actId="1076"/>
          <ac:picMkLst>
            <pc:docMk/>
            <pc:sldMk cId="3295795235" sldId="277"/>
            <ac:picMk id="5" creationId="{73DDE31A-3BCB-BD6D-3DDA-E87F39542D9C}"/>
          </ac:picMkLst>
        </pc:picChg>
      </pc:sldChg>
      <pc:sldChg chg="modSp">
        <pc:chgData name="Svetlana Vojtková" userId="S::svetlana.vojtkova@student.tuke.sk::7cf6f30c-546c-4463-a22a-b2f98c0ad0cb" providerId="AD" clId="Web-{4939FF9F-853E-B6FE-4994-F9BD93D25BD1}" dt="2022-04-11T14:31:44.686" v="49" actId="20577"/>
        <pc:sldMkLst>
          <pc:docMk/>
          <pc:sldMk cId="1637341084" sldId="278"/>
        </pc:sldMkLst>
        <pc:spChg chg="mod">
          <ac:chgData name="Svetlana Vojtková" userId="S::svetlana.vojtkova@student.tuke.sk::7cf6f30c-546c-4463-a22a-b2f98c0ad0cb" providerId="AD" clId="Web-{4939FF9F-853E-B6FE-4994-F9BD93D25BD1}" dt="2022-04-11T14:29:38.621" v="43" actId="1076"/>
          <ac:spMkLst>
            <pc:docMk/>
            <pc:sldMk cId="1637341084" sldId="278"/>
            <ac:spMk id="2" creationId="{6BE552C1-9DBF-FB89-CC2E-9E5CF2535271}"/>
          </ac:spMkLst>
        </pc:spChg>
        <pc:spChg chg="mod">
          <ac:chgData name="Svetlana Vojtková" userId="S::svetlana.vojtkova@student.tuke.sk::7cf6f30c-546c-4463-a22a-b2f98c0ad0cb" providerId="AD" clId="Web-{4939FF9F-853E-B6FE-4994-F9BD93D25BD1}" dt="2022-04-11T14:31:44.686" v="49" actId="20577"/>
          <ac:spMkLst>
            <pc:docMk/>
            <pc:sldMk cId="1637341084" sldId="278"/>
            <ac:spMk id="3" creationId="{A12ED7AE-C207-D8A0-9A9A-BBF78450BBAF}"/>
          </ac:spMkLst>
        </pc:spChg>
        <pc:picChg chg="mod">
          <ac:chgData name="Svetlana Vojtková" userId="S::svetlana.vojtkova@student.tuke.sk::7cf6f30c-546c-4463-a22a-b2f98c0ad0cb" providerId="AD" clId="Web-{4939FF9F-853E-B6FE-4994-F9BD93D25BD1}" dt="2022-04-11T14:29:35.386" v="42" actId="1076"/>
          <ac:picMkLst>
            <pc:docMk/>
            <pc:sldMk cId="1637341084" sldId="278"/>
            <ac:picMk id="6" creationId="{12A27A5A-8307-8CA7-15DA-87CD785CDC3F}"/>
          </ac:picMkLst>
        </pc:picChg>
        <pc:picChg chg="mod">
          <ac:chgData name="Svetlana Vojtková" userId="S::svetlana.vojtkova@student.tuke.sk::7cf6f30c-546c-4463-a22a-b2f98c0ad0cb" providerId="AD" clId="Web-{4939FF9F-853E-B6FE-4994-F9BD93D25BD1}" dt="2022-04-11T14:29:47.808" v="45" actId="1076"/>
          <ac:picMkLst>
            <pc:docMk/>
            <pc:sldMk cId="1637341084" sldId="278"/>
            <ac:picMk id="7" creationId="{A6E40F38-35F6-F1DA-F08A-677066D7086C}"/>
          </ac:picMkLst>
        </pc:picChg>
        <pc:picChg chg="mod">
          <ac:chgData name="Svetlana Vojtková" userId="S::svetlana.vojtkova@student.tuke.sk::7cf6f30c-546c-4463-a22a-b2f98c0ad0cb" providerId="AD" clId="Web-{4939FF9F-853E-B6FE-4994-F9BD93D25BD1}" dt="2022-04-11T14:29:55.434" v="46" actId="1076"/>
          <ac:picMkLst>
            <pc:docMk/>
            <pc:sldMk cId="1637341084" sldId="278"/>
            <ac:picMk id="8" creationId="{FFAC6258-AB02-17FA-58ED-2B94380829D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8C7E4-32EB-4836-9C17-73A69FCCF69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7D1BA6-A9A8-4AD1-8442-E3710F5877BC}">
      <dgm:prSet custT="1"/>
      <dgm:spPr/>
      <dgm:t>
        <a:bodyPr/>
        <a:lstStyle/>
        <a:p>
          <a:r>
            <a:rPr lang="sk-SK" sz="2800"/>
            <a:t>Možnosti:</a:t>
          </a:r>
          <a:endParaRPr lang="en-US" sz="2800"/>
        </a:p>
      </dgm:t>
    </dgm:pt>
    <dgm:pt modelId="{453E9EC8-9978-4CEC-BC99-4475DA71DCE3}" type="parTrans" cxnId="{147A84F5-65E9-4AC7-8A0A-19D81EF476CD}">
      <dgm:prSet/>
      <dgm:spPr/>
      <dgm:t>
        <a:bodyPr/>
        <a:lstStyle/>
        <a:p>
          <a:endParaRPr lang="en-US"/>
        </a:p>
      </dgm:t>
    </dgm:pt>
    <dgm:pt modelId="{8D124312-56C2-41BC-BA90-0C42A506D42F}" type="sibTrans" cxnId="{147A84F5-65E9-4AC7-8A0A-19D81EF476CD}">
      <dgm:prSet/>
      <dgm:spPr/>
      <dgm:t>
        <a:bodyPr/>
        <a:lstStyle/>
        <a:p>
          <a:endParaRPr lang="en-US"/>
        </a:p>
      </dgm:t>
    </dgm:pt>
    <dgm:pt modelId="{415276D0-B1D5-46AC-8121-2F46ACE7591A}">
      <dgm:prSet custT="1"/>
      <dgm:spPr/>
      <dgm:t>
        <a:bodyPr/>
        <a:lstStyle/>
        <a:p>
          <a:r>
            <a:rPr lang="sk-SK" sz="2800" err="1"/>
            <a:t>Hosted</a:t>
          </a:r>
          <a:r>
            <a:rPr lang="sk-SK" sz="3800"/>
            <a:t> </a:t>
          </a:r>
          <a:endParaRPr lang="en-US" sz="3800"/>
        </a:p>
      </dgm:t>
    </dgm:pt>
    <dgm:pt modelId="{6AEE033E-005D-4830-9128-7FE3506B3260}" type="parTrans" cxnId="{A1245F68-3976-4EDA-B1CB-A040D03524A1}">
      <dgm:prSet/>
      <dgm:spPr/>
      <dgm:t>
        <a:bodyPr/>
        <a:lstStyle/>
        <a:p>
          <a:endParaRPr lang="en-US"/>
        </a:p>
      </dgm:t>
    </dgm:pt>
    <dgm:pt modelId="{1B62E571-09E7-4903-8D29-41DEA33EB0F1}" type="sibTrans" cxnId="{A1245F68-3976-4EDA-B1CB-A040D03524A1}">
      <dgm:prSet/>
      <dgm:spPr/>
      <dgm:t>
        <a:bodyPr/>
        <a:lstStyle/>
        <a:p>
          <a:endParaRPr lang="en-US"/>
        </a:p>
      </dgm:t>
    </dgm:pt>
    <dgm:pt modelId="{6E979B5E-DC11-49A6-9041-FD8E11B418C3}">
      <dgm:prSet custT="1"/>
      <dgm:spPr/>
      <dgm:t>
        <a:bodyPr/>
        <a:lstStyle/>
        <a:p>
          <a:r>
            <a:rPr lang="sk-SK" sz="2800" err="1"/>
            <a:t>Heroku</a:t>
          </a:r>
          <a:endParaRPr lang="en-US" sz="2800"/>
        </a:p>
      </dgm:t>
    </dgm:pt>
    <dgm:pt modelId="{8ADA902B-F390-4C44-B18F-8C9E0939EE70}" type="parTrans" cxnId="{DCC74CAC-B5AB-400A-8057-0197B0093370}">
      <dgm:prSet/>
      <dgm:spPr/>
      <dgm:t>
        <a:bodyPr/>
        <a:lstStyle/>
        <a:p>
          <a:endParaRPr lang="en-US"/>
        </a:p>
      </dgm:t>
    </dgm:pt>
    <dgm:pt modelId="{0455392F-D741-482B-ABE2-704188F824FA}" type="sibTrans" cxnId="{DCC74CAC-B5AB-400A-8057-0197B0093370}">
      <dgm:prSet/>
      <dgm:spPr/>
      <dgm:t>
        <a:bodyPr/>
        <a:lstStyle/>
        <a:p>
          <a:endParaRPr lang="en-US"/>
        </a:p>
      </dgm:t>
    </dgm:pt>
    <dgm:pt modelId="{022347AC-3A87-4DEA-A601-0BCF582B28F8}">
      <dgm:prSet custT="1"/>
      <dgm:spPr/>
      <dgm:t>
        <a:bodyPr/>
        <a:lstStyle/>
        <a:p>
          <a:r>
            <a:rPr lang="sk-SK" sz="2800" err="1"/>
            <a:t>Azure</a:t>
          </a:r>
          <a:endParaRPr lang="en-US" sz="2800"/>
        </a:p>
      </dgm:t>
    </dgm:pt>
    <dgm:pt modelId="{FBDA4091-E09C-4ACB-AF74-BAB3C408FF1F}" type="parTrans" cxnId="{842F3EE7-9F54-4521-9D2A-BC78F78C37C3}">
      <dgm:prSet/>
      <dgm:spPr/>
      <dgm:t>
        <a:bodyPr/>
        <a:lstStyle/>
        <a:p>
          <a:endParaRPr lang="en-US"/>
        </a:p>
      </dgm:t>
    </dgm:pt>
    <dgm:pt modelId="{B6AF7BB3-82F4-40AE-915B-F33E4CB2728C}" type="sibTrans" cxnId="{842F3EE7-9F54-4521-9D2A-BC78F78C37C3}">
      <dgm:prSet/>
      <dgm:spPr/>
      <dgm:t>
        <a:bodyPr/>
        <a:lstStyle/>
        <a:p>
          <a:endParaRPr lang="en-US"/>
        </a:p>
      </dgm:t>
    </dgm:pt>
    <dgm:pt modelId="{52B83A78-8DDD-4E96-A5EC-3653F65955B5}">
      <dgm:prSet custT="1"/>
      <dgm:spPr/>
      <dgm:t>
        <a:bodyPr/>
        <a:lstStyle/>
        <a:p>
          <a:r>
            <a:rPr lang="sk-SK" sz="2800" err="1"/>
            <a:t>Self-hosted</a:t>
          </a:r>
          <a:endParaRPr lang="en-US" sz="2800"/>
        </a:p>
      </dgm:t>
    </dgm:pt>
    <dgm:pt modelId="{436AE661-B6BC-4675-A05A-7B2AF0715C17}" type="parTrans" cxnId="{A7EDB3A2-EC3D-4D54-8915-6857875F73F5}">
      <dgm:prSet/>
      <dgm:spPr/>
      <dgm:t>
        <a:bodyPr/>
        <a:lstStyle/>
        <a:p>
          <a:endParaRPr lang="en-US"/>
        </a:p>
      </dgm:t>
    </dgm:pt>
    <dgm:pt modelId="{B18229E0-ABCE-468A-87DB-652628A8F292}" type="sibTrans" cxnId="{A7EDB3A2-EC3D-4D54-8915-6857875F73F5}">
      <dgm:prSet/>
      <dgm:spPr/>
      <dgm:t>
        <a:bodyPr/>
        <a:lstStyle/>
        <a:p>
          <a:endParaRPr lang="en-US"/>
        </a:p>
      </dgm:t>
    </dgm:pt>
    <dgm:pt modelId="{76E04C5A-8E06-4ECD-869D-9170A0D4F06A}">
      <dgm:prSet custT="1"/>
      <dgm:spPr/>
      <dgm:t>
        <a:bodyPr/>
        <a:lstStyle/>
        <a:p>
          <a:r>
            <a:rPr lang="sk-SK" sz="2800" err="1"/>
            <a:t>Gunicorn</a:t>
          </a:r>
          <a:endParaRPr lang="en-US" sz="2800"/>
        </a:p>
      </dgm:t>
    </dgm:pt>
    <dgm:pt modelId="{437816AD-C903-4462-88D2-C7BC6FD7C15B}" type="parTrans" cxnId="{9118CEC7-6AF0-453F-89A7-365F69636641}">
      <dgm:prSet/>
      <dgm:spPr/>
      <dgm:t>
        <a:bodyPr/>
        <a:lstStyle/>
        <a:p>
          <a:endParaRPr lang="en-US"/>
        </a:p>
      </dgm:t>
    </dgm:pt>
    <dgm:pt modelId="{0720B914-EFFA-47C6-98AC-E6513ABB25F8}" type="sibTrans" cxnId="{9118CEC7-6AF0-453F-89A7-365F69636641}">
      <dgm:prSet/>
      <dgm:spPr/>
      <dgm:t>
        <a:bodyPr/>
        <a:lstStyle/>
        <a:p>
          <a:endParaRPr lang="en-US"/>
        </a:p>
      </dgm:t>
    </dgm:pt>
    <dgm:pt modelId="{C24EC305-002D-4B89-BEDC-6E779DD5DEC9}" type="pres">
      <dgm:prSet presAssocID="{23D8C7E4-32EB-4836-9C17-73A69FCCF6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9CE59B-EC50-4D04-BC11-85AE4D2D3EBA}" type="pres">
      <dgm:prSet presAssocID="{887D1BA6-A9A8-4AD1-8442-E3710F5877BC}" presName="hierRoot1" presStyleCnt="0">
        <dgm:presLayoutVars>
          <dgm:hierBranch val="init"/>
        </dgm:presLayoutVars>
      </dgm:prSet>
      <dgm:spPr/>
    </dgm:pt>
    <dgm:pt modelId="{67CFC6FD-6962-4AFD-A8EE-02DD51F85D35}" type="pres">
      <dgm:prSet presAssocID="{887D1BA6-A9A8-4AD1-8442-E3710F5877BC}" presName="rootComposite1" presStyleCnt="0"/>
      <dgm:spPr/>
    </dgm:pt>
    <dgm:pt modelId="{FE4A0F52-FA69-4414-A57C-5B1FE25D250E}" type="pres">
      <dgm:prSet presAssocID="{887D1BA6-A9A8-4AD1-8442-E3710F5877BC}" presName="rootText1" presStyleLbl="node0" presStyleIdx="0" presStyleCnt="1">
        <dgm:presLayoutVars>
          <dgm:chPref val="3"/>
        </dgm:presLayoutVars>
      </dgm:prSet>
      <dgm:spPr/>
    </dgm:pt>
    <dgm:pt modelId="{DCA05773-4697-402D-9063-A6F6E615341B}" type="pres">
      <dgm:prSet presAssocID="{887D1BA6-A9A8-4AD1-8442-E3710F5877BC}" presName="rootConnector1" presStyleLbl="node1" presStyleIdx="0" presStyleCnt="0"/>
      <dgm:spPr/>
    </dgm:pt>
    <dgm:pt modelId="{5CB17721-4B7D-4423-8B77-DC85BEF86742}" type="pres">
      <dgm:prSet presAssocID="{887D1BA6-A9A8-4AD1-8442-E3710F5877BC}" presName="hierChild2" presStyleCnt="0"/>
      <dgm:spPr/>
    </dgm:pt>
    <dgm:pt modelId="{6B2289D8-D8EB-4D1E-9E6E-7E1A9414A71D}" type="pres">
      <dgm:prSet presAssocID="{6AEE033E-005D-4830-9128-7FE3506B3260}" presName="Name64" presStyleLbl="parChTrans1D2" presStyleIdx="0" presStyleCnt="2"/>
      <dgm:spPr/>
    </dgm:pt>
    <dgm:pt modelId="{6BEB736B-6CC0-47B5-A022-53936458E627}" type="pres">
      <dgm:prSet presAssocID="{415276D0-B1D5-46AC-8121-2F46ACE7591A}" presName="hierRoot2" presStyleCnt="0">
        <dgm:presLayoutVars>
          <dgm:hierBranch val="init"/>
        </dgm:presLayoutVars>
      </dgm:prSet>
      <dgm:spPr/>
    </dgm:pt>
    <dgm:pt modelId="{6B92766A-371E-4DC2-BFEA-B5DCB434E951}" type="pres">
      <dgm:prSet presAssocID="{415276D0-B1D5-46AC-8121-2F46ACE7591A}" presName="rootComposite" presStyleCnt="0"/>
      <dgm:spPr/>
    </dgm:pt>
    <dgm:pt modelId="{BEA5F9D6-42D5-46A0-8A71-858D2AD8B724}" type="pres">
      <dgm:prSet presAssocID="{415276D0-B1D5-46AC-8121-2F46ACE7591A}" presName="rootText" presStyleLbl="node2" presStyleIdx="0" presStyleCnt="2">
        <dgm:presLayoutVars>
          <dgm:chPref val="3"/>
        </dgm:presLayoutVars>
      </dgm:prSet>
      <dgm:spPr/>
    </dgm:pt>
    <dgm:pt modelId="{E7BC1BE3-0581-4B52-9B04-A5C0333B79D0}" type="pres">
      <dgm:prSet presAssocID="{415276D0-B1D5-46AC-8121-2F46ACE7591A}" presName="rootConnector" presStyleLbl="node2" presStyleIdx="0" presStyleCnt="2"/>
      <dgm:spPr/>
    </dgm:pt>
    <dgm:pt modelId="{9C4747B3-EC85-41B3-8A2F-0EBA30018862}" type="pres">
      <dgm:prSet presAssocID="{415276D0-B1D5-46AC-8121-2F46ACE7591A}" presName="hierChild4" presStyleCnt="0"/>
      <dgm:spPr/>
    </dgm:pt>
    <dgm:pt modelId="{E0037B5B-6F69-4789-89A3-CC6680095BF2}" type="pres">
      <dgm:prSet presAssocID="{8ADA902B-F390-4C44-B18F-8C9E0939EE70}" presName="Name64" presStyleLbl="parChTrans1D3" presStyleIdx="0" presStyleCnt="3"/>
      <dgm:spPr/>
    </dgm:pt>
    <dgm:pt modelId="{C3DD66D7-D640-4E4B-8F94-6DC643B153E7}" type="pres">
      <dgm:prSet presAssocID="{6E979B5E-DC11-49A6-9041-FD8E11B418C3}" presName="hierRoot2" presStyleCnt="0">
        <dgm:presLayoutVars>
          <dgm:hierBranch val="init"/>
        </dgm:presLayoutVars>
      </dgm:prSet>
      <dgm:spPr/>
    </dgm:pt>
    <dgm:pt modelId="{594A6BBE-F990-4D1F-AB41-219FFC5C5AA0}" type="pres">
      <dgm:prSet presAssocID="{6E979B5E-DC11-49A6-9041-FD8E11B418C3}" presName="rootComposite" presStyleCnt="0"/>
      <dgm:spPr/>
    </dgm:pt>
    <dgm:pt modelId="{FBA5DFBD-5BA1-4F4C-8DBC-DDA73F05566E}" type="pres">
      <dgm:prSet presAssocID="{6E979B5E-DC11-49A6-9041-FD8E11B418C3}" presName="rootText" presStyleLbl="node3" presStyleIdx="0" presStyleCnt="3">
        <dgm:presLayoutVars>
          <dgm:chPref val="3"/>
        </dgm:presLayoutVars>
      </dgm:prSet>
      <dgm:spPr/>
    </dgm:pt>
    <dgm:pt modelId="{D11E9BCE-F11E-402E-B91A-26E4D2F66627}" type="pres">
      <dgm:prSet presAssocID="{6E979B5E-DC11-49A6-9041-FD8E11B418C3}" presName="rootConnector" presStyleLbl="node3" presStyleIdx="0" presStyleCnt="3"/>
      <dgm:spPr/>
    </dgm:pt>
    <dgm:pt modelId="{1CAC8E05-F16D-4033-89AA-14E5443BF900}" type="pres">
      <dgm:prSet presAssocID="{6E979B5E-DC11-49A6-9041-FD8E11B418C3}" presName="hierChild4" presStyleCnt="0"/>
      <dgm:spPr/>
    </dgm:pt>
    <dgm:pt modelId="{05422E79-860B-4C09-B2D8-1760D65E78A3}" type="pres">
      <dgm:prSet presAssocID="{6E979B5E-DC11-49A6-9041-FD8E11B418C3}" presName="hierChild5" presStyleCnt="0"/>
      <dgm:spPr/>
    </dgm:pt>
    <dgm:pt modelId="{1CE0F3A6-8ECD-4918-809C-9D3B293998BF}" type="pres">
      <dgm:prSet presAssocID="{FBDA4091-E09C-4ACB-AF74-BAB3C408FF1F}" presName="Name64" presStyleLbl="parChTrans1D3" presStyleIdx="1" presStyleCnt="3"/>
      <dgm:spPr/>
    </dgm:pt>
    <dgm:pt modelId="{A1FBECDA-0EF7-410E-A41B-35C242A01F74}" type="pres">
      <dgm:prSet presAssocID="{022347AC-3A87-4DEA-A601-0BCF582B28F8}" presName="hierRoot2" presStyleCnt="0">
        <dgm:presLayoutVars>
          <dgm:hierBranch val="init"/>
        </dgm:presLayoutVars>
      </dgm:prSet>
      <dgm:spPr/>
    </dgm:pt>
    <dgm:pt modelId="{A8166D8C-305F-4612-9C69-9731621AA775}" type="pres">
      <dgm:prSet presAssocID="{022347AC-3A87-4DEA-A601-0BCF582B28F8}" presName="rootComposite" presStyleCnt="0"/>
      <dgm:spPr/>
    </dgm:pt>
    <dgm:pt modelId="{5EB7086C-CD74-4DA4-8998-566E55ABC09F}" type="pres">
      <dgm:prSet presAssocID="{022347AC-3A87-4DEA-A601-0BCF582B28F8}" presName="rootText" presStyleLbl="node3" presStyleIdx="1" presStyleCnt="3">
        <dgm:presLayoutVars>
          <dgm:chPref val="3"/>
        </dgm:presLayoutVars>
      </dgm:prSet>
      <dgm:spPr/>
    </dgm:pt>
    <dgm:pt modelId="{B6854452-0834-48F9-91BB-DCD810F6C78F}" type="pres">
      <dgm:prSet presAssocID="{022347AC-3A87-4DEA-A601-0BCF582B28F8}" presName="rootConnector" presStyleLbl="node3" presStyleIdx="1" presStyleCnt="3"/>
      <dgm:spPr/>
    </dgm:pt>
    <dgm:pt modelId="{413A807A-C438-44AB-A562-7B942B739700}" type="pres">
      <dgm:prSet presAssocID="{022347AC-3A87-4DEA-A601-0BCF582B28F8}" presName="hierChild4" presStyleCnt="0"/>
      <dgm:spPr/>
    </dgm:pt>
    <dgm:pt modelId="{0F826982-192F-4336-ACA9-8C0341E3BC46}" type="pres">
      <dgm:prSet presAssocID="{022347AC-3A87-4DEA-A601-0BCF582B28F8}" presName="hierChild5" presStyleCnt="0"/>
      <dgm:spPr/>
    </dgm:pt>
    <dgm:pt modelId="{D24F6C51-B269-4A99-8CF8-CD0927F051A2}" type="pres">
      <dgm:prSet presAssocID="{415276D0-B1D5-46AC-8121-2F46ACE7591A}" presName="hierChild5" presStyleCnt="0"/>
      <dgm:spPr/>
    </dgm:pt>
    <dgm:pt modelId="{FAF339CC-A43B-4A27-B6EF-5F965D32F9BF}" type="pres">
      <dgm:prSet presAssocID="{436AE661-B6BC-4675-A05A-7B2AF0715C17}" presName="Name64" presStyleLbl="parChTrans1D2" presStyleIdx="1" presStyleCnt="2"/>
      <dgm:spPr/>
    </dgm:pt>
    <dgm:pt modelId="{85F973B5-2A30-4399-9B1B-E06653683399}" type="pres">
      <dgm:prSet presAssocID="{52B83A78-8DDD-4E96-A5EC-3653F65955B5}" presName="hierRoot2" presStyleCnt="0">
        <dgm:presLayoutVars>
          <dgm:hierBranch val="init"/>
        </dgm:presLayoutVars>
      </dgm:prSet>
      <dgm:spPr/>
    </dgm:pt>
    <dgm:pt modelId="{177C155D-B0B6-4CCC-AF6C-C18FE84ADAF7}" type="pres">
      <dgm:prSet presAssocID="{52B83A78-8DDD-4E96-A5EC-3653F65955B5}" presName="rootComposite" presStyleCnt="0"/>
      <dgm:spPr/>
    </dgm:pt>
    <dgm:pt modelId="{B5418191-ECBA-4044-827F-04E5B62626AF}" type="pres">
      <dgm:prSet presAssocID="{52B83A78-8DDD-4E96-A5EC-3653F65955B5}" presName="rootText" presStyleLbl="node2" presStyleIdx="1" presStyleCnt="2">
        <dgm:presLayoutVars>
          <dgm:chPref val="3"/>
        </dgm:presLayoutVars>
      </dgm:prSet>
      <dgm:spPr/>
    </dgm:pt>
    <dgm:pt modelId="{B52CD82D-5D9E-4217-BE16-2CDE40CE5164}" type="pres">
      <dgm:prSet presAssocID="{52B83A78-8DDD-4E96-A5EC-3653F65955B5}" presName="rootConnector" presStyleLbl="node2" presStyleIdx="1" presStyleCnt="2"/>
      <dgm:spPr/>
    </dgm:pt>
    <dgm:pt modelId="{905D1A80-DB6A-4516-B6D3-EDB3FE30D7AB}" type="pres">
      <dgm:prSet presAssocID="{52B83A78-8DDD-4E96-A5EC-3653F65955B5}" presName="hierChild4" presStyleCnt="0"/>
      <dgm:spPr/>
    </dgm:pt>
    <dgm:pt modelId="{A5043E80-536B-48A8-8345-DB37E9E3E0E4}" type="pres">
      <dgm:prSet presAssocID="{437816AD-C903-4462-88D2-C7BC6FD7C15B}" presName="Name64" presStyleLbl="parChTrans1D3" presStyleIdx="2" presStyleCnt="3"/>
      <dgm:spPr/>
    </dgm:pt>
    <dgm:pt modelId="{2502CD2E-7484-4177-9631-D512FE6AE901}" type="pres">
      <dgm:prSet presAssocID="{76E04C5A-8E06-4ECD-869D-9170A0D4F06A}" presName="hierRoot2" presStyleCnt="0">
        <dgm:presLayoutVars>
          <dgm:hierBranch val="init"/>
        </dgm:presLayoutVars>
      </dgm:prSet>
      <dgm:spPr/>
    </dgm:pt>
    <dgm:pt modelId="{508CE315-4291-445C-A8B3-709E0992805D}" type="pres">
      <dgm:prSet presAssocID="{76E04C5A-8E06-4ECD-869D-9170A0D4F06A}" presName="rootComposite" presStyleCnt="0"/>
      <dgm:spPr/>
    </dgm:pt>
    <dgm:pt modelId="{FBEC59A7-BD86-42D2-855A-EB4593B11B39}" type="pres">
      <dgm:prSet presAssocID="{76E04C5A-8E06-4ECD-869D-9170A0D4F06A}" presName="rootText" presStyleLbl="node3" presStyleIdx="2" presStyleCnt="3">
        <dgm:presLayoutVars>
          <dgm:chPref val="3"/>
        </dgm:presLayoutVars>
      </dgm:prSet>
      <dgm:spPr/>
    </dgm:pt>
    <dgm:pt modelId="{F17BD230-FE91-4E16-BF29-26C9A6B3C52F}" type="pres">
      <dgm:prSet presAssocID="{76E04C5A-8E06-4ECD-869D-9170A0D4F06A}" presName="rootConnector" presStyleLbl="node3" presStyleIdx="2" presStyleCnt="3"/>
      <dgm:spPr/>
    </dgm:pt>
    <dgm:pt modelId="{297AA3EE-EA44-4365-9396-0D4A7F78E7C2}" type="pres">
      <dgm:prSet presAssocID="{76E04C5A-8E06-4ECD-869D-9170A0D4F06A}" presName="hierChild4" presStyleCnt="0"/>
      <dgm:spPr/>
    </dgm:pt>
    <dgm:pt modelId="{097C956D-E4B4-4F49-A91B-95571DF3A6DC}" type="pres">
      <dgm:prSet presAssocID="{76E04C5A-8E06-4ECD-869D-9170A0D4F06A}" presName="hierChild5" presStyleCnt="0"/>
      <dgm:spPr/>
    </dgm:pt>
    <dgm:pt modelId="{95EDC097-59CB-4655-B236-2643F2932B8D}" type="pres">
      <dgm:prSet presAssocID="{52B83A78-8DDD-4E96-A5EC-3653F65955B5}" presName="hierChild5" presStyleCnt="0"/>
      <dgm:spPr/>
    </dgm:pt>
    <dgm:pt modelId="{01F60958-87B7-4698-8BCC-AF6CB8D73D7A}" type="pres">
      <dgm:prSet presAssocID="{887D1BA6-A9A8-4AD1-8442-E3710F5877BC}" presName="hierChild3" presStyleCnt="0"/>
      <dgm:spPr/>
    </dgm:pt>
  </dgm:ptLst>
  <dgm:cxnLst>
    <dgm:cxn modelId="{95197B0C-C0C3-405B-8D35-97C463E8181C}" type="presOf" srcId="{23D8C7E4-32EB-4836-9C17-73A69FCCF69D}" destId="{C24EC305-002D-4B89-BEDC-6E779DD5DEC9}" srcOrd="0" destOrd="0" presId="urn:microsoft.com/office/officeart/2009/3/layout/HorizontalOrganizationChart"/>
    <dgm:cxn modelId="{62D9230D-8A14-4438-B93E-CB881B853B4F}" type="presOf" srcId="{6AEE033E-005D-4830-9128-7FE3506B3260}" destId="{6B2289D8-D8EB-4D1E-9E6E-7E1A9414A71D}" srcOrd="0" destOrd="0" presId="urn:microsoft.com/office/officeart/2009/3/layout/HorizontalOrganizationChart"/>
    <dgm:cxn modelId="{AD6F6B0F-1B16-4027-8B66-472070548EC5}" type="presOf" srcId="{52B83A78-8DDD-4E96-A5EC-3653F65955B5}" destId="{B52CD82D-5D9E-4217-BE16-2CDE40CE5164}" srcOrd="1" destOrd="0" presId="urn:microsoft.com/office/officeart/2009/3/layout/HorizontalOrganizationChart"/>
    <dgm:cxn modelId="{C8E37313-05AB-40B1-B542-64F069EDF067}" type="presOf" srcId="{6E979B5E-DC11-49A6-9041-FD8E11B418C3}" destId="{FBA5DFBD-5BA1-4F4C-8DBC-DDA73F05566E}" srcOrd="0" destOrd="0" presId="urn:microsoft.com/office/officeart/2009/3/layout/HorizontalOrganizationChart"/>
    <dgm:cxn modelId="{E37A8439-8084-4FFA-B250-B907D02702E8}" type="presOf" srcId="{887D1BA6-A9A8-4AD1-8442-E3710F5877BC}" destId="{DCA05773-4697-402D-9063-A6F6E615341B}" srcOrd="1" destOrd="0" presId="urn:microsoft.com/office/officeart/2009/3/layout/HorizontalOrganizationChart"/>
    <dgm:cxn modelId="{F6EEF839-7D19-4E8C-8DCE-9E3E5F14E721}" type="presOf" srcId="{436AE661-B6BC-4675-A05A-7B2AF0715C17}" destId="{FAF339CC-A43B-4A27-B6EF-5F965D32F9BF}" srcOrd="0" destOrd="0" presId="urn:microsoft.com/office/officeart/2009/3/layout/HorizontalOrganizationChart"/>
    <dgm:cxn modelId="{81BD3A3F-1025-45FB-BE73-AD0FC32E8DCA}" type="presOf" srcId="{437816AD-C903-4462-88D2-C7BC6FD7C15B}" destId="{A5043E80-536B-48A8-8345-DB37E9E3E0E4}" srcOrd="0" destOrd="0" presId="urn:microsoft.com/office/officeart/2009/3/layout/HorizontalOrganizationChart"/>
    <dgm:cxn modelId="{3E916B46-6E60-4AF3-8770-350A7DD32085}" type="presOf" srcId="{76E04C5A-8E06-4ECD-869D-9170A0D4F06A}" destId="{FBEC59A7-BD86-42D2-855A-EB4593B11B39}" srcOrd="0" destOrd="0" presId="urn:microsoft.com/office/officeart/2009/3/layout/HorizontalOrganizationChart"/>
    <dgm:cxn modelId="{072BD954-56B5-4FF8-A489-2FC376D305E0}" type="presOf" srcId="{6E979B5E-DC11-49A6-9041-FD8E11B418C3}" destId="{D11E9BCE-F11E-402E-B91A-26E4D2F66627}" srcOrd="1" destOrd="0" presId="urn:microsoft.com/office/officeart/2009/3/layout/HorizontalOrganizationChart"/>
    <dgm:cxn modelId="{A1245F68-3976-4EDA-B1CB-A040D03524A1}" srcId="{887D1BA6-A9A8-4AD1-8442-E3710F5877BC}" destId="{415276D0-B1D5-46AC-8121-2F46ACE7591A}" srcOrd="0" destOrd="0" parTransId="{6AEE033E-005D-4830-9128-7FE3506B3260}" sibTransId="{1B62E571-09E7-4903-8D29-41DEA33EB0F1}"/>
    <dgm:cxn modelId="{465E277E-C4FF-4FE6-AEDB-5AEB771C19BE}" type="presOf" srcId="{415276D0-B1D5-46AC-8121-2F46ACE7591A}" destId="{BEA5F9D6-42D5-46A0-8A71-858D2AD8B724}" srcOrd="0" destOrd="0" presId="urn:microsoft.com/office/officeart/2009/3/layout/HorizontalOrganizationChart"/>
    <dgm:cxn modelId="{13D6DA80-2C3C-4964-9961-0A16B605F7A7}" type="presOf" srcId="{022347AC-3A87-4DEA-A601-0BCF582B28F8}" destId="{5EB7086C-CD74-4DA4-8998-566E55ABC09F}" srcOrd="0" destOrd="0" presId="urn:microsoft.com/office/officeart/2009/3/layout/HorizontalOrganizationChart"/>
    <dgm:cxn modelId="{D6039293-CD2C-41BD-8643-8B0D8464F174}" type="presOf" srcId="{52B83A78-8DDD-4E96-A5EC-3653F65955B5}" destId="{B5418191-ECBA-4044-827F-04E5B62626AF}" srcOrd="0" destOrd="0" presId="urn:microsoft.com/office/officeart/2009/3/layout/HorizontalOrganizationChart"/>
    <dgm:cxn modelId="{57F7D997-49DE-4634-BBFD-295540116F56}" type="presOf" srcId="{76E04C5A-8E06-4ECD-869D-9170A0D4F06A}" destId="{F17BD230-FE91-4E16-BF29-26C9A6B3C52F}" srcOrd="1" destOrd="0" presId="urn:microsoft.com/office/officeart/2009/3/layout/HorizontalOrganizationChart"/>
    <dgm:cxn modelId="{A7EDB3A2-EC3D-4D54-8915-6857875F73F5}" srcId="{887D1BA6-A9A8-4AD1-8442-E3710F5877BC}" destId="{52B83A78-8DDD-4E96-A5EC-3653F65955B5}" srcOrd="1" destOrd="0" parTransId="{436AE661-B6BC-4675-A05A-7B2AF0715C17}" sibTransId="{B18229E0-ABCE-468A-87DB-652628A8F292}"/>
    <dgm:cxn modelId="{DCC74CAC-B5AB-400A-8057-0197B0093370}" srcId="{415276D0-B1D5-46AC-8121-2F46ACE7591A}" destId="{6E979B5E-DC11-49A6-9041-FD8E11B418C3}" srcOrd="0" destOrd="0" parTransId="{8ADA902B-F390-4C44-B18F-8C9E0939EE70}" sibTransId="{0455392F-D741-482B-ABE2-704188F824FA}"/>
    <dgm:cxn modelId="{5BEA98B7-8086-44BB-B57E-B757ACBF3C05}" type="presOf" srcId="{8ADA902B-F390-4C44-B18F-8C9E0939EE70}" destId="{E0037B5B-6F69-4789-89A3-CC6680095BF2}" srcOrd="0" destOrd="0" presId="urn:microsoft.com/office/officeart/2009/3/layout/HorizontalOrganizationChart"/>
    <dgm:cxn modelId="{9118CEC7-6AF0-453F-89A7-365F69636641}" srcId="{52B83A78-8DDD-4E96-A5EC-3653F65955B5}" destId="{76E04C5A-8E06-4ECD-869D-9170A0D4F06A}" srcOrd="0" destOrd="0" parTransId="{437816AD-C903-4462-88D2-C7BC6FD7C15B}" sibTransId="{0720B914-EFFA-47C6-98AC-E6513ABB25F8}"/>
    <dgm:cxn modelId="{842F3EE7-9F54-4521-9D2A-BC78F78C37C3}" srcId="{415276D0-B1D5-46AC-8121-2F46ACE7591A}" destId="{022347AC-3A87-4DEA-A601-0BCF582B28F8}" srcOrd="1" destOrd="0" parTransId="{FBDA4091-E09C-4ACB-AF74-BAB3C408FF1F}" sibTransId="{B6AF7BB3-82F4-40AE-915B-F33E4CB2728C}"/>
    <dgm:cxn modelId="{A36609EF-628A-445F-B3AF-BFB1CDA8C3E7}" type="presOf" srcId="{415276D0-B1D5-46AC-8121-2F46ACE7591A}" destId="{E7BC1BE3-0581-4B52-9B04-A5C0333B79D0}" srcOrd="1" destOrd="0" presId="urn:microsoft.com/office/officeart/2009/3/layout/HorizontalOrganizationChart"/>
    <dgm:cxn modelId="{E61488F1-C2C8-471C-8CF9-901E81C10A9E}" type="presOf" srcId="{FBDA4091-E09C-4ACB-AF74-BAB3C408FF1F}" destId="{1CE0F3A6-8ECD-4918-809C-9D3B293998BF}" srcOrd="0" destOrd="0" presId="urn:microsoft.com/office/officeart/2009/3/layout/HorizontalOrganizationChart"/>
    <dgm:cxn modelId="{147A84F5-65E9-4AC7-8A0A-19D81EF476CD}" srcId="{23D8C7E4-32EB-4836-9C17-73A69FCCF69D}" destId="{887D1BA6-A9A8-4AD1-8442-E3710F5877BC}" srcOrd="0" destOrd="0" parTransId="{453E9EC8-9978-4CEC-BC99-4475DA71DCE3}" sibTransId="{8D124312-56C2-41BC-BA90-0C42A506D42F}"/>
    <dgm:cxn modelId="{A343BCF9-EF27-440F-B53E-BF25876191C8}" type="presOf" srcId="{887D1BA6-A9A8-4AD1-8442-E3710F5877BC}" destId="{FE4A0F52-FA69-4414-A57C-5B1FE25D250E}" srcOrd="0" destOrd="0" presId="urn:microsoft.com/office/officeart/2009/3/layout/HorizontalOrganizationChart"/>
    <dgm:cxn modelId="{FF5B6CFF-2F6D-42AE-A4BF-FC9D11C0F71F}" type="presOf" srcId="{022347AC-3A87-4DEA-A601-0BCF582B28F8}" destId="{B6854452-0834-48F9-91BB-DCD810F6C78F}" srcOrd="1" destOrd="0" presId="urn:microsoft.com/office/officeart/2009/3/layout/HorizontalOrganizationChart"/>
    <dgm:cxn modelId="{05DC43F1-6676-4F41-A744-85BAC8B1339B}" type="presParOf" srcId="{C24EC305-002D-4B89-BEDC-6E779DD5DEC9}" destId="{839CE59B-EC50-4D04-BC11-85AE4D2D3EBA}" srcOrd="0" destOrd="0" presId="urn:microsoft.com/office/officeart/2009/3/layout/HorizontalOrganizationChart"/>
    <dgm:cxn modelId="{D4F805C5-2F81-42B2-BE00-037B7BCA27FA}" type="presParOf" srcId="{839CE59B-EC50-4D04-BC11-85AE4D2D3EBA}" destId="{67CFC6FD-6962-4AFD-A8EE-02DD51F85D35}" srcOrd="0" destOrd="0" presId="urn:microsoft.com/office/officeart/2009/3/layout/HorizontalOrganizationChart"/>
    <dgm:cxn modelId="{8CECDEF4-C21A-4145-9137-A70607DBB449}" type="presParOf" srcId="{67CFC6FD-6962-4AFD-A8EE-02DD51F85D35}" destId="{FE4A0F52-FA69-4414-A57C-5B1FE25D250E}" srcOrd="0" destOrd="0" presId="urn:microsoft.com/office/officeart/2009/3/layout/HorizontalOrganizationChart"/>
    <dgm:cxn modelId="{BED83850-1B6B-4A2A-989A-4D1E01F20466}" type="presParOf" srcId="{67CFC6FD-6962-4AFD-A8EE-02DD51F85D35}" destId="{DCA05773-4697-402D-9063-A6F6E615341B}" srcOrd="1" destOrd="0" presId="urn:microsoft.com/office/officeart/2009/3/layout/HorizontalOrganizationChart"/>
    <dgm:cxn modelId="{2FBFF96C-8F2C-4BF6-9743-505886263002}" type="presParOf" srcId="{839CE59B-EC50-4D04-BC11-85AE4D2D3EBA}" destId="{5CB17721-4B7D-4423-8B77-DC85BEF86742}" srcOrd="1" destOrd="0" presId="urn:microsoft.com/office/officeart/2009/3/layout/HorizontalOrganizationChart"/>
    <dgm:cxn modelId="{B5CFF5FD-BA41-429C-8298-4F9D6541C186}" type="presParOf" srcId="{5CB17721-4B7D-4423-8B77-DC85BEF86742}" destId="{6B2289D8-D8EB-4D1E-9E6E-7E1A9414A71D}" srcOrd="0" destOrd="0" presId="urn:microsoft.com/office/officeart/2009/3/layout/HorizontalOrganizationChart"/>
    <dgm:cxn modelId="{7521B91E-6AD6-4DF4-95AD-0A0FCCB03B7B}" type="presParOf" srcId="{5CB17721-4B7D-4423-8B77-DC85BEF86742}" destId="{6BEB736B-6CC0-47B5-A022-53936458E627}" srcOrd="1" destOrd="0" presId="urn:microsoft.com/office/officeart/2009/3/layout/HorizontalOrganizationChart"/>
    <dgm:cxn modelId="{EC6431AD-D82C-45F0-A07D-82F118375C79}" type="presParOf" srcId="{6BEB736B-6CC0-47B5-A022-53936458E627}" destId="{6B92766A-371E-4DC2-BFEA-B5DCB434E951}" srcOrd="0" destOrd="0" presId="urn:microsoft.com/office/officeart/2009/3/layout/HorizontalOrganizationChart"/>
    <dgm:cxn modelId="{085F9170-180C-46C5-B452-48E65CC3A1E7}" type="presParOf" srcId="{6B92766A-371E-4DC2-BFEA-B5DCB434E951}" destId="{BEA5F9D6-42D5-46A0-8A71-858D2AD8B724}" srcOrd="0" destOrd="0" presId="urn:microsoft.com/office/officeart/2009/3/layout/HorizontalOrganizationChart"/>
    <dgm:cxn modelId="{0A1B7CA5-212C-4E8F-BBD0-902774C52AAF}" type="presParOf" srcId="{6B92766A-371E-4DC2-BFEA-B5DCB434E951}" destId="{E7BC1BE3-0581-4B52-9B04-A5C0333B79D0}" srcOrd="1" destOrd="0" presId="urn:microsoft.com/office/officeart/2009/3/layout/HorizontalOrganizationChart"/>
    <dgm:cxn modelId="{67FBBAE6-6146-4988-9BB6-749F1E16DABF}" type="presParOf" srcId="{6BEB736B-6CC0-47B5-A022-53936458E627}" destId="{9C4747B3-EC85-41B3-8A2F-0EBA30018862}" srcOrd="1" destOrd="0" presId="urn:microsoft.com/office/officeart/2009/3/layout/HorizontalOrganizationChart"/>
    <dgm:cxn modelId="{186BCC37-8B3E-4958-985B-25A99C04CA56}" type="presParOf" srcId="{9C4747B3-EC85-41B3-8A2F-0EBA30018862}" destId="{E0037B5B-6F69-4789-89A3-CC6680095BF2}" srcOrd="0" destOrd="0" presId="urn:microsoft.com/office/officeart/2009/3/layout/HorizontalOrganizationChart"/>
    <dgm:cxn modelId="{62A08BF7-71AA-4034-A4E4-8F26866E1BBD}" type="presParOf" srcId="{9C4747B3-EC85-41B3-8A2F-0EBA30018862}" destId="{C3DD66D7-D640-4E4B-8F94-6DC643B153E7}" srcOrd="1" destOrd="0" presId="urn:microsoft.com/office/officeart/2009/3/layout/HorizontalOrganizationChart"/>
    <dgm:cxn modelId="{A4D21495-2F14-4D31-B609-C7F9BC3EEBB7}" type="presParOf" srcId="{C3DD66D7-D640-4E4B-8F94-6DC643B153E7}" destId="{594A6BBE-F990-4D1F-AB41-219FFC5C5AA0}" srcOrd="0" destOrd="0" presId="urn:microsoft.com/office/officeart/2009/3/layout/HorizontalOrganizationChart"/>
    <dgm:cxn modelId="{DD3A37A0-F81C-4394-AF1F-9B980BA5B224}" type="presParOf" srcId="{594A6BBE-F990-4D1F-AB41-219FFC5C5AA0}" destId="{FBA5DFBD-5BA1-4F4C-8DBC-DDA73F05566E}" srcOrd="0" destOrd="0" presId="urn:microsoft.com/office/officeart/2009/3/layout/HorizontalOrganizationChart"/>
    <dgm:cxn modelId="{EAA73A04-E55C-4FD7-8374-FB4CB837F8FE}" type="presParOf" srcId="{594A6BBE-F990-4D1F-AB41-219FFC5C5AA0}" destId="{D11E9BCE-F11E-402E-B91A-26E4D2F66627}" srcOrd="1" destOrd="0" presId="urn:microsoft.com/office/officeart/2009/3/layout/HorizontalOrganizationChart"/>
    <dgm:cxn modelId="{4FF6473F-BC54-4053-A163-B2FBCC32BED4}" type="presParOf" srcId="{C3DD66D7-D640-4E4B-8F94-6DC643B153E7}" destId="{1CAC8E05-F16D-4033-89AA-14E5443BF900}" srcOrd="1" destOrd="0" presId="urn:microsoft.com/office/officeart/2009/3/layout/HorizontalOrganizationChart"/>
    <dgm:cxn modelId="{8B772251-99EC-4046-9DCA-0B2991642EB0}" type="presParOf" srcId="{C3DD66D7-D640-4E4B-8F94-6DC643B153E7}" destId="{05422E79-860B-4C09-B2D8-1760D65E78A3}" srcOrd="2" destOrd="0" presId="urn:microsoft.com/office/officeart/2009/3/layout/HorizontalOrganizationChart"/>
    <dgm:cxn modelId="{BA4752E9-3358-4DB4-9E6D-249D0B01CB81}" type="presParOf" srcId="{9C4747B3-EC85-41B3-8A2F-0EBA30018862}" destId="{1CE0F3A6-8ECD-4918-809C-9D3B293998BF}" srcOrd="2" destOrd="0" presId="urn:microsoft.com/office/officeart/2009/3/layout/HorizontalOrganizationChart"/>
    <dgm:cxn modelId="{CAA89818-1F33-4C99-BBC7-99F32CC7087F}" type="presParOf" srcId="{9C4747B3-EC85-41B3-8A2F-0EBA30018862}" destId="{A1FBECDA-0EF7-410E-A41B-35C242A01F74}" srcOrd="3" destOrd="0" presId="urn:microsoft.com/office/officeart/2009/3/layout/HorizontalOrganizationChart"/>
    <dgm:cxn modelId="{37EBBD9C-DA8E-4F0E-8181-3AFD46F6369F}" type="presParOf" srcId="{A1FBECDA-0EF7-410E-A41B-35C242A01F74}" destId="{A8166D8C-305F-4612-9C69-9731621AA775}" srcOrd="0" destOrd="0" presId="urn:microsoft.com/office/officeart/2009/3/layout/HorizontalOrganizationChart"/>
    <dgm:cxn modelId="{EFB44108-D3E1-4E80-9971-98C515CDB1A6}" type="presParOf" srcId="{A8166D8C-305F-4612-9C69-9731621AA775}" destId="{5EB7086C-CD74-4DA4-8998-566E55ABC09F}" srcOrd="0" destOrd="0" presId="urn:microsoft.com/office/officeart/2009/3/layout/HorizontalOrganizationChart"/>
    <dgm:cxn modelId="{84C21A6C-9602-4F5E-B5D1-6EC35CBB2585}" type="presParOf" srcId="{A8166D8C-305F-4612-9C69-9731621AA775}" destId="{B6854452-0834-48F9-91BB-DCD810F6C78F}" srcOrd="1" destOrd="0" presId="urn:microsoft.com/office/officeart/2009/3/layout/HorizontalOrganizationChart"/>
    <dgm:cxn modelId="{B06004A6-A669-49DD-8F90-457F5175D125}" type="presParOf" srcId="{A1FBECDA-0EF7-410E-A41B-35C242A01F74}" destId="{413A807A-C438-44AB-A562-7B942B739700}" srcOrd="1" destOrd="0" presId="urn:microsoft.com/office/officeart/2009/3/layout/HorizontalOrganizationChart"/>
    <dgm:cxn modelId="{26797F5F-6E95-4517-AD28-1FEDD427D749}" type="presParOf" srcId="{A1FBECDA-0EF7-410E-A41B-35C242A01F74}" destId="{0F826982-192F-4336-ACA9-8C0341E3BC46}" srcOrd="2" destOrd="0" presId="urn:microsoft.com/office/officeart/2009/3/layout/HorizontalOrganizationChart"/>
    <dgm:cxn modelId="{9E51422A-21DD-41B7-BB86-021EFE5080D3}" type="presParOf" srcId="{6BEB736B-6CC0-47B5-A022-53936458E627}" destId="{D24F6C51-B269-4A99-8CF8-CD0927F051A2}" srcOrd="2" destOrd="0" presId="urn:microsoft.com/office/officeart/2009/3/layout/HorizontalOrganizationChart"/>
    <dgm:cxn modelId="{7C8CC623-8F24-49FA-9F2D-8FB012AB4155}" type="presParOf" srcId="{5CB17721-4B7D-4423-8B77-DC85BEF86742}" destId="{FAF339CC-A43B-4A27-B6EF-5F965D32F9BF}" srcOrd="2" destOrd="0" presId="urn:microsoft.com/office/officeart/2009/3/layout/HorizontalOrganizationChart"/>
    <dgm:cxn modelId="{56404516-5D7F-4A8A-BCFE-08FE953F56EE}" type="presParOf" srcId="{5CB17721-4B7D-4423-8B77-DC85BEF86742}" destId="{85F973B5-2A30-4399-9B1B-E06653683399}" srcOrd="3" destOrd="0" presId="urn:microsoft.com/office/officeart/2009/3/layout/HorizontalOrganizationChart"/>
    <dgm:cxn modelId="{0C190A7F-E312-4BBD-8884-7CB15335D8D3}" type="presParOf" srcId="{85F973B5-2A30-4399-9B1B-E06653683399}" destId="{177C155D-B0B6-4CCC-AF6C-C18FE84ADAF7}" srcOrd="0" destOrd="0" presId="urn:microsoft.com/office/officeart/2009/3/layout/HorizontalOrganizationChart"/>
    <dgm:cxn modelId="{7E273668-8D38-41B5-B4E6-223877457C66}" type="presParOf" srcId="{177C155D-B0B6-4CCC-AF6C-C18FE84ADAF7}" destId="{B5418191-ECBA-4044-827F-04E5B62626AF}" srcOrd="0" destOrd="0" presId="urn:microsoft.com/office/officeart/2009/3/layout/HorizontalOrganizationChart"/>
    <dgm:cxn modelId="{D72DB1E1-42D5-408D-9EAB-53A6D08407E9}" type="presParOf" srcId="{177C155D-B0B6-4CCC-AF6C-C18FE84ADAF7}" destId="{B52CD82D-5D9E-4217-BE16-2CDE40CE5164}" srcOrd="1" destOrd="0" presId="urn:microsoft.com/office/officeart/2009/3/layout/HorizontalOrganizationChart"/>
    <dgm:cxn modelId="{8A55D3E5-F79D-4F35-BACC-9E211DCEF9F4}" type="presParOf" srcId="{85F973B5-2A30-4399-9B1B-E06653683399}" destId="{905D1A80-DB6A-4516-B6D3-EDB3FE30D7AB}" srcOrd="1" destOrd="0" presId="urn:microsoft.com/office/officeart/2009/3/layout/HorizontalOrganizationChart"/>
    <dgm:cxn modelId="{39C9A702-D93B-41E9-9C0B-B94AD649569D}" type="presParOf" srcId="{905D1A80-DB6A-4516-B6D3-EDB3FE30D7AB}" destId="{A5043E80-536B-48A8-8345-DB37E9E3E0E4}" srcOrd="0" destOrd="0" presId="urn:microsoft.com/office/officeart/2009/3/layout/HorizontalOrganizationChart"/>
    <dgm:cxn modelId="{30D4E181-DECA-450E-AFDA-2A430F43900A}" type="presParOf" srcId="{905D1A80-DB6A-4516-B6D3-EDB3FE30D7AB}" destId="{2502CD2E-7484-4177-9631-D512FE6AE901}" srcOrd="1" destOrd="0" presId="urn:microsoft.com/office/officeart/2009/3/layout/HorizontalOrganizationChart"/>
    <dgm:cxn modelId="{78BE90C1-C69C-4662-BD8B-E19160A069EE}" type="presParOf" srcId="{2502CD2E-7484-4177-9631-D512FE6AE901}" destId="{508CE315-4291-445C-A8B3-709E0992805D}" srcOrd="0" destOrd="0" presId="urn:microsoft.com/office/officeart/2009/3/layout/HorizontalOrganizationChart"/>
    <dgm:cxn modelId="{84464D70-2C69-4BAD-9D56-DF24499D7DD8}" type="presParOf" srcId="{508CE315-4291-445C-A8B3-709E0992805D}" destId="{FBEC59A7-BD86-42D2-855A-EB4593B11B39}" srcOrd="0" destOrd="0" presId="urn:microsoft.com/office/officeart/2009/3/layout/HorizontalOrganizationChart"/>
    <dgm:cxn modelId="{59859977-0EAD-4C1F-BAD0-FE621561A4F5}" type="presParOf" srcId="{508CE315-4291-445C-A8B3-709E0992805D}" destId="{F17BD230-FE91-4E16-BF29-26C9A6B3C52F}" srcOrd="1" destOrd="0" presId="urn:microsoft.com/office/officeart/2009/3/layout/HorizontalOrganizationChart"/>
    <dgm:cxn modelId="{238C02BF-9F5B-4ECC-A9D9-D04C84D31162}" type="presParOf" srcId="{2502CD2E-7484-4177-9631-D512FE6AE901}" destId="{297AA3EE-EA44-4365-9396-0D4A7F78E7C2}" srcOrd="1" destOrd="0" presId="urn:microsoft.com/office/officeart/2009/3/layout/HorizontalOrganizationChart"/>
    <dgm:cxn modelId="{2332789D-9F7B-42CA-A959-C60C65651B43}" type="presParOf" srcId="{2502CD2E-7484-4177-9631-D512FE6AE901}" destId="{097C956D-E4B4-4F49-A91B-95571DF3A6DC}" srcOrd="2" destOrd="0" presId="urn:microsoft.com/office/officeart/2009/3/layout/HorizontalOrganizationChart"/>
    <dgm:cxn modelId="{1F1F9C63-5A8F-4FFF-A6FF-7B22559A7535}" type="presParOf" srcId="{85F973B5-2A30-4399-9B1B-E06653683399}" destId="{95EDC097-59CB-4655-B236-2643F2932B8D}" srcOrd="2" destOrd="0" presId="urn:microsoft.com/office/officeart/2009/3/layout/HorizontalOrganizationChart"/>
    <dgm:cxn modelId="{EDA39A3D-3A51-43BF-A9D0-323858177886}" type="presParOf" srcId="{839CE59B-EC50-4D04-BC11-85AE4D2D3EBA}" destId="{01F60958-87B7-4698-8BCC-AF6CB8D73D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43E80-536B-48A8-8345-DB37E9E3E0E4}">
      <dsp:nvSpPr>
        <dsp:cNvPr id="0" name=""/>
        <dsp:cNvSpPr/>
      </dsp:nvSpPr>
      <dsp:spPr>
        <a:xfrm>
          <a:off x="5561316" y="2981316"/>
          <a:ext cx="5052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264" y="4572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339CC-A43B-4A27-B6EF-5F965D32F9BF}">
      <dsp:nvSpPr>
        <dsp:cNvPr id="0" name=""/>
        <dsp:cNvSpPr/>
      </dsp:nvSpPr>
      <dsp:spPr>
        <a:xfrm>
          <a:off x="2529731" y="2212298"/>
          <a:ext cx="505264" cy="814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632" y="0"/>
              </a:lnTo>
              <a:lnTo>
                <a:pt x="252632" y="814738"/>
              </a:lnTo>
              <a:lnTo>
                <a:pt x="505264" y="81473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0F3A6-8ECD-4918-809C-9D3B293998BF}">
      <dsp:nvSpPr>
        <dsp:cNvPr id="0" name=""/>
        <dsp:cNvSpPr/>
      </dsp:nvSpPr>
      <dsp:spPr>
        <a:xfrm>
          <a:off x="5561316" y="1397559"/>
          <a:ext cx="505264" cy="543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632" y="0"/>
              </a:lnTo>
              <a:lnTo>
                <a:pt x="252632" y="543159"/>
              </a:lnTo>
              <a:lnTo>
                <a:pt x="505264" y="543159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37B5B-6F69-4789-89A3-CC6680095BF2}">
      <dsp:nvSpPr>
        <dsp:cNvPr id="0" name=""/>
        <dsp:cNvSpPr/>
      </dsp:nvSpPr>
      <dsp:spPr>
        <a:xfrm>
          <a:off x="5561316" y="854400"/>
          <a:ext cx="505264" cy="543159"/>
        </a:xfrm>
        <a:custGeom>
          <a:avLst/>
          <a:gdLst/>
          <a:ahLst/>
          <a:cxnLst/>
          <a:rect l="0" t="0" r="0" b="0"/>
          <a:pathLst>
            <a:path>
              <a:moveTo>
                <a:pt x="0" y="543159"/>
              </a:moveTo>
              <a:lnTo>
                <a:pt x="252632" y="543159"/>
              </a:lnTo>
              <a:lnTo>
                <a:pt x="252632" y="0"/>
              </a:lnTo>
              <a:lnTo>
                <a:pt x="505264" y="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89D8-D8EB-4D1E-9E6E-7E1A9414A71D}">
      <dsp:nvSpPr>
        <dsp:cNvPr id="0" name=""/>
        <dsp:cNvSpPr/>
      </dsp:nvSpPr>
      <dsp:spPr>
        <a:xfrm>
          <a:off x="2529731" y="1397559"/>
          <a:ext cx="505264" cy="814738"/>
        </a:xfrm>
        <a:custGeom>
          <a:avLst/>
          <a:gdLst/>
          <a:ahLst/>
          <a:cxnLst/>
          <a:rect l="0" t="0" r="0" b="0"/>
          <a:pathLst>
            <a:path>
              <a:moveTo>
                <a:pt x="0" y="814738"/>
              </a:moveTo>
              <a:lnTo>
                <a:pt x="252632" y="814738"/>
              </a:lnTo>
              <a:lnTo>
                <a:pt x="252632" y="0"/>
              </a:lnTo>
              <a:lnTo>
                <a:pt x="505264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A0F52-FA69-4414-A57C-5B1FE25D250E}">
      <dsp:nvSpPr>
        <dsp:cNvPr id="0" name=""/>
        <dsp:cNvSpPr/>
      </dsp:nvSpPr>
      <dsp:spPr>
        <a:xfrm>
          <a:off x="3410" y="1827034"/>
          <a:ext cx="2526320" cy="7705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/>
            <a:t>Možnosti:</a:t>
          </a:r>
          <a:endParaRPr lang="en-US" sz="2800" kern="1200"/>
        </a:p>
      </dsp:txBody>
      <dsp:txXfrm>
        <a:off x="3410" y="1827034"/>
        <a:ext cx="2526320" cy="770527"/>
      </dsp:txXfrm>
    </dsp:sp>
    <dsp:sp modelId="{BEA5F9D6-42D5-46A0-8A71-858D2AD8B724}">
      <dsp:nvSpPr>
        <dsp:cNvPr id="0" name=""/>
        <dsp:cNvSpPr/>
      </dsp:nvSpPr>
      <dsp:spPr>
        <a:xfrm>
          <a:off x="3034995" y="1012295"/>
          <a:ext cx="2526320" cy="7705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err="1"/>
            <a:t>Hosted</a:t>
          </a:r>
          <a:r>
            <a:rPr lang="sk-SK" sz="3800" kern="1200"/>
            <a:t> </a:t>
          </a:r>
          <a:endParaRPr lang="en-US" sz="3800" kern="1200"/>
        </a:p>
      </dsp:txBody>
      <dsp:txXfrm>
        <a:off x="3034995" y="1012295"/>
        <a:ext cx="2526320" cy="770527"/>
      </dsp:txXfrm>
    </dsp:sp>
    <dsp:sp modelId="{FBA5DFBD-5BA1-4F4C-8DBC-DDA73F05566E}">
      <dsp:nvSpPr>
        <dsp:cNvPr id="0" name=""/>
        <dsp:cNvSpPr/>
      </dsp:nvSpPr>
      <dsp:spPr>
        <a:xfrm>
          <a:off x="6066580" y="469136"/>
          <a:ext cx="2526320" cy="770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err="1"/>
            <a:t>Heroku</a:t>
          </a:r>
          <a:endParaRPr lang="en-US" sz="2800" kern="1200"/>
        </a:p>
      </dsp:txBody>
      <dsp:txXfrm>
        <a:off x="6066580" y="469136"/>
        <a:ext cx="2526320" cy="770527"/>
      </dsp:txXfrm>
    </dsp:sp>
    <dsp:sp modelId="{5EB7086C-CD74-4DA4-8998-566E55ABC09F}">
      <dsp:nvSpPr>
        <dsp:cNvPr id="0" name=""/>
        <dsp:cNvSpPr/>
      </dsp:nvSpPr>
      <dsp:spPr>
        <a:xfrm>
          <a:off x="6066580" y="1555454"/>
          <a:ext cx="2526320" cy="770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err="1"/>
            <a:t>Azure</a:t>
          </a:r>
          <a:endParaRPr lang="en-US" sz="2800" kern="1200"/>
        </a:p>
      </dsp:txBody>
      <dsp:txXfrm>
        <a:off x="6066580" y="1555454"/>
        <a:ext cx="2526320" cy="770527"/>
      </dsp:txXfrm>
    </dsp:sp>
    <dsp:sp modelId="{B5418191-ECBA-4044-827F-04E5B62626AF}">
      <dsp:nvSpPr>
        <dsp:cNvPr id="0" name=""/>
        <dsp:cNvSpPr/>
      </dsp:nvSpPr>
      <dsp:spPr>
        <a:xfrm>
          <a:off x="3034995" y="2641772"/>
          <a:ext cx="2526320" cy="7705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err="1"/>
            <a:t>Self-hosted</a:t>
          </a:r>
          <a:endParaRPr lang="en-US" sz="2800" kern="1200"/>
        </a:p>
      </dsp:txBody>
      <dsp:txXfrm>
        <a:off x="3034995" y="2641772"/>
        <a:ext cx="2526320" cy="770527"/>
      </dsp:txXfrm>
    </dsp:sp>
    <dsp:sp modelId="{FBEC59A7-BD86-42D2-855A-EB4593B11B39}">
      <dsp:nvSpPr>
        <dsp:cNvPr id="0" name=""/>
        <dsp:cNvSpPr/>
      </dsp:nvSpPr>
      <dsp:spPr>
        <a:xfrm>
          <a:off x="6066580" y="2641772"/>
          <a:ext cx="2526320" cy="770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err="1"/>
            <a:t>Gunicorn</a:t>
          </a:r>
          <a:endParaRPr lang="en-US" sz="2800" kern="1200"/>
        </a:p>
      </dsp:txBody>
      <dsp:txXfrm>
        <a:off x="6066580" y="2641772"/>
        <a:ext cx="2526320" cy="77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B9F84-07BA-4E01-8B4E-936D9A121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FLASK FRAMEWORK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3942194-97E4-4EB3-959D-0402BDDA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12" y="4050833"/>
            <a:ext cx="8425591" cy="1096899"/>
          </a:xfrm>
        </p:spPr>
        <p:txBody>
          <a:bodyPr/>
          <a:lstStyle/>
          <a:p>
            <a:r>
              <a:rPr lang="sk-SK" dirty="0"/>
              <a:t>Natália </a:t>
            </a:r>
            <a:r>
              <a:rPr lang="sk-SK" dirty="0" err="1"/>
              <a:t>Demčáková</a:t>
            </a:r>
            <a:r>
              <a:rPr lang="sk-SK" dirty="0"/>
              <a:t>, Tomáš Halgaš, Dominika </a:t>
            </a:r>
            <a:r>
              <a:rPr lang="sk-SK" dirty="0" err="1"/>
              <a:t>Molitorisová</a:t>
            </a:r>
            <a:r>
              <a:rPr lang="sk-SK" dirty="0"/>
              <a:t>, Svetlana Vojtková</a:t>
            </a:r>
          </a:p>
        </p:txBody>
      </p:sp>
    </p:spTree>
    <p:extLst>
      <p:ext uri="{BB962C8B-B14F-4D97-AF65-F5344CB8AC3E}">
        <p14:creationId xmlns:p14="http://schemas.microsoft.com/office/powerpoint/2010/main" val="418736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CEAFE4-6DD0-444B-ABE4-80614C3D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k-SK" sz="3300"/>
              <a:t>1. Šablóny zobrazujúce obsah premenných </a:t>
            </a:r>
            <a:br>
              <a:rPr lang="sk-SK" sz="3300" i="0" u="none" strike="noStrike" baseline="0">
                <a:latin typeface="Calibri" panose="020F0502020204030204" pitchFamily="34" charset="0"/>
              </a:rPr>
            </a:br>
            <a:endParaRPr lang="sk-SK" sz="330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4D2FC0-729C-43CE-A478-29C0A266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sk-SK"/>
              <a:t>nová funkcia </a:t>
            </a:r>
            <a:r>
              <a:rPr lang="sk-SK" i="1" err="1"/>
              <a:t>welcome</a:t>
            </a:r>
            <a:r>
              <a:rPr lang="sk-SK" i="1"/>
              <a:t>(), </a:t>
            </a:r>
            <a:r>
              <a:rPr lang="sk-SK"/>
              <a:t>ktorej cesta je definované pomocou </a:t>
            </a:r>
            <a:r>
              <a:rPr lang="sk-SK" sz="1800" i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@app.route('/welcome')</a:t>
            </a:r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A98147E3-F961-43D3-81AB-B4E5321F5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26" b="-3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84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38B06F-A37F-48EB-B6D3-E869DAEC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031380"/>
            <a:ext cx="2930517" cy="4570071"/>
          </a:xfrm>
        </p:spPr>
        <p:txBody>
          <a:bodyPr>
            <a:normAutofit lnSpcReduction="10000"/>
          </a:bodyPr>
          <a:lstStyle/>
          <a:p>
            <a:r>
              <a:rPr lang="sk-SK"/>
              <a:t>nové </a:t>
            </a:r>
            <a:r>
              <a:rPr lang="sk-SK" i="1"/>
              <a:t>welcome.html</a:t>
            </a:r>
          </a:p>
          <a:p>
            <a:pPr marL="0" indent="0">
              <a:buNone/>
            </a:pPr>
            <a:r>
              <a:rPr lang="sk-SK" altLang="sk-SK" b="1" i="1"/>
              <a:t>obsah premennej:	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sk-SK" altLang="sk-SK" sz="1600">
                <a:solidFill>
                  <a:schemeClr val="tx1"/>
                </a:solidFill>
                <a:latin typeface="Arial Unicode MS" panose="020B0604020202020204" pitchFamily="34" charset="-128"/>
                <a:cs typeface="Calibri" panose="020F0502020204030204" pitchFamily="34" charset="0"/>
              </a:rPr>
              <a:t>{{</a:t>
            </a:r>
            <a:r>
              <a:rPr lang="sk-SK" altLang="sk-SK" sz="1600" err="1">
                <a:solidFill>
                  <a:schemeClr val="tx1"/>
                </a:solidFill>
                <a:latin typeface="Arial Unicode MS" panose="020B0604020202020204" pitchFamily="34" charset="-128"/>
                <a:cs typeface="Calibri" panose="020F0502020204030204" pitchFamily="34" charset="0"/>
              </a:rPr>
              <a:t>premenna</a:t>
            </a:r>
            <a:r>
              <a:rPr lang="sk-SK" altLang="sk-SK" sz="1600">
                <a:solidFill>
                  <a:schemeClr val="tx1"/>
                </a:solidFill>
                <a:latin typeface="Arial Unicode MS" panose="020B0604020202020204" pitchFamily="34" charset="-128"/>
                <a:cs typeface="Calibri" panose="020F0502020204030204" pitchFamily="34" charset="0"/>
              </a:rPr>
              <a:t>}}</a:t>
            </a:r>
          </a:p>
          <a:p>
            <a:pPr marL="0" indent="0">
              <a:buNone/>
            </a:pPr>
            <a:endParaRPr lang="sk-SK" sz="400" i="1"/>
          </a:p>
          <a:p>
            <a:pPr marL="0" indent="0">
              <a:buNone/>
            </a:pPr>
            <a:r>
              <a:rPr lang="sk-SK" b="1" i="1" err="1"/>
              <a:t>for</a:t>
            </a:r>
            <a:r>
              <a:rPr lang="sk-SK" b="1" i="1"/>
              <a:t> cyklus: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{% </a:t>
            </a:r>
            <a:r>
              <a:rPr kumimoji="0" lang="sk-SK" altLang="sk-SK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 prvok in pole %}</a:t>
            </a:r>
            <a:endParaRPr kumimoji="0" lang="sk-SK" altLang="sk-S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&lt;p&gt; {{ prvok }} &lt;/p&gt;</a:t>
            </a:r>
            <a:endParaRPr kumimoji="0" lang="sk-SK" altLang="sk-S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{% </a:t>
            </a:r>
            <a:r>
              <a:rPr kumimoji="0" lang="sk-SK" altLang="sk-SK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endfor</a:t>
            </a: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 %}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k-SK" b="1" i="1"/>
              <a:t>podmienka </a:t>
            </a:r>
            <a:r>
              <a:rPr lang="sk-SK" b="1" i="1" err="1"/>
              <a:t>if</a:t>
            </a:r>
            <a:r>
              <a:rPr lang="sk-SK" b="1" i="1"/>
              <a:t>/</a:t>
            </a:r>
            <a:r>
              <a:rPr lang="sk-SK" b="1" i="1" err="1"/>
              <a:t>else</a:t>
            </a:r>
            <a:r>
              <a:rPr lang="sk-SK" b="1" i="1"/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{% </a:t>
            </a:r>
            <a:r>
              <a:rPr kumimoji="0" lang="sk-SK" altLang="sk-SK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 a &gt; 2 %}</a:t>
            </a:r>
            <a:endParaRPr kumimoji="0" lang="sk-SK" altLang="sk-S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&lt;p&gt; {{ a }} je </a:t>
            </a:r>
            <a:r>
              <a:rPr kumimoji="0" lang="sk-SK" altLang="sk-SK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vacsie</a:t>
            </a: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 ako 2 &lt;/p&gt;</a:t>
            </a:r>
            <a:endParaRPr kumimoji="0" lang="sk-SK" altLang="sk-S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{% </a:t>
            </a:r>
            <a:r>
              <a:rPr kumimoji="0" lang="sk-SK" altLang="sk-SK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 %}</a:t>
            </a:r>
            <a:endParaRPr kumimoji="0" lang="sk-SK" altLang="sk-S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&lt;p&gt; {{ a }} je </a:t>
            </a:r>
            <a:r>
              <a:rPr kumimoji="0" lang="sk-SK" altLang="sk-SK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mensie</a:t>
            </a: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 ako 2 &lt;/p&gt;</a:t>
            </a:r>
            <a:endParaRPr kumimoji="0" lang="sk-SK" altLang="sk-S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{% </a:t>
            </a:r>
            <a:r>
              <a:rPr kumimoji="0" lang="sk-SK" altLang="sk-SK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endif</a:t>
            </a:r>
            <a:r>
              <a:rPr kumimoji="0" lang="sk-SK" altLang="sk-S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alibri" panose="020F0502020204030204" pitchFamily="34" charset="0"/>
              </a:rPr>
              <a:t> %}</a:t>
            </a:r>
            <a:endParaRPr kumimoji="0" lang="sk-SK" altLang="sk-S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k-SK" i="1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E6B0CF9-522E-4C06-B7A5-6CC8FB158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8" r="1377" b="16853"/>
          <a:stretch/>
        </p:blipFill>
        <p:spPr bwMode="auto">
          <a:xfrm>
            <a:off x="2736634" y="229245"/>
            <a:ext cx="7676773" cy="107953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8C461441-6305-48FE-AE3C-C45C32F4C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6442" y="2031380"/>
            <a:ext cx="5237161" cy="4570070"/>
          </a:xfrm>
          <a:prstGeom prst="rect">
            <a:avLst/>
          </a:prstGeom>
          <a:noFill/>
        </p:spPr>
      </p:pic>
      <p:sp>
        <p:nvSpPr>
          <p:cNvPr id="6" name="Šípka: nadol 5">
            <a:extLst>
              <a:ext uri="{FF2B5EF4-FFF2-40B4-BE49-F238E27FC236}">
                <a16:creationId xmlns:a16="http://schemas.microsoft.com/office/drawing/2014/main" id="{351EE362-F8D9-49D1-A088-40372A03437E}"/>
              </a:ext>
            </a:extLst>
          </p:cNvPr>
          <p:cNvSpPr/>
          <p:nvPr/>
        </p:nvSpPr>
        <p:spPr>
          <a:xfrm>
            <a:off x="6265802" y="1374915"/>
            <a:ext cx="618439" cy="59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687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A2594D79-A667-4AB6-AD6D-D78C12174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68" y="1514521"/>
            <a:ext cx="5726310" cy="3828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7C439C1-09BB-4373-827A-8D6139144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98" y="1143963"/>
            <a:ext cx="5237161" cy="4570070"/>
          </a:xfrm>
          <a:prstGeom prst="rect">
            <a:avLst/>
          </a:prstGeom>
          <a:noFill/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4C81B8DE-1949-4A8C-83E1-950B6BB3CB59}"/>
              </a:ext>
            </a:extLst>
          </p:cNvPr>
          <p:cNvSpPr/>
          <p:nvPr/>
        </p:nvSpPr>
        <p:spPr>
          <a:xfrm>
            <a:off x="5413521" y="3170581"/>
            <a:ext cx="791623" cy="51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92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409995-DA99-464B-AC95-A6D300FB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/>
              <a:t>2. Šablóny s presmerovaním medzi stránkami</a:t>
            </a:r>
            <a:br>
              <a:rPr lang="sk-SK" sz="3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B545B9-6546-416A-ADED-557C569F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50040" cy="3880773"/>
          </a:xfrm>
        </p:spPr>
        <p:txBody>
          <a:bodyPr/>
          <a:lstStyle/>
          <a:p>
            <a:r>
              <a:rPr lang="sk-SK"/>
              <a:t>nový </a:t>
            </a:r>
            <a:r>
              <a:rPr lang="sk-SK" err="1"/>
              <a:t>Python</a:t>
            </a:r>
            <a:r>
              <a:rPr lang="sk-SK"/>
              <a:t> súbor </a:t>
            </a:r>
            <a:r>
              <a:rPr lang="sk-SK" i="1"/>
              <a:t>tempalte_website.py </a:t>
            </a:r>
          </a:p>
          <a:p>
            <a:r>
              <a:rPr lang="sk-SK"/>
              <a:t>3 stránky = 3 funkcie</a:t>
            </a:r>
          </a:p>
          <a:p>
            <a:endParaRPr lang="sk-SK"/>
          </a:p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8A03D78-BABB-4DC3-8C97-9359A5AE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12" y="1546618"/>
            <a:ext cx="5999532" cy="51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3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3BAED3-B903-4320-B2DA-1AB6ABE9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6713"/>
            <a:ext cx="11116560" cy="5504649"/>
          </a:xfrm>
        </p:spPr>
        <p:txBody>
          <a:bodyPr/>
          <a:lstStyle/>
          <a:p>
            <a:r>
              <a:rPr lang="sk-SK"/>
              <a:t>rovnaká štruktúra stránok pomocou rozširovania </a:t>
            </a:r>
            <a:r>
              <a:rPr lang="sk-SK" b="1"/>
              <a:t>base šablóny </a:t>
            </a:r>
            <a:r>
              <a:rPr lang="sk-SK"/>
              <a:t>-&gt;</a:t>
            </a:r>
            <a:r>
              <a:rPr lang="sk-SK" b="1"/>
              <a:t> 			 </a:t>
            </a:r>
            <a:r>
              <a:rPr lang="sk-SK" b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sk-SK" b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sk-SK" b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'website_base.html' %}</a:t>
            </a:r>
          </a:p>
          <a:p>
            <a:endParaRPr lang="sk-SK" b="1"/>
          </a:p>
          <a:p>
            <a:pPr marL="0" indent="0">
              <a:buNone/>
            </a:pPr>
            <a:r>
              <a:rPr lang="sk-SK"/>
              <a:t>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F58F19A-2A1D-4E38-A51D-7944A034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46" y="2831491"/>
            <a:ext cx="5337597" cy="198851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45AD2ED-B982-42DF-A368-56D2DC89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47" y="1627676"/>
            <a:ext cx="5887853" cy="43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4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72AF182-C5A2-4994-803E-5287F2D4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3548"/>
            <a:ext cx="8596668" cy="4987814"/>
          </a:xfrm>
        </p:spPr>
        <p:txBody>
          <a:bodyPr/>
          <a:lstStyle/>
          <a:p>
            <a:r>
              <a:rPr lang="sk-SK"/>
              <a:t>p</a:t>
            </a:r>
            <a:r>
              <a:rPr lang="en-US" err="1"/>
              <a:t>resmerovanie</a:t>
            </a:r>
            <a:r>
              <a:rPr lang="en-US"/>
              <a:t> </a:t>
            </a:r>
            <a:r>
              <a:rPr lang="en-US" err="1"/>
              <a:t>medz</a:t>
            </a:r>
            <a:r>
              <a:rPr lang="sk-SK"/>
              <a:t>i stránkami</a:t>
            </a:r>
          </a:p>
          <a:p>
            <a:endParaRPr lang="sk-SK"/>
          </a:p>
          <a:p>
            <a:endParaRPr lang="sk-SK"/>
          </a:p>
          <a:p>
            <a:endParaRPr lang="sk-SK"/>
          </a:p>
          <a:p>
            <a:r>
              <a:rPr lang="sk-SK"/>
              <a:t>výsledná stránka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880D32E-9633-4DAB-8519-BB0F271E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11" y="1500313"/>
            <a:ext cx="5742665" cy="91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387D6F2-0A69-4333-890A-548776895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4"/>
          <a:stretch/>
        </p:blipFill>
        <p:spPr bwMode="auto">
          <a:xfrm>
            <a:off x="1097211" y="3119258"/>
            <a:ext cx="5722963" cy="29221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129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CEAFE4-6DD0-444B-ABE4-80614C3D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 fontScale="90000"/>
          </a:bodyPr>
          <a:lstStyle/>
          <a:p>
            <a:r>
              <a:rPr lang="sk-SK" sz="3300"/>
              <a:t>3. Pridanie štýlov </a:t>
            </a:r>
            <a:br>
              <a:rPr lang="sk-SK" sz="360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sk-SK" sz="3300" i="0" u="none" strike="noStrike" baseline="0">
                <a:latin typeface="Calibri" panose="020F0502020204030204" pitchFamily="34" charset="0"/>
              </a:rPr>
            </a:br>
            <a:endParaRPr lang="sk-SK" sz="330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37BD413D-6CF0-46D0-B874-16B43535F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567"/>
            <a:ext cx="8596668" cy="4557795"/>
          </a:xfrm>
        </p:spPr>
        <p:txBody>
          <a:bodyPr/>
          <a:lstStyle/>
          <a:p>
            <a:r>
              <a:rPr lang="sk-SK" b="1"/>
              <a:t>spôsob 1 </a:t>
            </a:r>
            <a:r>
              <a:rPr lang="sk-SK"/>
              <a:t>(priamo v HTML šablóny):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9737360D-85DD-40B0-A017-BE0A0373A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68" y="2080726"/>
            <a:ext cx="8363801" cy="3960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66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E97333-FF03-4B55-95B2-1181657E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5" y="736916"/>
            <a:ext cx="7662813" cy="1698171"/>
          </a:xfrm>
        </p:spPr>
        <p:txBody>
          <a:bodyPr/>
          <a:lstStyle/>
          <a:p>
            <a:r>
              <a:rPr lang="sk-SK" b="1"/>
              <a:t>spôsob 2 </a:t>
            </a:r>
            <a:r>
              <a:rPr lang="sk-SK"/>
              <a:t>(odkaz v base šablóne na </a:t>
            </a:r>
            <a:r>
              <a:rPr lang="sk-SK" i="1"/>
              <a:t>style.css</a:t>
            </a:r>
            <a:r>
              <a:rPr lang="sk-SK"/>
              <a:t>):</a:t>
            </a:r>
          </a:p>
          <a:p>
            <a:pPr marL="0" indent="0">
              <a:buNone/>
            </a:pPr>
            <a:r>
              <a:rPr lang="sk-SK" sz="180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sk-SK" sz="180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sk-SK" sz="180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k-SK" sz="180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sk-SK" sz="180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sk-SK" sz="180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sk-SK" sz="180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sk-SK" sz="180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sk-SK" sz="180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k-SK" sz="180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sk-SK" sz="180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sk-SK" sz="180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"{{ </a:t>
            </a:r>
            <a:r>
              <a:rPr lang="sk-SK" sz="180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url_for</a:t>
            </a:r>
            <a:r>
              <a:rPr lang="sk-SK" sz="180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sk-SK" sz="180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sk-SK" sz="180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 </a:t>
            </a:r>
            <a:r>
              <a:rPr lang="sk-SK" sz="180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sk-SK" sz="180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='style.css') }}"</a:t>
            </a:r>
            <a:r>
              <a:rPr lang="sk-SK" sz="180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sk-SK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/>
          </a:p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218CDE8-DC51-432B-A39F-CE2B5292D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95" y="1902865"/>
            <a:ext cx="3659622" cy="305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CB2CC777-A473-4B24-BAE3-FEFA764AC4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96" y="2618683"/>
            <a:ext cx="7172362" cy="388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869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B75F099-63CB-4FB1-A1A0-6F5638F5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/>
              <a:t>Deployment flask aplikácie</a:t>
            </a:r>
          </a:p>
        </p:txBody>
      </p:sp>
      <p:graphicFrame>
        <p:nvGraphicFramePr>
          <p:cNvPr id="15" name="Zástupný objekt pre obsah 4">
            <a:extLst>
              <a:ext uri="{FF2B5EF4-FFF2-40B4-BE49-F238E27FC236}">
                <a16:creationId xmlns:a16="http://schemas.microsoft.com/office/drawing/2014/main" id="{BE1330F9-763E-510B-917D-7DF9D57A2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361142"/>
              </p:ext>
            </p:extLst>
          </p:nvPr>
        </p:nvGraphicFramePr>
        <p:xfrm>
          <a:off x="677690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18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571F4C-0DEA-4CB4-8831-4CC77274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/>
              <a:t>Gunicorn</a:t>
            </a:r>
            <a:r>
              <a:rPr lang="sk-SK"/>
              <a:t> </a:t>
            </a:r>
            <a:r>
              <a:rPr lang="en-US"/>
              <a:t>+ Nginx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2B2540-51BB-4996-8EDD-ED88CEE9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326"/>
            <a:ext cx="8596668" cy="3880773"/>
          </a:xfrm>
        </p:spPr>
        <p:txBody>
          <a:bodyPr/>
          <a:lstStyle/>
          <a:p>
            <a:r>
              <a:rPr lang="sk-SK"/>
              <a:t>Pre nasadenie </a:t>
            </a:r>
            <a:r>
              <a:rPr lang="sk-SK" err="1"/>
              <a:t>flask</a:t>
            </a:r>
            <a:r>
              <a:rPr lang="sk-SK"/>
              <a:t> </a:t>
            </a:r>
            <a:r>
              <a:rPr lang="sk-SK" err="1"/>
              <a:t>appky</a:t>
            </a:r>
            <a:r>
              <a:rPr lang="sk-SK"/>
              <a:t> na linuxový server využijeme </a:t>
            </a:r>
            <a:r>
              <a:rPr lang="sk-SK" err="1"/>
              <a:t>nginx</a:t>
            </a:r>
            <a:r>
              <a:rPr lang="sk-SK"/>
              <a:t> a </a:t>
            </a:r>
            <a:r>
              <a:rPr lang="sk-SK" err="1"/>
              <a:t>gunicorn</a:t>
            </a:r>
            <a:endParaRPr lang="sk-SK"/>
          </a:p>
          <a:p>
            <a:r>
              <a:rPr lang="sk-SK"/>
              <a:t>WSGI</a:t>
            </a:r>
          </a:p>
          <a:p>
            <a:r>
              <a:rPr lang="sk-SK"/>
              <a:t>Využijeme </a:t>
            </a:r>
            <a:r>
              <a:rPr lang="sk-SK" err="1"/>
              <a:t>gunicorn</a:t>
            </a:r>
            <a:r>
              <a:rPr lang="sk-SK"/>
              <a:t> ako WSGI server na komunikáciu s našou </a:t>
            </a:r>
            <a:r>
              <a:rPr lang="sk-SK" err="1"/>
              <a:t>flask</a:t>
            </a:r>
            <a:r>
              <a:rPr lang="sk-SK"/>
              <a:t>  aplikáciou a </a:t>
            </a:r>
            <a:r>
              <a:rPr lang="sk-SK" err="1"/>
              <a:t>nginx</a:t>
            </a:r>
            <a:r>
              <a:rPr lang="sk-SK"/>
              <a:t> ako proxy server medzi serverom </a:t>
            </a:r>
            <a:r>
              <a:rPr lang="sk-SK" err="1"/>
              <a:t>gunicorn</a:t>
            </a:r>
            <a:r>
              <a:rPr lang="sk-SK"/>
              <a:t> a klientom</a:t>
            </a:r>
          </a:p>
          <a:p>
            <a:pPr marL="0" indent="0">
              <a:buNone/>
            </a:pPr>
            <a:endParaRPr lang="sk-SK"/>
          </a:p>
          <a:p>
            <a:pPr marL="0" indent="0">
              <a:buNone/>
            </a:pPr>
            <a:endParaRPr lang="sk-SK"/>
          </a:p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1FD2C8B-67FE-4225-A2EF-3D398C9E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19712"/>
            <a:ext cx="8329864" cy="23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4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BEBA-B950-2EE3-846C-85577AE3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6A1C-D66F-B19F-8903-5F40E3CF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9826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Čo</a:t>
            </a:r>
            <a:r>
              <a:rPr lang="en-US" dirty="0"/>
              <a:t> je to flask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Jednoduchá</a:t>
            </a:r>
            <a:r>
              <a:rPr lang="en-US" dirty="0"/>
              <a:t> </a:t>
            </a:r>
            <a:r>
              <a:rPr lang="en-US" dirty="0" err="1"/>
              <a:t>práca</a:t>
            </a:r>
            <a:r>
              <a:rPr lang="en-US" dirty="0"/>
              <a:t> s </a:t>
            </a:r>
            <a:r>
              <a:rPr lang="en-US" dirty="0" err="1"/>
              <a:t>flaskom</a:t>
            </a:r>
            <a:r>
              <a:rPr lang="en-US" dirty="0"/>
              <a:t> a </a:t>
            </a:r>
            <a:r>
              <a:rPr lang="en-US" dirty="0" err="1"/>
              <a:t>šablónami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Práca</a:t>
            </a:r>
            <a:r>
              <a:rPr lang="en-US" dirty="0"/>
              <a:t> so </a:t>
            </a:r>
            <a:r>
              <a:rPr lang="en-US" dirty="0" err="1"/>
              <a:t>šablónami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 err="1"/>
              <a:t>Premenné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 err="1"/>
              <a:t>Presmerovanie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 err="1"/>
              <a:t>Pridávanie</a:t>
            </a:r>
            <a:r>
              <a:rPr lang="en-US" dirty="0"/>
              <a:t> </a:t>
            </a:r>
            <a:r>
              <a:rPr lang="en-US" dirty="0" err="1"/>
              <a:t>štýlov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Deployment/</a:t>
            </a:r>
            <a:r>
              <a:rPr lang="en-US" dirty="0" err="1">
                <a:ea typeface="+mn-lt"/>
                <a:cs typeface="+mn-lt"/>
              </a:rPr>
              <a:t>nasadenie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aplikácie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en-US" dirty="0" err="1">
                <a:ea typeface="+mn-lt"/>
                <a:cs typeface="+mn-lt"/>
              </a:rPr>
              <a:t>Gunicorn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Nginx</a:t>
            </a:r>
            <a:endParaRPr lang="sk-SK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sk-SK" dirty="0">
                <a:ea typeface="+mn-lt"/>
                <a:cs typeface="+mn-lt"/>
              </a:rPr>
              <a:t>Návrhy na zlepšenie kódu</a:t>
            </a:r>
          </a:p>
          <a:p>
            <a:pPr>
              <a:buFont typeface="Arial" charset="2"/>
              <a:buChar char="•"/>
            </a:pPr>
            <a:endParaRPr lang="sk-SK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696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25A3DA10-0494-42D3-BE29-11849AC7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505021" cy="5224724"/>
          </a:xfrm>
        </p:spPr>
        <p:txBody>
          <a:bodyPr anchor="ctr">
            <a:normAutofit/>
          </a:bodyPr>
          <a:lstStyle/>
          <a:p>
            <a:r>
              <a:rPr lang="en-US"/>
              <a:t>Na</a:t>
            </a:r>
            <a:r>
              <a:rPr lang="sk-SK"/>
              <a:t>š</a:t>
            </a:r>
            <a:r>
              <a:rPr lang="en-US"/>
              <a:t>e </a:t>
            </a:r>
            <a:r>
              <a:rPr lang="en-US" err="1"/>
              <a:t>prostredie</a:t>
            </a:r>
            <a:endParaRPr lang="sk-SK"/>
          </a:p>
        </p:txBody>
      </p:sp>
      <p:sp>
        <p:nvSpPr>
          <p:cNvPr id="39" name="Zástupný objekt pre obsah 2">
            <a:extLst>
              <a:ext uri="{FF2B5EF4-FFF2-40B4-BE49-F238E27FC236}">
                <a16:creationId xmlns:a16="http://schemas.microsoft.com/office/drawing/2014/main" id="{2EFA312B-101D-4337-9B4A-68E0D984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sk-SK"/>
              <a:t>OS: </a:t>
            </a:r>
            <a:r>
              <a:rPr lang="sk-SK" err="1"/>
              <a:t>Ubuntu</a:t>
            </a:r>
            <a:r>
              <a:rPr lang="sk-SK"/>
              <a:t> 20.04.3 LTS </a:t>
            </a:r>
          </a:p>
          <a:p>
            <a:endParaRPr lang="sk-SK"/>
          </a:p>
          <a:p>
            <a:r>
              <a:rPr lang="sk-SK" err="1"/>
              <a:t>Python</a:t>
            </a:r>
            <a:r>
              <a:rPr lang="sk-SK"/>
              <a:t> verzia:  3.8.10 </a:t>
            </a:r>
          </a:p>
          <a:p>
            <a:endParaRPr lang="sk-SK"/>
          </a:p>
          <a:p>
            <a:r>
              <a:rPr lang="sk-SK" err="1"/>
              <a:t>Flask</a:t>
            </a:r>
            <a:r>
              <a:rPr lang="sk-SK"/>
              <a:t> verzia: 2.1.1 </a:t>
            </a:r>
          </a:p>
          <a:p>
            <a:endParaRPr lang="sk-SK"/>
          </a:p>
          <a:p>
            <a:r>
              <a:rPr lang="sk-SK" err="1"/>
              <a:t>Gunicorn</a:t>
            </a:r>
            <a:r>
              <a:rPr lang="sk-SK"/>
              <a:t> verzia: 20.1.0 </a:t>
            </a:r>
          </a:p>
          <a:p>
            <a:endParaRPr lang="sk-SK"/>
          </a:p>
          <a:p>
            <a:r>
              <a:rPr lang="sk-SK" err="1"/>
              <a:t>Nginx</a:t>
            </a:r>
            <a:r>
              <a:rPr lang="sk-SK"/>
              <a:t> verzia: </a:t>
            </a:r>
            <a:r>
              <a:rPr lang="sk-SK" err="1"/>
              <a:t>nginx</a:t>
            </a:r>
            <a:r>
              <a:rPr lang="sk-SK"/>
              <a:t>/1.18.0 (</a:t>
            </a:r>
            <a:r>
              <a:rPr lang="sk-SK" err="1"/>
              <a:t>Ubuntu</a:t>
            </a:r>
            <a:r>
              <a:rPr lang="sk-SK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66459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77C642-5F9B-4A49-95E7-AD4C46BB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Postup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CF9DE4-E4BB-4C3B-A0B6-13AAA311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k-SK"/>
              <a:t>Inštalácia </a:t>
            </a:r>
            <a:r>
              <a:rPr lang="sk-SK" err="1"/>
              <a:t>Gunicorn</a:t>
            </a:r>
            <a:endParaRPr lang="sk-SK"/>
          </a:p>
          <a:p>
            <a:pPr>
              <a:buFont typeface="+mj-lt"/>
              <a:buAutoNum type="arabicPeriod"/>
            </a:pPr>
            <a:r>
              <a:rPr lang="sk-SK"/>
              <a:t>Vytvoriť </a:t>
            </a:r>
            <a:r>
              <a:rPr lang="sk-SK" err="1"/>
              <a:t>python</a:t>
            </a:r>
            <a:r>
              <a:rPr lang="sk-SK"/>
              <a:t> súbor - vstupný bod do našej aplikácie pre </a:t>
            </a:r>
            <a:r>
              <a:rPr lang="sk-SK" err="1"/>
              <a:t>Gunicorn</a:t>
            </a:r>
            <a:endParaRPr lang="sk-SK"/>
          </a:p>
          <a:p>
            <a:pPr>
              <a:buFont typeface="+mj-lt"/>
              <a:buAutoNum type="arabicPeriod"/>
            </a:pPr>
            <a:r>
              <a:rPr lang="sk-SK"/>
              <a:t>Otestovanie </a:t>
            </a:r>
            <a:r>
              <a:rPr lang="sk-SK" err="1"/>
              <a:t>Gunicorn</a:t>
            </a:r>
            <a:r>
              <a:rPr lang="sk-SK"/>
              <a:t> </a:t>
            </a:r>
            <a:r>
              <a:rPr lang="sk-SK" err="1"/>
              <a:t>servra</a:t>
            </a:r>
            <a:endParaRPr lang="sk-SK"/>
          </a:p>
          <a:p>
            <a:pPr marL="0" indent="0">
              <a:buNone/>
            </a:pPr>
            <a:endParaRPr lang="sk-SK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03CD0617-CCDE-43FB-AA64-92180108A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17482"/>
            <a:ext cx="8970003" cy="18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7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77C642-5F9B-4A49-95E7-AD4C46BB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Postup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CF9DE4-E4BB-4C3B-A0B6-13AAA311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sk-SK" err="1"/>
              <a:t>Gunicorn</a:t>
            </a:r>
            <a:r>
              <a:rPr lang="sk-SK"/>
              <a:t> ako </a:t>
            </a:r>
            <a:r>
              <a:rPr lang="sk-SK" err="1"/>
              <a:t>systemd</a:t>
            </a:r>
            <a:r>
              <a:rPr lang="sk-SK"/>
              <a:t> služba </a:t>
            </a:r>
          </a:p>
          <a:p>
            <a:pPr lvl="1"/>
            <a:r>
              <a:rPr lang="sk-SK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sk-SK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systemctl</a:t>
            </a:r>
            <a:r>
              <a:rPr lang="sk-SK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status my-</a:t>
            </a:r>
            <a:r>
              <a:rPr lang="sk-SK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server.service</a:t>
            </a:r>
            <a:endParaRPr lang="sk-SK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4"/>
            </a:pPr>
            <a:endParaRPr lang="sk-SK"/>
          </a:p>
          <a:p>
            <a:pPr>
              <a:buFont typeface="+mj-lt"/>
              <a:buAutoNum type="arabicPeriod" startAt="4"/>
            </a:pPr>
            <a:endParaRPr lang="sk-SK"/>
          </a:p>
          <a:p>
            <a:pPr>
              <a:buFont typeface="+mj-lt"/>
              <a:buAutoNum type="arabicPeriod" startAt="4"/>
            </a:pPr>
            <a:endParaRPr lang="sk-SK"/>
          </a:p>
          <a:p>
            <a:pPr>
              <a:buFont typeface="+mj-lt"/>
              <a:buAutoNum type="arabicPeriod" startAt="4"/>
            </a:pPr>
            <a:endParaRPr lang="sk-SK"/>
          </a:p>
          <a:p>
            <a:pPr>
              <a:buFont typeface="+mj-lt"/>
              <a:buAutoNum type="arabicPeriod" startAt="4"/>
            </a:pPr>
            <a:endParaRPr lang="sk-SK"/>
          </a:p>
          <a:p>
            <a:pPr marL="0" indent="0">
              <a:buNone/>
            </a:pPr>
            <a:endParaRPr lang="sk-SK"/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D538A2F2-0507-4788-A7C0-05B98E7A0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6" y="2964581"/>
            <a:ext cx="5532634" cy="3751848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B6397C47-1517-4128-916E-3EAE22961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50" y="4048760"/>
            <a:ext cx="5255669" cy="8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72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77C642-5F9B-4A49-95E7-AD4C46BB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444"/>
          </a:xfrm>
        </p:spPr>
        <p:txBody>
          <a:bodyPr/>
          <a:lstStyle/>
          <a:p>
            <a:r>
              <a:rPr lang="sk-SK"/>
              <a:t>Postup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CF9DE4-E4BB-4C3B-A0B6-13AAA311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7" y="1366044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sk-SK"/>
              <a:t>Inštalácia </a:t>
            </a:r>
            <a:r>
              <a:rPr lang="sk-SK" err="1"/>
              <a:t>Nginx</a:t>
            </a:r>
            <a:endParaRPr lang="sk-SK"/>
          </a:p>
          <a:p>
            <a:pPr>
              <a:buFont typeface="+mj-lt"/>
              <a:buAutoNum type="arabicPeriod" startAt="5"/>
            </a:pPr>
            <a:r>
              <a:rPr lang="sk-SK"/>
              <a:t>Konfigurácia </a:t>
            </a:r>
            <a:r>
              <a:rPr lang="sk-SK" err="1"/>
              <a:t>Nginx</a:t>
            </a:r>
            <a:r>
              <a:rPr lang="sk-SK"/>
              <a:t> </a:t>
            </a:r>
          </a:p>
          <a:p>
            <a:pPr>
              <a:buFont typeface="+mj-lt"/>
              <a:buAutoNum type="arabicPeriod" startAt="5"/>
            </a:pPr>
            <a:r>
              <a:rPr lang="sk-SK"/>
              <a:t>Otestovanie</a:t>
            </a:r>
          </a:p>
          <a:p>
            <a:pPr marL="0" indent="0">
              <a:buNone/>
            </a:pPr>
            <a:endParaRPr lang="sk-SK"/>
          </a:p>
          <a:p>
            <a:pPr marL="0" indent="0">
              <a:buNone/>
            </a:pPr>
            <a:endParaRPr lang="sk-SK"/>
          </a:p>
          <a:p>
            <a:pPr>
              <a:buFont typeface="+mj-lt"/>
              <a:buAutoNum type="arabicPeriod" startAt="5"/>
            </a:pPr>
            <a:endParaRPr lang="sk-SK"/>
          </a:p>
          <a:p>
            <a:pPr>
              <a:buFont typeface="+mj-lt"/>
              <a:buAutoNum type="arabicPeriod" startAt="5"/>
            </a:pPr>
            <a:endParaRPr lang="sk-SK"/>
          </a:p>
          <a:p>
            <a:pPr>
              <a:buFont typeface="+mj-lt"/>
              <a:buAutoNum type="arabicPeriod" startAt="5"/>
            </a:pPr>
            <a:endParaRPr lang="sk-SK"/>
          </a:p>
          <a:p>
            <a:pPr marL="0" indent="0">
              <a:buNone/>
            </a:pPr>
            <a:endParaRPr lang="sk-SK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97F157D3-A400-4E82-969B-2219D6CDD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88" y="2406370"/>
            <a:ext cx="5963967" cy="40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4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FF4092-7016-414D-9705-1D0F30F4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Návrhy na zlepšenie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7CB883-8FD6-C445-8986-6CA6C9F6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046"/>
            <a:ext cx="8596668" cy="3880773"/>
          </a:xfrm>
        </p:spPr>
        <p:txBody>
          <a:bodyPr/>
          <a:lstStyle/>
          <a:p>
            <a:r>
              <a:rPr lang="sk-SK" dirty="0"/>
              <a:t>Pridanie komentárov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562C322-7244-5A42-B788-694E59B1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85" y="2239345"/>
            <a:ext cx="7950200" cy="17272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77794E5-2749-5E4A-A9C1-018AD140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85" y="4275490"/>
            <a:ext cx="7950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24092F-BE13-1441-BF86-0D934B3A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Návrhy na zlepšenie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E5654C-2348-074E-9F27-704A79CA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37" y="1488613"/>
            <a:ext cx="8596668" cy="3880773"/>
          </a:xfrm>
        </p:spPr>
        <p:txBody>
          <a:bodyPr/>
          <a:lstStyle/>
          <a:p>
            <a:r>
              <a:rPr lang="sk-SK" dirty="0"/>
              <a:t>Odchytávanie výnimiek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8931055-3535-F54D-AD50-377F92A8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83" y="2036993"/>
            <a:ext cx="7950200" cy="17272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905C783-F62F-ED4E-95A4-F7C99B02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351" y="3870786"/>
            <a:ext cx="68707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7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CE05E-EA7D-9647-87E6-CE5D7DFB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Návrhy na zlepšenie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C50480-5D0F-CE4F-9C7D-97739222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sk-SK" dirty="0"/>
              <a:t>formátovanie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7A7F1BB-70FB-D34B-A42F-E690D471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5" y="1241321"/>
            <a:ext cx="6727371" cy="54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4E575D-FD59-ED48-9EAF-1F301C72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F8A33E-A68C-E04D-8EC7-8AD5156E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3F71E28-21F8-6248-B689-311D7A0D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18" y="609600"/>
            <a:ext cx="72263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58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E35FE7-6F80-8745-A3EC-C4515328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Návrhy na zlepšenie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BEEA1E-986E-2146-8764-97F95FBF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491"/>
            <a:ext cx="8596668" cy="3880773"/>
          </a:xfrm>
        </p:spPr>
        <p:txBody>
          <a:bodyPr/>
          <a:lstStyle/>
          <a:p>
            <a:r>
              <a:rPr lang="sk-SK" dirty="0"/>
              <a:t>Podmienené štýly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05D9493-E26F-124B-8C84-E83A304A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88334"/>
            <a:ext cx="4536923" cy="343460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3894920-F941-BC4E-BC1F-69EBA7803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21" y="4488595"/>
            <a:ext cx="6904054" cy="21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2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5ADFF7-81BA-FF41-8068-DFB334C2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Návrhy na zlepšenie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A1AFFE-440D-C040-8D08-728E0784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sk-SK" dirty="0"/>
              <a:t>Na čo si dávať pozor?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77504E9-A634-7542-8E73-9C7D85C8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95"/>
            <a:ext cx="5834742" cy="159239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9B44A2C-FA1B-CB4D-91A6-E67F8010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28" y="3541361"/>
            <a:ext cx="6161314" cy="29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67D3E7-C115-40EF-8F3C-AC66B0BF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FLASK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93D04E-D751-489A-B193-BF8DFE59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 err="1"/>
              <a:t>Framework</a:t>
            </a:r>
            <a:r>
              <a:rPr lang="sk-SK" dirty="0"/>
              <a:t> pre </a:t>
            </a:r>
            <a:r>
              <a:rPr lang="sk-SK" dirty="0" err="1"/>
              <a:t>python</a:t>
            </a:r>
          </a:p>
          <a:p>
            <a:r>
              <a:rPr lang="sk-SK" dirty="0"/>
              <a:t>Tvorba webových aplikácií</a:t>
            </a:r>
          </a:p>
          <a:p>
            <a:r>
              <a:rPr lang="sk-SK" dirty="0"/>
              <a:t>Založené na:</a:t>
            </a:r>
          </a:p>
          <a:p>
            <a:pPr lvl="1">
              <a:buFont typeface="Arial" charset="2"/>
              <a:buChar char="•"/>
            </a:pPr>
            <a:r>
              <a:rPr lang="sk-SK" dirty="0" err="1"/>
              <a:t>Werkzeug</a:t>
            </a:r>
            <a:r>
              <a:rPr lang="sk-SK" dirty="0"/>
              <a:t> WSGI</a:t>
            </a:r>
          </a:p>
          <a:p>
            <a:pPr lvl="1">
              <a:buFont typeface="Arial" charset="2"/>
              <a:buChar char="•"/>
            </a:pPr>
            <a:r>
              <a:rPr lang="sk-SK" dirty="0"/>
              <a:t>Nástroj šablón Jinga2</a:t>
            </a:r>
          </a:p>
          <a:p>
            <a:pPr marL="457200" lvl="1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1F2D8C4-6C1D-38EB-EFAB-4EAD69BA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662" y="1710495"/>
            <a:ext cx="3063458" cy="120622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7FE5193-D5D8-5C97-B375-1F22D9E2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4260389"/>
            <a:ext cx="1793461" cy="17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0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92B0809-3916-4D57-9F4C-A4185A3DC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74617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27D9-E21A-61AA-00DE-5B74A1C2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Nastavenie</a:t>
            </a:r>
            <a:r>
              <a:rPr lang="en-US" dirty="0"/>
              <a:t> </a:t>
            </a:r>
            <a:r>
              <a:rPr lang="en-US" dirty="0" err="1"/>
              <a:t>prostredia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FE3B-248F-57C3-CC78-D0F86B71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2.7 a </a:t>
            </a:r>
            <a:r>
              <a:rPr lang="en-US" dirty="0" err="1"/>
              <a:t>viac</a:t>
            </a:r>
            <a:endParaRPr lang="en-US"/>
          </a:p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prostredia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sk-SK" i="1" dirty="0">
                <a:ea typeface="+mn-lt"/>
                <a:cs typeface="+mn-lt"/>
              </a:rPr>
              <a:t>$ </a:t>
            </a:r>
            <a:r>
              <a:rPr lang="sk-SK" i="1" dirty="0" err="1">
                <a:ea typeface="+mn-lt"/>
                <a:cs typeface="+mn-lt"/>
              </a:rPr>
              <a:t>pip</a:t>
            </a:r>
            <a:r>
              <a:rPr lang="sk-SK" i="1" dirty="0">
                <a:ea typeface="+mn-lt"/>
                <a:cs typeface="+mn-lt"/>
              </a:rPr>
              <a:t> -V</a:t>
            </a:r>
            <a:r>
              <a:rPr lang="sk-SK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7FC7DFD-EB4C-A5CB-BFC4-F1EAF0A6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226" y="1839612"/>
            <a:ext cx="6696764" cy="41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1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2329-D4BB-42D9-DA78-4012346D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Virtuálne</a:t>
            </a:r>
            <a:r>
              <a:rPr lang="en-US" dirty="0"/>
              <a:t> </a:t>
            </a:r>
            <a:r>
              <a:rPr lang="en-US" dirty="0" err="1"/>
              <a:t>prostredie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0125-F07E-3B28-418D-5451CAA5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345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oddeliť</a:t>
            </a:r>
            <a:r>
              <a:rPr lang="en-US" dirty="0"/>
              <a:t> </a:t>
            </a:r>
            <a:r>
              <a:rPr lang="en-US" dirty="0" err="1"/>
              <a:t>verzie</a:t>
            </a:r>
            <a:r>
              <a:rPr lang="en-US" dirty="0"/>
              <a:t> </a:t>
            </a:r>
            <a:r>
              <a:rPr lang="en-US" dirty="0" err="1"/>
              <a:t>balíčkov</a:t>
            </a:r>
            <a:r>
              <a:rPr lang="en-US" dirty="0"/>
              <a:t> </a:t>
            </a:r>
            <a:r>
              <a:rPr lang="en-US" dirty="0" err="1"/>
              <a:t>projektov</a:t>
            </a:r>
            <a:endParaRPr lang="en-US"/>
          </a:p>
          <a:p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prostredia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sk-SK" i="1" dirty="0">
                <a:ea typeface="+mn-lt"/>
                <a:cs typeface="+mn-lt"/>
              </a:rPr>
              <a:t>$ </a:t>
            </a:r>
            <a:r>
              <a:rPr lang="sk-SK" i="1" dirty="0" err="1">
                <a:ea typeface="+mn-lt"/>
                <a:cs typeface="+mn-lt"/>
              </a:rPr>
              <a:t>python</a:t>
            </a:r>
            <a:r>
              <a:rPr lang="sk-SK" i="1" dirty="0">
                <a:ea typeface="+mn-lt"/>
                <a:cs typeface="+mn-lt"/>
              </a:rPr>
              <a:t> -m </a:t>
            </a:r>
            <a:r>
              <a:rPr lang="sk-SK" i="1" dirty="0" err="1">
                <a:ea typeface="+mn-lt"/>
                <a:cs typeface="+mn-lt"/>
              </a:rPr>
              <a:t>venv</a:t>
            </a:r>
            <a:r>
              <a:rPr lang="sk-SK" i="1" dirty="0">
                <a:ea typeface="+mn-lt"/>
                <a:cs typeface="+mn-lt"/>
              </a:rPr>
              <a:t> . </a:t>
            </a:r>
          </a:p>
          <a:p>
            <a:r>
              <a:rPr lang="en-US" dirty="0" err="1">
                <a:ea typeface="+mn-lt"/>
                <a:cs typeface="+mn-lt"/>
              </a:rPr>
              <a:t>Spustenie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virtuálneho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prostredia</a:t>
            </a:r>
            <a:endParaRPr lang="en-US"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sk-SK" i="1" dirty="0"/>
              <a:t>$ ./</a:t>
            </a:r>
            <a:r>
              <a:rPr lang="sk-SK" i="1" dirty="0" err="1"/>
              <a:t>Scripts</a:t>
            </a:r>
            <a:r>
              <a:rPr lang="sk-SK" i="1" dirty="0"/>
              <a:t>/</a:t>
            </a:r>
            <a:r>
              <a:rPr lang="sk-SK" i="1" dirty="0" err="1"/>
              <a:t>activate</a:t>
            </a:r>
            <a:endParaRPr lang="sk-SK" dirty="0" err="1"/>
          </a:p>
          <a:p>
            <a:pPr lvl="1">
              <a:buFont typeface="Arial" charset="2"/>
              <a:buChar char="•"/>
            </a:pPr>
            <a:endParaRPr lang="sk-SK" i="1" dirty="0"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endParaRPr lang="sk-SK" i="1" dirty="0"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endParaRPr lang="sk-SK" i="1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Inštalácia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Flasku</a:t>
            </a:r>
            <a:endParaRPr lang="en-US"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sk-SK" i="1" dirty="0"/>
              <a:t>$ </a:t>
            </a:r>
            <a:r>
              <a:rPr lang="sk-SK" i="1" dirty="0" err="1"/>
              <a:t>pip</a:t>
            </a:r>
            <a:r>
              <a:rPr lang="sk-SK" i="1" dirty="0"/>
              <a:t> </a:t>
            </a:r>
            <a:r>
              <a:rPr lang="sk-SK" i="1" dirty="0" err="1"/>
              <a:t>install</a:t>
            </a:r>
            <a:r>
              <a:rPr lang="sk-SK" i="1" dirty="0"/>
              <a:t> </a:t>
            </a:r>
            <a:r>
              <a:rPr lang="sk-SK" i="1" dirty="0" err="1"/>
              <a:t>Flask</a:t>
            </a:r>
            <a:endParaRPr lang="sk-SK" i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3E030E-5FA3-EEE0-079B-9C093458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748" y="1932294"/>
            <a:ext cx="3726070" cy="39431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3DDE31A-3BCB-BD6D-3DDA-E87F39542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9" y="3898303"/>
            <a:ext cx="5095460" cy="6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52C1-9DBF-FB89-CC2E-9E5CF253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60" y="510209"/>
            <a:ext cx="8596668" cy="1320800"/>
          </a:xfrm>
        </p:spPr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D7AE-C207-D8A0-9A9A-BBF78450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638" y="171885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Spustenie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sk-SK" i="1" dirty="0"/>
              <a:t>$ </a:t>
            </a:r>
            <a:r>
              <a:rPr lang="sk-SK" i="1" dirty="0" err="1"/>
              <a:t>python</a:t>
            </a:r>
            <a:r>
              <a:rPr lang="sk-SK" i="1" dirty="0"/>
              <a:t> main.py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Debug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2A27A5A-8307-8CA7-15DA-87CD785C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2" y="1839185"/>
            <a:ext cx="5205895" cy="388640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6E40F38-35F6-F1DA-F08A-677066D70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38" t="-813" r="10721" b="2439"/>
          <a:stretch/>
        </p:blipFill>
        <p:spPr>
          <a:xfrm>
            <a:off x="6240710" y="2636932"/>
            <a:ext cx="3962654" cy="133023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FAC6258-AB02-17FA-58ED-2B943808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2" b="28049"/>
          <a:stretch/>
        </p:blipFill>
        <p:spPr>
          <a:xfrm>
            <a:off x="6239288" y="4537766"/>
            <a:ext cx="3887889" cy="6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4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53C9-3CC3-B995-6446-D5C2E618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Príklad</a:t>
            </a:r>
            <a:r>
              <a:rPr lang="en-US" dirty="0"/>
              <a:t> s </a:t>
            </a:r>
            <a:r>
              <a:rPr lang="en-US" dirty="0" err="1"/>
              <a:t>využitím</a:t>
            </a:r>
            <a:r>
              <a:rPr lang="en-US" dirty="0"/>
              <a:t> </a:t>
            </a:r>
            <a:r>
              <a:rPr lang="en-US" dirty="0" err="1"/>
              <a:t>šablóny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E4D3-72D2-5FCF-BA40-CEBC8C9F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69" y="182928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Štruktúra</a:t>
            </a:r>
            <a:r>
              <a:rPr lang="en-US" dirty="0"/>
              <a:t> </a:t>
            </a:r>
            <a:r>
              <a:rPr lang="en-US" dirty="0" err="1"/>
              <a:t>projektu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DCFC9B-9DE1-091E-30DB-0EA36EC5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61" y="2448358"/>
            <a:ext cx="3637721" cy="2259455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583BEF92-9EB5-3DCC-A678-DBCF7AF4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45" y="2447276"/>
            <a:ext cx="4764156" cy="31671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8C4AF3-650C-F10F-95E2-7ABA2006C2B3}"/>
              </a:ext>
            </a:extLst>
          </p:cNvPr>
          <p:cNvSpPr txBox="1">
            <a:spLocks/>
          </p:cNvSpPr>
          <p:nvPr/>
        </p:nvSpPr>
        <p:spPr>
          <a:xfrm>
            <a:off x="5578430" y="1771859"/>
            <a:ext cx="2743625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index.html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9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3571-7739-8912-452E-3AD0E915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Príklad</a:t>
            </a:r>
            <a:r>
              <a:rPr lang="en-US" dirty="0">
                <a:ea typeface="+mj-lt"/>
                <a:cs typeface="+mj-lt"/>
              </a:rPr>
              <a:t> s </a:t>
            </a:r>
            <a:r>
              <a:rPr lang="en-US" dirty="0" err="1">
                <a:ea typeface="+mj-lt"/>
                <a:cs typeface="+mj-lt"/>
              </a:rPr>
              <a:t>využitím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šablóny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0489-5B25-9D9A-F02C-4512A59D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Template_preview.py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F24DB4-6957-2B72-0541-F43600A11864}"/>
              </a:ext>
            </a:extLst>
          </p:cNvPr>
          <p:cNvSpPr txBox="1">
            <a:spLocks/>
          </p:cNvSpPr>
          <p:nvPr/>
        </p:nvSpPr>
        <p:spPr>
          <a:xfrm>
            <a:off x="5633646" y="2103162"/>
            <a:ext cx="4488494" cy="3869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Spustenie</a:t>
            </a:r>
            <a:r>
              <a:rPr lang="en-US" dirty="0"/>
              <a:t>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sk-SK" i="1" dirty="0">
                <a:ea typeface="+mn-lt"/>
                <a:cs typeface="+mn-lt"/>
              </a:rPr>
              <a:t>      </a:t>
            </a:r>
            <a:r>
              <a:rPr lang="sk-SK" sz="1600" i="1" dirty="0">
                <a:ea typeface="+mn-lt"/>
                <a:cs typeface="+mn-lt"/>
              </a:rPr>
              <a:t>$ </a:t>
            </a:r>
            <a:r>
              <a:rPr lang="sk-SK" sz="1600" i="1" dirty="0" err="1">
                <a:ea typeface="+mn-lt"/>
                <a:cs typeface="+mn-lt"/>
              </a:rPr>
              <a:t>python</a:t>
            </a:r>
            <a:r>
              <a:rPr lang="sk-SK" sz="1600" i="1" dirty="0">
                <a:ea typeface="+mn-lt"/>
                <a:cs typeface="+mn-lt"/>
              </a:rPr>
              <a:t> template_preview.py</a:t>
            </a:r>
            <a:endParaRPr lang="en-US" sz="16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F799D2C-D314-3F87-D862-D7EC4C81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91" y="3225084"/>
            <a:ext cx="4101547" cy="163366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C959036-158A-E93B-6F43-6169FC31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57" y="2734909"/>
            <a:ext cx="4123634" cy="29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7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70E9BA-ED8F-453E-AFDB-D8D13F50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Pokročilejšia práca so šablónami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0FB31C-CBC8-485D-832B-57A29165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/>
              <a:t>Praktické ukážky:</a:t>
            </a:r>
          </a:p>
          <a:p>
            <a:pPr marL="800100" lvl="1" indent="-342900">
              <a:buFont typeface="+mj-lt"/>
              <a:buAutoNum type="arabicPeriod"/>
            </a:pPr>
            <a:r>
              <a:rPr lang="sk-SK" sz="20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Šablóny zobrazujúce obsah premenných </a:t>
            </a:r>
          </a:p>
          <a:p>
            <a:pPr marL="800100" lvl="1" indent="-342900">
              <a:buFont typeface="+mj-lt"/>
              <a:buAutoNum type="arabicPeriod"/>
            </a:pPr>
            <a:r>
              <a:rPr lang="sk-SK" sz="20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Šablóny s presmerovaním medzi stránkami</a:t>
            </a:r>
          </a:p>
          <a:p>
            <a:pPr marL="800100" lvl="1" indent="-342900">
              <a:buFont typeface="+mj-lt"/>
              <a:buAutoNum type="arabicPeriod"/>
            </a:pPr>
            <a:r>
              <a:rPr lang="sk-SK" sz="2000">
                <a:solidFill>
                  <a:srgbClr val="000000"/>
                </a:solidFill>
                <a:latin typeface="Calibri" panose="020F0502020204030204" pitchFamily="34" charset="0"/>
              </a:rPr>
              <a:t>Pridanie štýlov </a:t>
            </a:r>
          </a:p>
        </p:txBody>
      </p:sp>
    </p:spTree>
    <p:extLst>
      <p:ext uri="{BB962C8B-B14F-4D97-AF65-F5344CB8AC3E}">
        <p14:creationId xmlns:p14="http://schemas.microsoft.com/office/powerpoint/2010/main" val="294123571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C859EC78259246AAD524334AD4D36B" ma:contentTypeVersion="10" ma:contentTypeDescription="Umožňuje vytvoriť nový dokument." ma:contentTypeScope="" ma:versionID="e65a4443522c883150457b5f2d193516">
  <xsd:schema xmlns:xsd="http://www.w3.org/2001/XMLSchema" xmlns:xs="http://www.w3.org/2001/XMLSchema" xmlns:p="http://schemas.microsoft.com/office/2006/metadata/properties" xmlns:ns3="2142d1e4-95c1-4e82-96bd-3a7b2d7d95cc" xmlns:ns4="1dd48516-3b97-4316-90db-307975d58e94" targetNamespace="http://schemas.microsoft.com/office/2006/metadata/properties" ma:root="true" ma:fieldsID="40b428aa67b4908811e0eeb1be17d458" ns3:_="" ns4:_="">
    <xsd:import namespace="2142d1e4-95c1-4e82-96bd-3a7b2d7d95cc"/>
    <xsd:import namespace="1dd48516-3b97-4316-90db-307975d58e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2d1e4-95c1-4e82-96bd-3a7b2d7d9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48516-3b97-4316-90db-307975d58e9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EACA01-B68E-4070-BE0E-FB79E80657D7}">
  <ds:schemaRefs>
    <ds:schemaRef ds:uri="1dd48516-3b97-4316-90db-307975d58e94"/>
    <ds:schemaRef ds:uri="2142d1e4-95c1-4e82-96bd-3a7b2d7d95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78EEA3-E58C-4093-BAF4-B4EF43ED350F}">
  <ds:schemaRefs>
    <ds:schemaRef ds:uri="1dd48516-3b97-4316-90db-307975d58e94"/>
    <ds:schemaRef ds:uri="2142d1e4-95c1-4e82-96bd-3a7b2d7d95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34F9B0-525D-4B49-94E0-AB46160A5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487</Words>
  <Application>Microsoft Macintosh PowerPoint</Application>
  <PresentationFormat>Širokouhlá</PresentationFormat>
  <Paragraphs>140</Paragraphs>
  <Slides>30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9" baseType="lpstr">
      <vt:lpstr>Arial Unicode MS</vt:lpstr>
      <vt:lpstr>Arial</vt:lpstr>
      <vt:lpstr>Arial,Sans-Serif</vt:lpstr>
      <vt:lpstr>Calibri</vt:lpstr>
      <vt:lpstr>Consolas</vt:lpstr>
      <vt:lpstr>Trebuchet MS</vt:lpstr>
      <vt:lpstr>Wingdings</vt:lpstr>
      <vt:lpstr>Wingdings 3</vt:lpstr>
      <vt:lpstr>Fazeta</vt:lpstr>
      <vt:lpstr>FLASK FRAMEWORK</vt:lpstr>
      <vt:lpstr>Obsah</vt:lpstr>
      <vt:lpstr>FLASK</vt:lpstr>
      <vt:lpstr>Nastavenie prostredia</vt:lpstr>
      <vt:lpstr>Virtuálne prostredie</vt:lpstr>
      <vt:lpstr>Hello world!</vt:lpstr>
      <vt:lpstr>Príklad s využitím šablóny</vt:lpstr>
      <vt:lpstr>Príklad s využitím šablóny</vt:lpstr>
      <vt:lpstr>Pokročilejšia práca so šablónami</vt:lpstr>
      <vt:lpstr>1. Šablóny zobrazujúce obsah premenných  </vt:lpstr>
      <vt:lpstr>Prezentácia programu PowerPoint</vt:lpstr>
      <vt:lpstr>Prezentácia programu PowerPoint</vt:lpstr>
      <vt:lpstr>2. Šablóny s presmerovaním medzi stránkami </vt:lpstr>
      <vt:lpstr>Prezentácia programu PowerPoint</vt:lpstr>
      <vt:lpstr>Prezentácia programu PowerPoint</vt:lpstr>
      <vt:lpstr>3. Pridanie štýlov   </vt:lpstr>
      <vt:lpstr>Prezentácia programu PowerPoint</vt:lpstr>
      <vt:lpstr>Deployment flask aplikácie</vt:lpstr>
      <vt:lpstr>Gunicorn + Nginx</vt:lpstr>
      <vt:lpstr>Naše prostredie</vt:lpstr>
      <vt:lpstr>Postup</vt:lpstr>
      <vt:lpstr>Postup</vt:lpstr>
      <vt:lpstr>Postup</vt:lpstr>
      <vt:lpstr>Návrhy na zlepšenie</vt:lpstr>
      <vt:lpstr>Návrhy na zlepšenie</vt:lpstr>
      <vt:lpstr>Návrhy na zlepšenie</vt:lpstr>
      <vt:lpstr>Prezentácia programu PowerPoint</vt:lpstr>
      <vt:lpstr>Návrhy na zlepšenie</vt:lpstr>
      <vt:lpstr>Návrhy na zlepšenie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flask aplikácie</dc:title>
  <dc:creator>Dominika Molitorisová</dc:creator>
  <cp:lastModifiedBy>Natália Demčáková</cp:lastModifiedBy>
  <cp:revision>201</cp:revision>
  <dcterms:created xsi:type="dcterms:W3CDTF">2022-04-07T18:54:18Z</dcterms:created>
  <dcterms:modified xsi:type="dcterms:W3CDTF">2022-04-12T13:50:17Z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0x010100FEC859EC78259246AAD524334AD4D36B</vt:lpwstr>
  </property>
</Properties>
</file>