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47500C-765F-438E-A189-08D6E221E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B660E5F-CAB0-4C28-B9C2-B7E9B1E29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CA87DC-23F1-4EE7-A6A3-2F77B348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8A4-788E-4E4C-83BB-BAE120753E0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C891E5-6232-42A6-9F03-AF68C6AF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1D6841-BCEB-4B59-A012-C3D2D48C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46D7-6DBE-4851-BCF8-619ACD52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82428B-5493-42FB-8C65-8800AB1F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EDFC91D-665D-49D0-8947-055552F5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7CB936-ED65-4F8A-A7B7-DD03BDCE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8A4-788E-4E4C-83BB-BAE120753E0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5AD33C-FE66-4C34-966C-CED69A20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76D5AC3-1397-449B-9710-98BD90D4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46D7-6DBE-4851-BCF8-619ACD52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9F27B58-FCDC-4765-BACE-609BB8854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3E09191-7D62-44F2-ABB6-DA2B03FE7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13D8E29-B9CB-4535-A826-49611819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8A4-788E-4E4C-83BB-BAE120753E0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08B38C-0F57-4245-B65F-199A5227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2BBBBB-64AE-4376-99B7-92B3691E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46D7-6DBE-4851-BCF8-619ACD52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FCD450-CE9E-4B98-B147-D4CAD586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7F379B0-8383-413D-9E5A-03DB9868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EF4B77-3728-4F6F-B30B-A27AECF2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8A4-788E-4E4C-83BB-BAE120753E0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DDAEF15-88E3-42DF-B77A-FC008998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254E1E-4F3E-4F5F-93DC-024B7840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46D7-6DBE-4851-BCF8-619ACD52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B201AB-E6FD-45AB-AE5D-590BA7D8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8D34DD7-DC7E-423A-9421-241E1B0F5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ED7862D-4D8B-4D9C-9C47-C324FD41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8A4-788E-4E4C-83BB-BAE120753E0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A4925C-B2B6-484C-80A1-C1A0B949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EBF80-CF4F-41A9-881A-7B719211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46D7-6DBE-4851-BCF8-619ACD52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5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CD8DAC-8B63-48AF-ADC6-362448D6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604984E-580D-43C5-BA65-14A79CC37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CDAD88DE-0084-4B0C-AD7F-6DDF3CBEB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867EFE-524B-4416-8F8F-CB733E53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8A4-788E-4E4C-83BB-BAE120753E0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618A60-0851-4849-80DC-2B58FAAC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E13BC5B-C7E7-48E7-A06A-C2E0CEE6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46D7-6DBE-4851-BCF8-619ACD52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4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F643B5-587E-49CC-AB43-37163434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3FB4AA1-920E-4288-8E6E-FDE7EB79D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22486209-54F8-4BE7-8DD6-AA8271A2D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712F7050-F00D-4055-8FA1-70C51F6DC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85838F28-AA1C-47B8-9473-DE02BD461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86B87C8-2FBB-41B3-9CCF-2683C669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8A4-788E-4E4C-83BB-BAE120753E0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AB2D3F1-836C-4FDF-BE48-44D5CFE4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1546052-B34C-4884-A1EA-2CF28312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46D7-6DBE-4851-BCF8-619ACD52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4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2B344-9492-4029-8F71-A4F61DF9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2F780FE-4790-4C29-8837-103938C7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8A4-788E-4E4C-83BB-BAE120753E0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9C75E60-7F3B-4710-A020-D32B3DE1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BE2C75E-BCB8-43C3-8B0E-D1C99405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46D7-6DBE-4851-BCF8-619ACD52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9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35EA4F0-C6D4-43A2-8DA4-2B7EA98B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8A4-788E-4E4C-83BB-BAE120753E0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9E319CB-7A28-4921-ABB4-60EFB915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64E8CC7-322A-447F-89BA-E54BCD6C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46D7-6DBE-4851-BCF8-619ACD52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0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4BE4EB-376D-4D68-A76D-629E05BE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279119F-410A-4057-ACA3-2E8422DF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90C864B5-97ED-46EC-B359-D925E15FF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71ECCC2-006E-4602-94BF-02800F9E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8A4-788E-4E4C-83BB-BAE120753E0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51E0EAA-828F-41DD-B03C-EC396114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E41BEBF-DD8B-4B00-9169-EAEE3885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46D7-6DBE-4851-BCF8-619ACD52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DA0336-E8BF-4B60-87D8-10F6BF7D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B1620CC-76D5-4D14-839B-1377D9238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A3E2D028-CC36-48E3-8E34-EF1BDF022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A8573C-4681-487F-936F-BE6B1E00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88A4-788E-4E4C-83BB-BAE120753E0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23C9E24-5D5D-41A1-AB43-F447499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B1E100F-BF1F-44A8-80A9-06B2D99F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46D7-6DBE-4851-BCF8-619ACD52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C309B09-7F84-4249-950B-662B88B8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634A4CB-DBC4-4743-B358-EE585E181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E40E24-BAC8-4D86-A259-DD7DFF299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688A4-788E-4E4C-83BB-BAE120753E0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13E49-CDE1-4BDC-8BC7-C3856A453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3A0F5C-D297-445F-AB05-E954A53F5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46D7-6DBE-4851-BCF8-619ACD52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1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8BAE3F-85AE-4B0C-9380-B99CBFA57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AE4A6FA-88D1-4E4B-833D-101B4D10E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8057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Širokoúhlá obrazovka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Tom</dc:creator>
  <cp:lastModifiedBy>Tom</cp:lastModifiedBy>
  <cp:revision>1</cp:revision>
  <dcterms:created xsi:type="dcterms:W3CDTF">2017-12-31T11:38:35Z</dcterms:created>
  <dcterms:modified xsi:type="dcterms:W3CDTF">2017-12-31T11:38:42Z</dcterms:modified>
</cp:coreProperties>
</file>