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1438F-C42E-4716-98A3-273AF2AA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163217-2992-4957-8E02-5DE92BC1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6F5805-3D43-4FE1-A3D7-D261E91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4E4223-689F-4573-B6CB-CFA5CA39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EE61C2-8AC3-42E9-AAE3-B239B6FE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C2E570-D405-4A74-BD58-48A8F3B5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64267A4-00A7-4A2F-B27F-B250142B6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BD44E7-213A-49C5-9D30-12CA5540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530B47-C28C-4E25-8BD7-72A5D976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FB9915-6E8A-4D3F-9DC3-004BCEC3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6665FE0-28AF-4377-95AD-8A49C3385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3F1794D-1008-43EE-9B3C-BA7932C7A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E9E7AD-BC64-4B20-ACFA-22493ABF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279455-CB32-48E3-AC92-4EBF319A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AEDEAA-BF2D-4EC3-9DF6-963D6903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5A5A2-E36C-4C6E-931D-B9EF89BF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4355304-2CC6-4B2A-9AA6-EC14DD20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02AB91-F147-46B2-94C3-991B3D81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157E6B-5D69-43C6-9914-217943E8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9C4DBB-D02B-42B6-8838-A8177ED6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9D9DB6-8002-4E3F-9AD6-9E3589B4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18465E5-641E-4B54-8CF9-DCC52EEF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818BFA-2459-420C-80C9-BDD2E03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5BA7B4-7CD6-4CEA-AF78-6CF148C3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D0B017-4A27-4C60-A509-709A8FB9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4D4AF-8E68-40DB-BD8A-9281CF0D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AC013E-7319-465E-9172-24EDD6374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D37D243-92E6-43AF-900B-4A5575B1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AD0BA3-4BC7-4D40-8569-D32899FF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78F83D-0871-42DE-B523-204B09FD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BE2ACD2-4E1F-448C-B363-1907967F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B5A679-506E-4E5F-8A8A-EE6D584F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7FD8CE2-0C89-468B-B4F1-7A97AD0D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93840CA-9D14-4125-BD58-263DAF2D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5AC9414-97CF-4CE9-BDE0-DA340FECD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45D8289D-2AA3-4515-9939-0C5B43334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2661C11-E076-4DE7-8E97-16BF1DB5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3DBE87D-A2CC-4599-8AD5-3D2D42D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3BF610F-CC03-4D9D-9616-2D9A91BF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0C9341-ADEC-4486-91B4-8F77CB5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A885FE4-5D76-4C36-9B6A-2A37B5BA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02C6A92-0CF7-4EEE-B75C-6B964BC2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F0D9E7A-5BB2-4FA8-A40A-73D421F0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8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A8DBF8B-36A7-4F76-AB17-87453F1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6F18E3B-B2DC-4825-AE01-25D7DD7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6184C5-E7EA-45ED-AEA8-38737E4B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3C6B34-46FE-45FC-B6FB-69AD5AC5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FD01E8-D6D0-432B-A16A-FB117886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0C8CEA3-F087-471B-9C58-D18126DE9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3FF8C6C-79AE-46A0-A87A-2F2B17AD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8A45663-3D9E-41F4-A374-49FD3624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3311F7-3B6A-4F94-98E6-44D6F73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0126BD-CA5D-433E-A052-86AE1184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5235088-9D98-4A43-B73A-D3F7F363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B02FB01D-340B-4B39-A8B7-BF13207D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BBAAD8-B1B5-4D20-AB3D-EFB929BA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F077D8-1D62-42B2-8F9D-4DBEECB8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5D43EA8-0BB0-49AD-BF82-20DF9A81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71DF11A-EF87-42DC-B2DC-77F68741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00C1091-9ECA-4760-A977-945947C1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EC1572-8F57-48C2-9E85-AF342D366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4C46-ECDE-4866-B79B-B4A425BE4A2D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7D087C-B260-41B6-827B-0FD742B0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AA3C9C-8253-489D-BDB5-511D65520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6CCB-4519-4A83-9C92-B79B8E093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D3CD7-04A0-461C-84BE-1237706FD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102D30-B3DB-468D-90C1-5DDBDB299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02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Tom</dc:creator>
  <cp:lastModifiedBy>Tom</cp:lastModifiedBy>
  <cp:revision>1</cp:revision>
  <dcterms:created xsi:type="dcterms:W3CDTF">2017-12-31T11:31:38Z</dcterms:created>
  <dcterms:modified xsi:type="dcterms:W3CDTF">2017-12-31T11:31:59Z</dcterms:modified>
</cp:coreProperties>
</file>