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66B3E8-FBC0-45E3-AF44-43542E71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5AC800-3EBF-413F-AC83-D942C1CD4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4223B0-BB09-4F8C-A60F-FB9A73D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1D8B83-DB0B-434D-8E5A-69D7668D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81E82A-A4A8-44A3-BFA1-37527E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748C8B-A09F-4DCB-B802-D0D31876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E1912E8-6D38-4C45-9BED-32B2CBC8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3839E1-F2C1-420D-8CF4-E2A885F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BC24EE-060D-41FC-988A-FDEBE04B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160CDD-EE75-4BB6-B472-80CE06E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1C79DE5-539B-4F86-9AA1-9B12622A3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E4232AE-75C8-43AA-841C-AB90176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8884E5-82CF-4960-9015-69EF796A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C32629-1DF2-4126-A806-86C17342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59A92E-2ECA-45CE-AD00-4DFEAC64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7257C-70A9-4D65-BCD7-ED91ECD9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8865CFB-5887-4984-85A7-BF7E6612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408674-2FD4-408C-91E1-6E7B2590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169192-F726-4E78-B485-B1399DE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E68EA1-CBD0-4513-9047-0CC5E6BB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0B2307-7C98-4D8D-A774-32E40F74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09A41F7-FAF1-4416-8787-1F33E595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2C9EF8-3E37-4C89-A5F1-4966F3B6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346DD9-A661-468A-866D-430E59C9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B3BEB9-6A7D-4E0D-8B88-01085459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8DE79-CE89-4446-857D-97946E35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D620F1-2333-4D79-B34D-30461BF7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9F84282-1DF4-47A7-9FF7-F28A644B4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D81704D-B151-455A-A234-C2D89B0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D9AD18-9EBD-4224-ACA5-BD9AEE4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C66D25-5199-42EE-B689-A63127A4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12822-9859-4D82-B696-35FA91FD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5570D39-465B-4F8E-BCC8-37320DE9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21C7191A-8E55-4725-9B05-A88BA67C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52D52A18-73AB-4575-88CA-777D7638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957CA339-90C7-4195-A6EE-3CA4A8EA7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7E7D6EE-0C1C-4A69-A3A7-F9FF0F60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355A73B-06FC-4550-B5BE-AD87E7A8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3C5DEED-0619-4110-B665-38CEACD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646C0-079C-436A-9F3D-53B62F71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63B82A-81EA-4B7F-A017-17B7553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74BBF02-DC83-4FF3-B55E-AB8808F7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27E339-018D-4ACD-BC66-AE84A89F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09188F2-72F7-4E2C-91F0-11CB8042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7FCEA0-CAD3-4408-B998-ACBB48BD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D65D4F2-DCF7-4430-90D7-808E9FEC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74C295-198E-4BA9-BE9D-1BA9A1D5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0C7CB16-DB5B-4574-950A-D73C7882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05D6627-78A7-4DAD-9165-B414A349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9A78BB-DA81-4349-AB0B-4B7F3D2F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E235AC2-0E9F-47A9-AF6A-19EF4D29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4798B7-7475-45AF-B0EC-B55C77CD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E71425-D37E-4B8A-AF0B-C05DCD63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35D501-A08F-4A97-9846-39AF69D6E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D7C7879-B599-4D3D-80A5-AEE93F6C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A244D0E-90FF-43B9-8715-9E94EF38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D3EFCC-4677-4780-9A39-D3D1452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E72503E-A92C-4BE5-A83F-2510A350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5A2345-3D2B-479C-B4F6-68741465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7A00048-515B-4FAE-83E0-882ACBA8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A909BD-39A0-4371-966D-AF3FAC39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68E3-A0B4-4FF4-996D-5586FE71804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D39862-D7A8-40BE-9647-6EF47E2A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017799-0859-4398-99AC-01FE28DA3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C4BB-CACC-4866-AB91-105F79C8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67553-8A56-4CB5-9C37-23A989FB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41548B8-434B-44EF-98B4-BEC87A3DA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86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Tom</dc:creator>
  <cp:lastModifiedBy>Tom</cp:lastModifiedBy>
  <cp:revision>1</cp:revision>
  <dcterms:created xsi:type="dcterms:W3CDTF">2017-12-31T11:36:59Z</dcterms:created>
  <dcterms:modified xsi:type="dcterms:W3CDTF">2017-12-31T11:37:08Z</dcterms:modified>
</cp:coreProperties>
</file>