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1"/>
    <p:sldMasterId id="2147483657" r:id="rId2"/>
    <p:sldMasterId id="2147483806" r:id="rId3"/>
  </p:sldMasterIdLst>
  <p:notesMasterIdLst>
    <p:notesMasterId r:id="rId19"/>
  </p:notesMasterIdLst>
  <p:handoutMasterIdLst>
    <p:handoutMasterId r:id="rId20"/>
  </p:handoutMasterIdLst>
  <p:sldIdLst>
    <p:sldId id="413" r:id="rId4"/>
    <p:sldId id="504" r:id="rId5"/>
    <p:sldId id="496" r:id="rId6"/>
    <p:sldId id="452" r:id="rId7"/>
    <p:sldId id="458" r:id="rId8"/>
    <p:sldId id="568" r:id="rId9"/>
    <p:sldId id="570" r:id="rId10"/>
    <p:sldId id="451" r:id="rId11"/>
    <p:sldId id="487" r:id="rId12"/>
    <p:sldId id="500" r:id="rId13"/>
    <p:sldId id="501" r:id="rId14"/>
    <p:sldId id="567" r:id="rId15"/>
    <p:sldId id="502" r:id="rId16"/>
    <p:sldId id="503" r:id="rId17"/>
    <p:sldId id="305" r:id="rId18"/>
  </p:sldIdLst>
  <p:sldSz cx="12192000" cy="6858000"/>
  <p:notesSz cx="6742113" cy="9872663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3540D"/>
    <a:srgbClr val="F67B44"/>
    <a:srgbClr val="00BABA"/>
    <a:srgbClr val="54933E"/>
    <a:srgbClr val="537F9F"/>
    <a:srgbClr val="34ACDE"/>
    <a:srgbClr val="586068"/>
    <a:srgbClr val="EFF0F1"/>
    <a:srgbClr val="FD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9762" autoAdjust="0"/>
  </p:normalViewPr>
  <p:slideViewPr>
    <p:cSldViewPr snapToGrid="0">
      <p:cViewPr varScale="1">
        <p:scale>
          <a:sx n="117" d="100"/>
          <a:sy n="117" d="100"/>
        </p:scale>
        <p:origin x="120" y="4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640" y="78"/>
      </p:cViewPr>
      <p:guideLst>
        <p:guide orient="horz" pos="311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clav Bajgar" userId="c9502987-56ef-419f-a4b3-b077f568919c" providerId="ADAL" clId="{1B7E8722-26C0-4FDA-94A4-1061AE9EB4E1}"/>
    <pc:docChg chg="custSel addSld delSld modSld">
      <pc:chgData name="Vaclav Bajgar" userId="c9502987-56ef-419f-a4b3-b077f568919c" providerId="ADAL" clId="{1B7E8722-26C0-4FDA-94A4-1061AE9EB4E1}" dt="2018-11-05T10:06:37.712" v="888" actId="27636"/>
      <pc:docMkLst>
        <pc:docMk/>
      </pc:docMkLst>
      <pc:sldChg chg="modSp">
        <pc:chgData name="Vaclav Bajgar" userId="c9502987-56ef-419f-a4b3-b077f568919c" providerId="ADAL" clId="{1B7E8722-26C0-4FDA-94A4-1061AE9EB4E1}" dt="2018-11-05T09:43:20.080" v="713" actId="20577"/>
        <pc:sldMkLst>
          <pc:docMk/>
          <pc:sldMk cId="4236596683" sldId="413"/>
        </pc:sldMkLst>
        <pc:spChg chg="mod">
          <ac:chgData name="Vaclav Bajgar" userId="c9502987-56ef-419f-a4b3-b077f568919c" providerId="ADAL" clId="{1B7E8722-26C0-4FDA-94A4-1061AE9EB4E1}" dt="2018-11-05T09:43:20.080" v="713" actId="20577"/>
          <ac:spMkLst>
            <pc:docMk/>
            <pc:sldMk cId="4236596683" sldId="413"/>
            <ac:spMk id="6" creationId="{00000000-0000-0000-0000-000000000000}"/>
          </ac:spMkLst>
        </pc:spChg>
      </pc:sldChg>
      <pc:sldChg chg="modSp modAnim">
        <pc:chgData name="Vaclav Bajgar" userId="c9502987-56ef-419f-a4b3-b077f568919c" providerId="ADAL" clId="{1B7E8722-26C0-4FDA-94A4-1061AE9EB4E1}" dt="2018-11-05T10:05:54.735" v="886" actId="20577"/>
        <pc:sldMkLst>
          <pc:docMk/>
          <pc:sldMk cId="2843032668" sldId="452"/>
        </pc:sldMkLst>
        <pc:spChg chg="mod">
          <ac:chgData name="Vaclav Bajgar" userId="c9502987-56ef-419f-a4b3-b077f568919c" providerId="ADAL" clId="{1B7E8722-26C0-4FDA-94A4-1061AE9EB4E1}" dt="2018-11-05T10:05:54.735" v="886" actId="20577"/>
          <ac:spMkLst>
            <pc:docMk/>
            <pc:sldMk cId="2843032668" sldId="452"/>
            <ac:spMk id="5" creationId="{00000000-0000-0000-0000-000000000000}"/>
          </ac:spMkLst>
        </pc:spChg>
      </pc:sldChg>
      <pc:sldChg chg="modSp modAnim">
        <pc:chgData name="Vaclav Bajgar" userId="c9502987-56ef-419f-a4b3-b077f568919c" providerId="ADAL" clId="{1B7E8722-26C0-4FDA-94A4-1061AE9EB4E1}" dt="2018-11-05T09:38:33.854" v="683" actId="20577"/>
        <pc:sldMkLst>
          <pc:docMk/>
          <pc:sldMk cId="4007651203" sldId="496"/>
        </pc:sldMkLst>
        <pc:spChg chg="mod">
          <ac:chgData name="Vaclav Bajgar" userId="c9502987-56ef-419f-a4b3-b077f568919c" providerId="ADAL" clId="{1B7E8722-26C0-4FDA-94A4-1061AE9EB4E1}" dt="2018-11-05T09:38:33.854" v="683" actId="20577"/>
          <ac:spMkLst>
            <pc:docMk/>
            <pc:sldMk cId="4007651203" sldId="496"/>
            <ac:spMk id="5" creationId="{00000000-0000-0000-0000-000000000000}"/>
          </ac:spMkLst>
        </pc:spChg>
      </pc:sldChg>
      <pc:sldChg chg="modSp modAnim">
        <pc:chgData name="Vaclav Bajgar" userId="c9502987-56ef-419f-a4b3-b077f568919c" providerId="ADAL" clId="{1B7E8722-26C0-4FDA-94A4-1061AE9EB4E1}" dt="2018-11-05T10:06:37.712" v="888" actId="27636"/>
        <pc:sldMkLst>
          <pc:docMk/>
          <pc:sldMk cId="3161282446" sldId="501"/>
        </pc:sldMkLst>
        <pc:spChg chg="mod">
          <ac:chgData name="Vaclav Bajgar" userId="c9502987-56ef-419f-a4b3-b077f568919c" providerId="ADAL" clId="{1B7E8722-26C0-4FDA-94A4-1061AE9EB4E1}" dt="2018-11-05T10:06:37.712" v="888" actId="27636"/>
          <ac:spMkLst>
            <pc:docMk/>
            <pc:sldMk cId="3161282446" sldId="501"/>
            <ac:spMk id="3" creationId="{00000000-0000-0000-0000-000000000000}"/>
          </ac:spMkLst>
        </pc:spChg>
      </pc:sldChg>
      <pc:sldChg chg="modSp add">
        <pc:chgData name="Vaclav Bajgar" userId="c9502987-56ef-419f-a4b3-b077f568919c" providerId="ADAL" clId="{1B7E8722-26C0-4FDA-94A4-1061AE9EB4E1}" dt="2018-11-05T09:24:04.859" v="353" actId="20577"/>
        <pc:sldMkLst>
          <pc:docMk/>
          <pc:sldMk cId="3687616127" sldId="567"/>
        </pc:sldMkLst>
        <pc:spChg chg="mod">
          <ac:chgData name="Vaclav Bajgar" userId="c9502987-56ef-419f-a4b3-b077f568919c" providerId="ADAL" clId="{1B7E8722-26C0-4FDA-94A4-1061AE9EB4E1}" dt="2018-11-05T09:24:04.859" v="353" actId="20577"/>
          <ac:spMkLst>
            <pc:docMk/>
            <pc:sldMk cId="3687616127" sldId="567"/>
            <ac:spMk id="2" creationId="{07AFC241-AB19-43DE-A025-23DB88C13972}"/>
          </ac:spMkLst>
        </pc:spChg>
      </pc:sldChg>
    </pc:docChg>
  </pc:docChgLst>
  <pc:docChgLst>
    <pc:chgData name="Vaclav Bajgar" userId="c9502987-56ef-419f-a4b3-b077f568919c" providerId="ADAL" clId="{9DEAC9EC-4680-4F62-93CC-4291B98CF197}"/>
    <pc:docChg chg="undo redo custSel addSld delSld modSld modNotesMaster modHandout">
      <pc:chgData name="Vaclav Bajgar" userId="c9502987-56ef-419f-a4b3-b077f568919c" providerId="ADAL" clId="{9DEAC9EC-4680-4F62-93CC-4291B98CF197}" dt="2018-11-12T09:27:15.060" v="1496"/>
      <pc:docMkLst>
        <pc:docMk/>
      </pc:docMkLst>
      <pc:sldChg chg="modSp">
        <pc:chgData name="Vaclav Bajgar" userId="c9502987-56ef-419f-a4b3-b077f568919c" providerId="ADAL" clId="{9DEAC9EC-4680-4F62-93CC-4291B98CF197}" dt="2018-11-12T09:25:50.282" v="1494" actId="20577"/>
        <pc:sldMkLst>
          <pc:docMk/>
          <pc:sldMk cId="4236596683" sldId="413"/>
        </pc:sldMkLst>
        <pc:spChg chg="mod">
          <ac:chgData name="Vaclav Bajgar" userId="c9502987-56ef-419f-a4b3-b077f568919c" providerId="ADAL" clId="{9DEAC9EC-4680-4F62-93CC-4291B98CF197}" dt="2018-11-09T11:23:33.566" v="939" actId="20577"/>
          <ac:spMkLst>
            <pc:docMk/>
            <pc:sldMk cId="4236596683" sldId="413"/>
            <ac:spMk id="4" creationId="{00000000-0000-0000-0000-000000000000}"/>
          </ac:spMkLst>
        </pc:spChg>
        <pc:spChg chg="mod">
          <ac:chgData name="Vaclav Bajgar" userId="c9502987-56ef-419f-a4b3-b077f568919c" providerId="ADAL" clId="{9DEAC9EC-4680-4F62-93CC-4291B98CF197}" dt="2018-11-12T09:25:50.282" v="1494" actId="20577"/>
          <ac:spMkLst>
            <pc:docMk/>
            <pc:sldMk cId="4236596683" sldId="413"/>
            <ac:spMk id="6" creationId="{00000000-0000-0000-0000-000000000000}"/>
          </ac:spMkLst>
        </pc:spChg>
      </pc:sldChg>
      <pc:sldChg chg="addSp delSp modSp">
        <pc:chgData name="Vaclav Bajgar" userId="c9502987-56ef-419f-a4b3-b077f568919c" providerId="ADAL" clId="{9DEAC9EC-4680-4F62-93CC-4291B98CF197}" dt="2018-11-09T09:57:47.699" v="491" actId="1038"/>
        <pc:sldMkLst>
          <pc:docMk/>
          <pc:sldMk cId="1049067321" sldId="451"/>
        </pc:sldMkLst>
        <pc:spChg chg="mod">
          <ac:chgData name="Vaclav Bajgar" userId="c9502987-56ef-419f-a4b3-b077f568919c" providerId="ADAL" clId="{9DEAC9EC-4680-4F62-93CC-4291B98CF197}" dt="2018-11-09T09:40:48.934" v="168" actId="1076"/>
          <ac:spMkLst>
            <pc:docMk/>
            <pc:sldMk cId="1049067321" sldId="451"/>
            <ac:spMk id="4" creationId="{00000000-0000-0000-0000-000000000000}"/>
          </ac:spMkLst>
        </pc:spChg>
        <pc:spChg chg="mod">
          <ac:chgData name="Vaclav Bajgar" userId="c9502987-56ef-419f-a4b3-b077f568919c" providerId="ADAL" clId="{9DEAC9EC-4680-4F62-93CC-4291B98CF197}" dt="2018-11-09T09:42:25.729" v="229" actId="1035"/>
          <ac:spMkLst>
            <pc:docMk/>
            <pc:sldMk cId="1049067321" sldId="451"/>
            <ac:spMk id="21" creationId="{00000000-0000-0000-0000-000000000000}"/>
          </ac:spMkLst>
        </pc:spChg>
        <pc:spChg chg="mod">
          <ac:chgData name="Vaclav Bajgar" userId="c9502987-56ef-419f-a4b3-b077f568919c" providerId="ADAL" clId="{9DEAC9EC-4680-4F62-93CC-4291B98CF197}" dt="2018-11-09T09:42:25.729" v="229" actId="1035"/>
          <ac:spMkLst>
            <pc:docMk/>
            <pc:sldMk cId="1049067321" sldId="451"/>
            <ac:spMk id="22" creationId="{00000000-0000-0000-0000-000000000000}"/>
          </ac:spMkLst>
        </pc:spChg>
        <pc:spChg chg="mod">
          <ac:chgData name="Vaclav Bajgar" userId="c9502987-56ef-419f-a4b3-b077f568919c" providerId="ADAL" clId="{9DEAC9EC-4680-4F62-93CC-4291B98CF197}" dt="2018-11-09T09:42:25.729" v="229" actId="1035"/>
          <ac:spMkLst>
            <pc:docMk/>
            <pc:sldMk cId="1049067321" sldId="451"/>
            <ac:spMk id="25" creationId="{00000000-0000-0000-0000-000000000000}"/>
          </ac:spMkLst>
        </pc:spChg>
        <pc:spChg chg="mod">
          <ac:chgData name="Vaclav Bajgar" userId="c9502987-56ef-419f-a4b3-b077f568919c" providerId="ADAL" clId="{9DEAC9EC-4680-4F62-93CC-4291B98CF197}" dt="2018-11-09T09:42:25.729" v="229" actId="1035"/>
          <ac:spMkLst>
            <pc:docMk/>
            <pc:sldMk cId="1049067321" sldId="451"/>
            <ac:spMk id="27" creationId="{00000000-0000-0000-0000-000000000000}"/>
          </ac:spMkLst>
        </pc:spChg>
        <pc:spChg chg="mod">
          <ac:chgData name="Vaclav Bajgar" userId="c9502987-56ef-419f-a4b3-b077f568919c" providerId="ADAL" clId="{9DEAC9EC-4680-4F62-93CC-4291B98CF197}" dt="2018-11-09T09:42:25.729" v="229" actId="1035"/>
          <ac:spMkLst>
            <pc:docMk/>
            <pc:sldMk cId="1049067321" sldId="451"/>
            <ac:spMk id="30" creationId="{00000000-0000-0000-0000-000000000000}"/>
          </ac:spMkLst>
        </pc:spChg>
        <pc:spChg chg="mod">
          <ac:chgData name="Vaclav Bajgar" userId="c9502987-56ef-419f-a4b3-b077f568919c" providerId="ADAL" clId="{9DEAC9EC-4680-4F62-93CC-4291B98CF197}" dt="2018-11-09T09:42:25.729" v="229" actId="1035"/>
          <ac:spMkLst>
            <pc:docMk/>
            <pc:sldMk cId="1049067321" sldId="451"/>
            <ac:spMk id="32" creationId="{00000000-0000-0000-0000-000000000000}"/>
          </ac:spMkLst>
        </pc:spChg>
        <pc:picChg chg="add mod ord modCrop">
          <ac:chgData name="Vaclav Bajgar" userId="c9502987-56ef-419f-a4b3-b077f568919c" providerId="ADAL" clId="{9DEAC9EC-4680-4F62-93CC-4291B98CF197}" dt="2018-11-09T09:57:47.699" v="491" actId="1038"/>
          <ac:picMkLst>
            <pc:docMk/>
            <pc:sldMk cId="1049067321" sldId="451"/>
            <ac:picMk id="2" creationId="{18988337-B0BB-434F-B058-3BE97D9FDE9B}"/>
          </ac:picMkLst>
        </pc:picChg>
        <pc:picChg chg="del">
          <ac:chgData name="Vaclav Bajgar" userId="c9502987-56ef-419f-a4b3-b077f568919c" providerId="ADAL" clId="{9DEAC9EC-4680-4F62-93CC-4291B98CF197}" dt="2018-11-09T09:35:56.432" v="87" actId="478"/>
          <ac:picMkLst>
            <pc:docMk/>
            <pc:sldMk cId="1049067321" sldId="451"/>
            <ac:picMk id="20" creationId="{00000000-0000-0000-0000-000000000000}"/>
          </ac:picMkLst>
        </pc:picChg>
        <pc:cxnChg chg="mod">
          <ac:chgData name="Vaclav Bajgar" userId="c9502987-56ef-419f-a4b3-b077f568919c" providerId="ADAL" clId="{9DEAC9EC-4680-4F62-93CC-4291B98CF197}" dt="2018-11-09T09:42:25.729" v="229" actId="1035"/>
          <ac:cxnSpMkLst>
            <pc:docMk/>
            <pc:sldMk cId="1049067321" sldId="451"/>
            <ac:cxnSpMk id="23" creationId="{00000000-0000-0000-0000-000000000000}"/>
          </ac:cxnSpMkLst>
        </pc:cxnChg>
        <pc:cxnChg chg="mod">
          <ac:chgData name="Vaclav Bajgar" userId="c9502987-56ef-419f-a4b3-b077f568919c" providerId="ADAL" clId="{9DEAC9EC-4680-4F62-93CC-4291B98CF197}" dt="2018-11-09T09:42:25.729" v="229" actId="1035"/>
          <ac:cxnSpMkLst>
            <pc:docMk/>
            <pc:sldMk cId="1049067321" sldId="451"/>
            <ac:cxnSpMk id="24" creationId="{00000000-0000-0000-0000-000000000000}"/>
          </ac:cxnSpMkLst>
        </pc:cxnChg>
        <pc:cxnChg chg="mod">
          <ac:chgData name="Vaclav Bajgar" userId="c9502987-56ef-419f-a4b3-b077f568919c" providerId="ADAL" clId="{9DEAC9EC-4680-4F62-93CC-4291B98CF197}" dt="2018-11-09T09:41:43.589" v="197" actId="12789"/>
          <ac:cxnSpMkLst>
            <pc:docMk/>
            <pc:sldMk cId="1049067321" sldId="451"/>
            <ac:cxnSpMk id="26" creationId="{00000000-0000-0000-0000-000000000000}"/>
          </ac:cxnSpMkLst>
        </pc:cxnChg>
        <pc:cxnChg chg="mod">
          <ac:chgData name="Vaclav Bajgar" userId="c9502987-56ef-419f-a4b3-b077f568919c" providerId="ADAL" clId="{9DEAC9EC-4680-4F62-93CC-4291B98CF197}" dt="2018-11-09T09:42:25.729" v="229" actId="1035"/>
          <ac:cxnSpMkLst>
            <pc:docMk/>
            <pc:sldMk cId="1049067321" sldId="451"/>
            <ac:cxnSpMk id="28" creationId="{00000000-0000-0000-0000-000000000000}"/>
          </ac:cxnSpMkLst>
        </pc:cxnChg>
        <pc:cxnChg chg="mod">
          <ac:chgData name="Vaclav Bajgar" userId="c9502987-56ef-419f-a4b3-b077f568919c" providerId="ADAL" clId="{9DEAC9EC-4680-4F62-93CC-4291B98CF197}" dt="2018-11-09T09:42:25.729" v="229" actId="1035"/>
          <ac:cxnSpMkLst>
            <pc:docMk/>
            <pc:sldMk cId="1049067321" sldId="451"/>
            <ac:cxnSpMk id="29" creationId="{00000000-0000-0000-0000-000000000000}"/>
          </ac:cxnSpMkLst>
        </pc:cxnChg>
        <pc:cxnChg chg="mod">
          <ac:chgData name="Vaclav Bajgar" userId="c9502987-56ef-419f-a4b3-b077f568919c" providerId="ADAL" clId="{9DEAC9EC-4680-4F62-93CC-4291B98CF197}" dt="2018-11-09T09:42:36.245" v="231" actId="14100"/>
          <ac:cxnSpMkLst>
            <pc:docMk/>
            <pc:sldMk cId="1049067321" sldId="451"/>
            <ac:cxnSpMk id="31" creationId="{00000000-0000-0000-0000-000000000000}"/>
          </ac:cxnSpMkLst>
        </pc:cxnChg>
        <pc:cxnChg chg="mod">
          <ac:chgData name="Vaclav Bajgar" userId="c9502987-56ef-419f-a4b3-b077f568919c" providerId="ADAL" clId="{9DEAC9EC-4680-4F62-93CC-4291B98CF197}" dt="2018-11-09T09:41:43.589" v="197" actId="12789"/>
          <ac:cxnSpMkLst>
            <pc:docMk/>
            <pc:sldMk cId="1049067321" sldId="451"/>
            <ac:cxnSpMk id="33" creationId="{00000000-0000-0000-0000-000000000000}"/>
          </ac:cxnSpMkLst>
        </pc:cxnChg>
      </pc:sldChg>
      <pc:sldChg chg="addSp delSp modSp modAnim">
        <pc:chgData name="Vaclav Bajgar" userId="c9502987-56ef-419f-a4b3-b077f568919c" providerId="ADAL" clId="{9DEAC9EC-4680-4F62-93CC-4291B98CF197}" dt="2018-11-12T09:19:18.535" v="1118" actId="1076"/>
        <pc:sldMkLst>
          <pc:docMk/>
          <pc:sldMk cId="2843032668" sldId="452"/>
        </pc:sldMkLst>
        <pc:spChg chg="mod">
          <ac:chgData name="Vaclav Bajgar" userId="c9502987-56ef-419f-a4b3-b077f568919c" providerId="ADAL" clId="{9DEAC9EC-4680-4F62-93CC-4291B98CF197}" dt="2018-11-09T11:22:35.555" v="921" actId="20577"/>
          <ac:spMkLst>
            <pc:docMk/>
            <pc:sldMk cId="2843032668" sldId="452"/>
            <ac:spMk id="5" creationId="{00000000-0000-0000-0000-000000000000}"/>
          </ac:spMkLst>
        </pc:spChg>
        <pc:picChg chg="del">
          <ac:chgData name="Vaclav Bajgar" userId="c9502987-56ef-419f-a4b3-b077f568919c" providerId="ADAL" clId="{9DEAC9EC-4680-4F62-93CC-4291B98CF197}" dt="2018-11-09T09:16:21.328" v="55" actId="478"/>
          <ac:picMkLst>
            <pc:docMk/>
            <pc:sldMk cId="2843032668" sldId="452"/>
            <ac:picMk id="2" creationId="{00000000-0000-0000-0000-000000000000}"/>
          </ac:picMkLst>
        </pc:picChg>
        <pc:picChg chg="add mod modCrop">
          <ac:chgData name="Vaclav Bajgar" userId="c9502987-56ef-419f-a4b3-b077f568919c" providerId="ADAL" clId="{9DEAC9EC-4680-4F62-93CC-4291B98CF197}" dt="2018-11-12T09:19:18.535" v="1118" actId="1076"/>
          <ac:picMkLst>
            <pc:docMk/>
            <pc:sldMk cId="2843032668" sldId="452"/>
            <ac:picMk id="3" creationId="{C4E53E7D-E618-4AB7-8F23-D814490E7B0D}"/>
          </ac:picMkLst>
        </pc:picChg>
        <pc:picChg chg="add del">
          <ac:chgData name="Vaclav Bajgar" userId="c9502987-56ef-419f-a4b3-b077f568919c" providerId="ADAL" clId="{9DEAC9EC-4680-4F62-93CC-4291B98CF197}" dt="2018-11-12T09:16:45" v="1109" actId="478"/>
          <ac:picMkLst>
            <pc:docMk/>
            <pc:sldMk cId="2843032668" sldId="452"/>
            <ac:picMk id="6" creationId="{3D2678EF-1E93-4D4F-81E8-4C000B845140}"/>
          </ac:picMkLst>
        </pc:picChg>
      </pc:sldChg>
      <pc:sldChg chg="addSp delSp modSp">
        <pc:chgData name="Vaclav Bajgar" userId="c9502987-56ef-419f-a4b3-b077f568919c" providerId="ADAL" clId="{9DEAC9EC-4680-4F62-93CC-4291B98CF197}" dt="2018-11-09T11:50:24.642" v="1076" actId="1037"/>
        <pc:sldMkLst>
          <pc:docMk/>
          <pc:sldMk cId="2596187490" sldId="458"/>
        </pc:sldMkLst>
        <pc:spChg chg="mod">
          <ac:chgData name="Vaclav Bajgar" userId="c9502987-56ef-419f-a4b3-b077f568919c" providerId="ADAL" clId="{9DEAC9EC-4680-4F62-93CC-4291B98CF197}" dt="2018-11-09T09:40:25.582" v="163" actId="1037"/>
          <ac:spMkLst>
            <pc:docMk/>
            <pc:sldMk cId="2596187490" sldId="458"/>
            <ac:spMk id="2" creationId="{00000000-0000-0000-0000-000000000000}"/>
          </ac:spMkLst>
        </pc:spChg>
        <pc:spChg chg="mod">
          <ac:chgData name="Vaclav Bajgar" userId="c9502987-56ef-419f-a4b3-b077f568919c" providerId="ADAL" clId="{9DEAC9EC-4680-4F62-93CC-4291B98CF197}" dt="2018-11-09T09:40:10.716" v="144" actId="1076"/>
          <ac:spMkLst>
            <pc:docMk/>
            <pc:sldMk cId="2596187490" sldId="458"/>
            <ac:spMk id="4" creationId="{00000000-0000-0000-0000-000000000000}"/>
          </ac:spMkLst>
        </pc:spChg>
        <pc:spChg chg="mod">
          <ac:chgData name="Vaclav Bajgar" userId="c9502987-56ef-419f-a4b3-b077f568919c" providerId="ADAL" clId="{9DEAC9EC-4680-4F62-93CC-4291B98CF197}" dt="2018-11-09T09:40:25.582" v="163" actId="1037"/>
          <ac:spMkLst>
            <pc:docMk/>
            <pc:sldMk cId="2596187490" sldId="458"/>
            <ac:spMk id="6" creationId="{00000000-0000-0000-0000-000000000000}"/>
          </ac:spMkLst>
        </pc:spChg>
        <pc:spChg chg="mod">
          <ac:chgData name="Vaclav Bajgar" userId="c9502987-56ef-419f-a4b3-b077f568919c" providerId="ADAL" clId="{9DEAC9EC-4680-4F62-93CC-4291B98CF197}" dt="2018-11-09T09:40:25.582" v="163" actId="1037"/>
          <ac:spMkLst>
            <pc:docMk/>
            <pc:sldMk cId="2596187490" sldId="458"/>
            <ac:spMk id="7" creationId="{00000000-0000-0000-0000-000000000000}"/>
          </ac:spMkLst>
        </pc:spChg>
        <pc:spChg chg="mod">
          <ac:chgData name="Vaclav Bajgar" userId="c9502987-56ef-419f-a4b3-b077f568919c" providerId="ADAL" clId="{9DEAC9EC-4680-4F62-93CC-4291B98CF197}" dt="2018-11-09T09:40:25.582" v="163" actId="1037"/>
          <ac:spMkLst>
            <pc:docMk/>
            <pc:sldMk cId="2596187490" sldId="458"/>
            <ac:spMk id="8" creationId="{00000000-0000-0000-0000-000000000000}"/>
          </ac:spMkLst>
        </pc:spChg>
        <pc:spChg chg="add mod">
          <ac:chgData name="Vaclav Bajgar" userId="c9502987-56ef-419f-a4b3-b077f568919c" providerId="ADAL" clId="{9DEAC9EC-4680-4F62-93CC-4291B98CF197}" dt="2018-11-09T11:49:15.259" v="1059" actId="1076"/>
          <ac:spMkLst>
            <pc:docMk/>
            <pc:sldMk cId="2596187490" sldId="458"/>
            <ac:spMk id="10" creationId="{C7829132-9E51-441C-A3DF-918B87D4BDE3}"/>
          </ac:spMkLst>
        </pc:spChg>
        <pc:picChg chg="add del">
          <ac:chgData name="Vaclav Bajgar" userId="c9502987-56ef-419f-a4b3-b077f568919c" providerId="ADAL" clId="{9DEAC9EC-4680-4F62-93CC-4291B98CF197}" dt="2018-11-09T09:32:31.850" v="75" actId="20577"/>
          <ac:picMkLst>
            <pc:docMk/>
            <pc:sldMk cId="2596187490" sldId="458"/>
            <ac:picMk id="3" creationId="{BC50A884-12B6-40F5-87E6-BC8F62B35C6F}"/>
          </ac:picMkLst>
        </pc:picChg>
        <pc:picChg chg="add mod ord">
          <ac:chgData name="Vaclav Bajgar" userId="c9502987-56ef-419f-a4b3-b077f568919c" providerId="ADAL" clId="{9DEAC9EC-4680-4F62-93CC-4291B98CF197}" dt="2018-11-09T11:50:24.642" v="1076" actId="1037"/>
          <ac:picMkLst>
            <pc:docMk/>
            <pc:sldMk cId="2596187490" sldId="458"/>
            <ac:picMk id="3" creationId="{CA171B3E-5C65-4054-9A16-2A194DFDF0E7}"/>
          </ac:picMkLst>
        </pc:picChg>
        <pc:picChg chg="add del">
          <ac:chgData name="Vaclav Bajgar" userId="c9502987-56ef-419f-a4b3-b077f568919c" providerId="ADAL" clId="{9DEAC9EC-4680-4F62-93CC-4291B98CF197}" dt="2018-11-09T09:32:35.357" v="77" actId="478"/>
          <ac:picMkLst>
            <pc:docMk/>
            <pc:sldMk cId="2596187490" sldId="458"/>
            <ac:picMk id="5" creationId="{00000000-0000-0000-0000-000000000000}"/>
          </ac:picMkLst>
        </pc:picChg>
        <pc:picChg chg="add del mod ord">
          <ac:chgData name="Vaclav Bajgar" userId="c9502987-56ef-419f-a4b3-b077f568919c" providerId="ADAL" clId="{9DEAC9EC-4680-4F62-93CC-4291B98CF197}" dt="2018-11-09T11:42:44.964" v="941" actId="478"/>
          <ac:picMkLst>
            <pc:docMk/>
            <pc:sldMk cId="2596187490" sldId="458"/>
            <ac:picMk id="9" creationId="{C67CAAC7-1F20-4F35-9D8D-C67C18C221D8}"/>
          </ac:picMkLst>
        </pc:picChg>
      </pc:sldChg>
      <pc:sldChg chg="addSp delSp modSp delAnim modAnim">
        <pc:chgData name="Vaclav Bajgar" userId="c9502987-56ef-419f-a4b3-b077f568919c" providerId="ADAL" clId="{9DEAC9EC-4680-4F62-93CC-4291B98CF197}" dt="2018-11-12T09:22:49.799" v="1446" actId="1036"/>
        <pc:sldMkLst>
          <pc:docMk/>
          <pc:sldMk cId="2725081160" sldId="500"/>
        </pc:sldMkLst>
        <pc:spChg chg="mod">
          <ac:chgData name="Vaclav Bajgar" userId="c9502987-56ef-419f-a4b3-b077f568919c" providerId="ADAL" clId="{9DEAC9EC-4680-4F62-93CC-4291B98CF197}" dt="2018-11-12T09:20:59.650" v="1244" actId="1076"/>
          <ac:spMkLst>
            <pc:docMk/>
            <pc:sldMk cId="2725081160" sldId="500"/>
            <ac:spMk id="8" creationId="{00000000-0000-0000-0000-000000000000}"/>
          </ac:spMkLst>
        </pc:spChg>
        <pc:picChg chg="add mod ord modCrop">
          <ac:chgData name="Vaclav Bajgar" userId="c9502987-56ef-419f-a4b3-b077f568919c" providerId="ADAL" clId="{9DEAC9EC-4680-4F62-93CC-4291B98CF197}" dt="2018-11-12T09:22:49.799" v="1446" actId="1036"/>
          <ac:picMkLst>
            <pc:docMk/>
            <pc:sldMk cId="2725081160" sldId="500"/>
            <ac:picMk id="4" creationId="{7A251B65-B585-4B78-889F-CAF508755ECD}"/>
          </ac:picMkLst>
        </pc:picChg>
        <pc:picChg chg="del mod">
          <ac:chgData name="Vaclav Bajgar" userId="c9502987-56ef-419f-a4b3-b077f568919c" providerId="ADAL" clId="{9DEAC9EC-4680-4F62-93CC-4291B98CF197}" dt="2018-11-09T10:02:59.325" v="705" actId="478"/>
          <ac:picMkLst>
            <pc:docMk/>
            <pc:sldMk cId="2725081160" sldId="500"/>
            <ac:picMk id="5" creationId="{00000000-0000-0000-0000-000000000000}"/>
          </ac:picMkLst>
        </pc:picChg>
        <pc:picChg chg="del">
          <ac:chgData name="Vaclav Bajgar" userId="c9502987-56ef-419f-a4b3-b077f568919c" providerId="ADAL" clId="{9DEAC9EC-4680-4F62-93CC-4291B98CF197}" dt="2018-11-09T10:09:19.492" v="770" actId="478"/>
          <ac:picMkLst>
            <pc:docMk/>
            <pc:sldMk cId="2725081160" sldId="500"/>
            <ac:picMk id="6" creationId="{00000000-0000-0000-0000-000000000000}"/>
          </ac:picMkLst>
        </pc:picChg>
        <pc:picChg chg="del">
          <ac:chgData name="Vaclav Bajgar" userId="c9502987-56ef-419f-a4b3-b077f568919c" providerId="ADAL" clId="{9DEAC9EC-4680-4F62-93CC-4291B98CF197}" dt="2018-11-09T10:00:26.311" v="571" actId="478"/>
          <ac:picMkLst>
            <pc:docMk/>
            <pc:sldMk cId="2725081160" sldId="500"/>
            <ac:picMk id="9" creationId="{00000000-0000-0000-0000-000000000000}"/>
          </ac:picMkLst>
        </pc:picChg>
        <pc:picChg chg="add mod">
          <ac:chgData name="Vaclav Bajgar" userId="c9502987-56ef-419f-a4b3-b077f568919c" providerId="ADAL" clId="{9DEAC9EC-4680-4F62-93CC-4291B98CF197}" dt="2018-11-12T09:21:29.985" v="1421" actId="1037"/>
          <ac:picMkLst>
            <pc:docMk/>
            <pc:sldMk cId="2725081160" sldId="500"/>
            <ac:picMk id="9" creationId="{3BC02F1C-F8EE-4B12-905A-DA3968F0C069}"/>
          </ac:picMkLst>
        </pc:picChg>
        <pc:picChg chg="add del mod ord">
          <ac:chgData name="Vaclav Bajgar" userId="c9502987-56ef-419f-a4b3-b077f568919c" providerId="ADAL" clId="{9DEAC9EC-4680-4F62-93CC-4291B98CF197}" dt="2018-11-12T09:20:29.427" v="1187" actId="478"/>
          <ac:picMkLst>
            <pc:docMk/>
            <pc:sldMk cId="2725081160" sldId="500"/>
            <ac:picMk id="10" creationId="{8849C3EB-2BD6-460D-B71A-D2A33054FFFA}"/>
          </ac:picMkLst>
        </pc:picChg>
        <pc:picChg chg="add del mod ord">
          <ac:chgData name="Vaclav Bajgar" userId="c9502987-56ef-419f-a4b3-b077f568919c" providerId="ADAL" clId="{9DEAC9EC-4680-4F62-93CC-4291B98CF197}" dt="2018-11-09T11:52:20.117" v="1082" actId="478"/>
          <ac:picMkLst>
            <pc:docMk/>
            <pc:sldMk cId="2725081160" sldId="500"/>
            <ac:picMk id="11" creationId="{110CB2E7-3377-4F39-9B3C-7B5ED497EE04}"/>
          </ac:picMkLst>
        </pc:picChg>
        <pc:picChg chg="add ord">
          <ac:chgData name="Vaclav Bajgar" userId="c9502987-56ef-419f-a4b3-b077f568919c" providerId="ADAL" clId="{9DEAC9EC-4680-4F62-93CC-4291B98CF197}" dt="2018-11-12T09:20:50.879" v="1243" actId="167"/>
          <ac:picMkLst>
            <pc:docMk/>
            <pc:sldMk cId="2725081160" sldId="500"/>
            <ac:picMk id="11" creationId="{794A5D26-F7A2-4C28-A7A4-71A271244CD4}"/>
          </ac:picMkLst>
        </pc:picChg>
      </pc:sldChg>
      <pc:sldChg chg="addSp delSp modSp">
        <pc:chgData name="Vaclav Bajgar" userId="c9502987-56ef-419f-a4b3-b077f568919c" providerId="ADAL" clId="{9DEAC9EC-4680-4F62-93CC-4291B98CF197}" dt="2018-11-12T09:23:55.967" v="1492" actId="1076"/>
        <pc:sldMkLst>
          <pc:docMk/>
          <pc:sldMk cId="3161282446" sldId="501"/>
        </pc:sldMkLst>
        <pc:spChg chg="mod">
          <ac:chgData name="Vaclav Bajgar" userId="c9502987-56ef-419f-a4b3-b077f568919c" providerId="ADAL" clId="{9DEAC9EC-4680-4F62-93CC-4291B98CF197}" dt="2018-11-12T09:23:50.757" v="1491" actId="14100"/>
          <ac:spMkLst>
            <pc:docMk/>
            <pc:sldMk cId="3161282446" sldId="501"/>
            <ac:spMk id="5" creationId="{00000000-0000-0000-0000-000000000000}"/>
          </ac:spMkLst>
        </pc:spChg>
        <pc:spChg chg="mod">
          <ac:chgData name="Vaclav Bajgar" userId="c9502987-56ef-419f-a4b3-b077f568919c" providerId="ADAL" clId="{9DEAC9EC-4680-4F62-93CC-4291B98CF197}" dt="2018-11-12T09:23:55.967" v="1492" actId="1076"/>
          <ac:spMkLst>
            <pc:docMk/>
            <pc:sldMk cId="3161282446" sldId="501"/>
            <ac:spMk id="6" creationId="{00000000-0000-0000-0000-000000000000}"/>
          </ac:spMkLst>
        </pc:spChg>
        <pc:picChg chg="add del mod ord modCrop">
          <ac:chgData name="Vaclav Bajgar" userId="c9502987-56ef-419f-a4b3-b077f568919c" providerId="ADAL" clId="{9DEAC9EC-4680-4F62-93CC-4291B98CF197}" dt="2018-11-09T09:13:30.046" v="23" actId="478"/>
          <ac:picMkLst>
            <pc:docMk/>
            <pc:sldMk cId="3161282446" sldId="501"/>
            <ac:picMk id="7" creationId="{2BC49753-002B-4EFB-9142-86F32B3CEC34}"/>
          </ac:picMkLst>
        </pc:picChg>
        <pc:picChg chg="add del">
          <ac:chgData name="Vaclav Bajgar" userId="c9502987-56ef-419f-a4b3-b077f568919c" providerId="ADAL" clId="{9DEAC9EC-4680-4F62-93CC-4291B98CF197}" dt="2018-11-08T13:58:56.222" v="3" actId="478"/>
          <ac:picMkLst>
            <pc:docMk/>
            <pc:sldMk cId="3161282446" sldId="501"/>
            <ac:picMk id="7" creationId="{00000000-0000-0000-0000-000000000000}"/>
          </ac:picMkLst>
        </pc:picChg>
        <pc:picChg chg="add ord">
          <ac:chgData name="Vaclav Bajgar" userId="c9502987-56ef-419f-a4b3-b077f568919c" providerId="ADAL" clId="{9DEAC9EC-4680-4F62-93CC-4291B98CF197}" dt="2018-11-12T09:23:35.772" v="1449" actId="167"/>
          <ac:picMkLst>
            <pc:docMk/>
            <pc:sldMk cId="3161282446" sldId="501"/>
            <ac:picMk id="7" creationId="{46B842F8-7B52-41D7-9A1D-69BFA12311B9}"/>
          </ac:picMkLst>
        </pc:picChg>
        <pc:picChg chg="add del mod ord">
          <ac:chgData name="Vaclav Bajgar" userId="c9502987-56ef-419f-a4b3-b077f568919c" providerId="ADAL" clId="{9DEAC9EC-4680-4F62-93CC-4291B98CF197}" dt="2018-11-09T09:11:19.950" v="11" actId="478"/>
          <ac:picMkLst>
            <pc:docMk/>
            <pc:sldMk cId="3161282446" sldId="501"/>
            <ac:picMk id="8" creationId="{9AD5C677-055E-4345-B96C-581FB20B8B29}"/>
          </ac:picMkLst>
        </pc:picChg>
        <pc:picChg chg="add del mod ord modCrop">
          <ac:chgData name="Vaclav Bajgar" userId="c9502987-56ef-419f-a4b3-b077f568919c" providerId="ADAL" clId="{9DEAC9EC-4680-4F62-93CC-4291B98CF197}" dt="2018-11-12T09:23:07.538" v="1447" actId="478"/>
          <ac:picMkLst>
            <pc:docMk/>
            <pc:sldMk cId="3161282446" sldId="501"/>
            <ac:picMk id="10" creationId="{1619ACB0-95D2-457B-A5A6-1FB6E4B2B650}"/>
          </ac:picMkLst>
        </pc:picChg>
        <pc:picChg chg="add del mod ord modCrop">
          <ac:chgData name="Vaclav Bajgar" userId="c9502987-56ef-419f-a4b3-b077f568919c" providerId="ADAL" clId="{9DEAC9EC-4680-4F62-93CC-4291B98CF197}" dt="2018-11-09T09:19:47.585" v="71" actId="931"/>
          <ac:picMkLst>
            <pc:docMk/>
            <pc:sldMk cId="3161282446" sldId="501"/>
            <ac:picMk id="12" creationId="{4BC6BA59-FECD-45DE-9151-D3B386A0935B}"/>
          </ac:picMkLst>
        </pc:picChg>
      </pc:sldChg>
      <pc:sldChg chg="addSp delSp modSp add">
        <pc:chgData name="Vaclav Bajgar" userId="c9502987-56ef-419f-a4b3-b077f568919c" providerId="ADAL" clId="{9DEAC9EC-4680-4F62-93CC-4291B98CF197}" dt="2018-11-09T11:49:50.924" v="1066" actId="1035"/>
        <pc:sldMkLst>
          <pc:docMk/>
          <pc:sldMk cId="4054803391" sldId="568"/>
        </pc:sldMkLst>
        <pc:spChg chg="mod">
          <ac:chgData name="Vaclav Bajgar" userId="c9502987-56ef-419f-a4b3-b077f568919c" providerId="ADAL" clId="{9DEAC9EC-4680-4F62-93CC-4291B98CF197}" dt="2018-11-09T09:44:57.697" v="320" actId="1076"/>
          <ac:spMkLst>
            <pc:docMk/>
            <pc:sldMk cId="4054803391" sldId="568"/>
            <ac:spMk id="8" creationId="{00000000-0000-0000-0000-000000000000}"/>
          </ac:spMkLst>
        </pc:spChg>
        <pc:spChg chg="mod">
          <ac:chgData name="Vaclav Bajgar" userId="c9502987-56ef-419f-a4b3-b077f568919c" providerId="ADAL" clId="{9DEAC9EC-4680-4F62-93CC-4291B98CF197}" dt="2018-11-09T11:49:14.806" v="1058" actId="1076"/>
          <ac:spMkLst>
            <pc:docMk/>
            <pc:sldMk cId="4054803391" sldId="568"/>
            <ac:spMk id="10" creationId="{C7829132-9E51-441C-A3DF-918B87D4BDE3}"/>
          </ac:spMkLst>
        </pc:spChg>
        <pc:picChg chg="add del mod ord">
          <ac:chgData name="Vaclav Bajgar" userId="c9502987-56ef-419f-a4b3-b077f568919c" providerId="ADAL" clId="{9DEAC9EC-4680-4F62-93CC-4291B98CF197}" dt="2018-11-09T11:44:41.926" v="1010" actId="478"/>
          <ac:picMkLst>
            <pc:docMk/>
            <pc:sldMk cId="4054803391" sldId="568"/>
            <ac:picMk id="3" creationId="{B439C952-1E49-408C-9A1A-56DC03A3D5DA}"/>
          </ac:picMkLst>
        </pc:picChg>
        <pc:picChg chg="add mod ord">
          <ac:chgData name="Vaclav Bajgar" userId="c9502987-56ef-419f-a4b3-b077f568919c" providerId="ADAL" clId="{9DEAC9EC-4680-4F62-93CC-4291B98CF197}" dt="2018-11-09T11:49:50.924" v="1066" actId="1035"/>
          <ac:picMkLst>
            <pc:docMk/>
            <pc:sldMk cId="4054803391" sldId="568"/>
            <ac:picMk id="5" creationId="{1F5D476C-9D07-4545-906F-9D92667E27C3}"/>
          </ac:picMkLst>
        </pc:picChg>
        <pc:picChg chg="del">
          <ac:chgData name="Vaclav Bajgar" userId="c9502987-56ef-419f-a4b3-b077f568919c" providerId="ADAL" clId="{9DEAC9EC-4680-4F62-93CC-4291B98CF197}" dt="2018-11-09T09:43:22.082" v="232" actId="478"/>
          <ac:picMkLst>
            <pc:docMk/>
            <pc:sldMk cId="4054803391" sldId="568"/>
            <ac:picMk id="9" creationId="{C67CAAC7-1F20-4F35-9D8D-C67C18C221D8}"/>
          </ac:picMkLst>
        </pc:picChg>
      </pc:sldChg>
      <pc:sldChg chg="addSp delSp modSp add">
        <pc:chgData name="Vaclav Bajgar" userId="c9502987-56ef-419f-a4b3-b077f568919c" providerId="ADAL" clId="{9DEAC9EC-4680-4F62-93CC-4291B98CF197}" dt="2018-11-09T11:50:46.711" v="1078" actId="1038"/>
        <pc:sldMkLst>
          <pc:docMk/>
          <pc:sldMk cId="3727774965" sldId="570"/>
        </pc:sldMkLst>
        <pc:spChg chg="mod">
          <ac:chgData name="Vaclav Bajgar" userId="c9502987-56ef-419f-a4b3-b077f568919c" providerId="ADAL" clId="{9DEAC9EC-4680-4F62-93CC-4291B98CF197}" dt="2018-11-09T09:48:14" v="402" actId="20577"/>
          <ac:spMkLst>
            <pc:docMk/>
            <pc:sldMk cId="3727774965" sldId="570"/>
            <ac:spMk id="10" creationId="{C7829132-9E51-441C-A3DF-918B87D4BDE3}"/>
          </ac:spMkLst>
        </pc:spChg>
        <pc:picChg chg="del">
          <ac:chgData name="Vaclav Bajgar" userId="c9502987-56ef-419f-a4b3-b077f568919c" providerId="ADAL" clId="{9DEAC9EC-4680-4F62-93CC-4291B98CF197}" dt="2018-11-09T09:48:29.454" v="403" actId="478"/>
          <ac:picMkLst>
            <pc:docMk/>
            <pc:sldMk cId="3727774965" sldId="570"/>
            <ac:picMk id="3" creationId="{B439C952-1E49-408C-9A1A-56DC03A3D5DA}"/>
          </ac:picMkLst>
        </pc:picChg>
        <pc:picChg chg="add mod ord">
          <ac:chgData name="Vaclav Bajgar" userId="c9502987-56ef-419f-a4b3-b077f568919c" providerId="ADAL" clId="{9DEAC9EC-4680-4F62-93CC-4291B98CF197}" dt="2018-11-09T11:50:46.711" v="1078" actId="1038"/>
          <ac:picMkLst>
            <pc:docMk/>
            <pc:sldMk cId="3727774965" sldId="570"/>
            <ac:picMk id="3" creationId="{45FB0B00-9F8F-498E-BC38-59E2240F8229}"/>
          </ac:picMkLst>
        </pc:picChg>
        <pc:picChg chg="add del mod ord">
          <ac:chgData name="Vaclav Bajgar" userId="c9502987-56ef-419f-a4b3-b077f568919c" providerId="ADAL" clId="{9DEAC9EC-4680-4F62-93CC-4291B98CF197}" dt="2018-11-09T09:56:47.406" v="484" actId="478"/>
          <ac:picMkLst>
            <pc:docMk/>
            <pc:sldMk cId="3727774965" sldId="570"/>
            <ac:picMk id="5" creationId="{F4C4E997-CA4A-4679-92C3-F7E2AFECCC2A}"/>
          </ac:picMkLst>
        </pc:picChg>
        <pc:picChg chg="add del mod ord">
          <ac:chgData name="Vaclav Bajgar" userId="c9502987-56ef-419f-a4b3-b077f568919c" providerId="ADAL" clId="{9DEAC9EC-4680-4F62-93CC-4291B98CF197}" dt="2018-11-09T11:47:26.180" v="1041" actId="478"/>
          <ac:picMkLst>
            <pc:docMk/>
            <pc:sldMk cId="3727774965" sldId="570"/>
            <ac:picMk id="11" creationId="{3A50B9AC-CAF7-49CA-8455-11109C2E67E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383492" y="9500684"/>
            <a:ext cx="2163513" cy="27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11/12/2018 10:16:45 AM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6511" y="9271983"/>
            <a:ext cx="383599" cy="49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24488" y="9500345"/>
            <a:ext cx="475901" cy="191249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2"/>
          </p:nvPr>
        </p:nvSpPr>
        <p:spPr>
          <a:xfrm>
            <a:off x="0" y="9378051"/>
            <a:ext cx="2921875" cy="49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963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505" y="4689843"/>
            <a:ext cx="5393105" cy="444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383492" y="9500684"/>
            <a:ext cx="2163513" cy="27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11/12/2018 10:16:32 AM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17044" y="9500684"/>
            <a:ext cx="2518150" cy="28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6511" y="9271983"/>
            <a:ext cx="383599" cy="49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24488" y="9500345"/>
            <a:ext cx="475901" cy="191249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Relationship Id="rId4" Type="http://schemas.openxmlformats.org/officeDocument/2006/relationships/image" Target="../media/image11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0" name="Picture 4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53" name="Donut 5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sp>
          <p:nvSpPr>
            <p:cNvPr id="64" name="Donut 63"/>
            <p:cNvSpPr/>
            <p:nvPr/>
          </p:nvSpPr>
          <p:spPr>
            <a:xfrm>
              <a:off x="4636351" y="4720590"/>
              <a:ext cx="783583" cy="783583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6" name="Group 65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68" name="Donut 67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73" name="Group 72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4" name="Donut 73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80" name="Donut 79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86" name="Donut 85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1" y="4903471"/>
            <a:ext cx="462142" cy="4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strip `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1461" y="5837861"/>
            <a:ext cx="6500540" cy="855088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9507" y="2059133"/>
            <a:ext cx="4416491" cy="950505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431371" y="1052032"/>
            <a:ext cx="5088136" cy="87818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023658" y="2904757"/>
            <a:ext cx="2495849" cy="1097280"/>
          </a:xfrm>
        </p:spPr>
        <p:txBody>
          <a:bodyPr/>
          <a:lstStyle>
            <a:lvl1pPr marL="0" indent="0" algn="r">
              <a:lnSpc>
                <a:spcPct val="80000"/>
              </a:lnSpc>
              <a:buFontTx/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/>
          </p:nvPr>
        </p:nvGraphicFramePr>
        <p:xfrm>
          <a:off x="3791744" y="4725144"/>
          <a:ext cx="4800533" cy="62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7888">
                <a:tc>
                  <a:txBody>
                    <a:bodyPr/>
                    <a:lstStyle/>
                    <a:p>
                      <a:r>
                        <a:rPr lang="en-US" sz="1700" b="1" kern="1200" spc="-30" baseline="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COVER PAGE SUBTITLE PLACEHOLDER</a:t>
                      </a:r>
                      <a:endParaRPr lang="en-GB" sz="1700" b="1" kern="1200" spc="-30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1920" marR="121920" marT="54864" marB="548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 Box 9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27381" y="6374184"/>
            <a:ext cx="33600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lIns="48000" tIns="0" rIns="0" bIns="0" anchor="ctr" anchorCtr="0"/>
          <a:lstStyle/>
          <a:p>
            <a:pPr algn="l">
              <a:defRPr/>
            </a:pPr>
            <a:r>
              <a:rPr lang="nl-NL" sz="1200" noProof="1">
                <a:solidFill>
                  <a:schemeClr val="bg1"/>
                </a:solidFill>
              </a:rPr>
              <a:t>COMPANY CONFIDENTIAL</a:t>
            </a:r>
            <a:endParaRPr lang="en-US" sz="1200" noProof="1">
              <a:solidFill>
                <a:schemeClr val="bg1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 dirty="0"/>
          </a:p>
        </p:txBody>
      </p:sp>
      <p:pic>
        <p:nvPicPr>
          <p:cNvPr id="12" name="Picture 11" descr="photostrip2.jp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3096"/>
            <a:ext cx="12192000" cy="10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29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03, 2015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DA5A-16D3-48CF-BD69-C24CEE5A3803}" type="slidenum">
              <a:rPr lang="en-GB" smtClean="0"/>
              <a:pPr/>
              <a:t>‹#›</a:t>
            </a:fld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09646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November 12, 2018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confidential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5187" y="339727"/>
            <a:ext cx="11391053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893" y="1455916"/>
            <a:ext cx="11357187" cy="427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2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581" y="6346224"/>
            <a:ext cx="412419" cy="1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77925" tIns="38963" rIns="77925" bIns="38963" numCol="1" anchor="ctr" anchorCtr="0" compatLnSpc="1">
            <a:prstTxWarp prst="textNoShape">
              <a:avLst/>
            </a:prstTxWarp>
          </a:bodyPr>
          <a:lstStyle>
            <a:lvl1pPr algn="l">
              <a:defRPr sz="1333" b="1">
                <a:solidFill>
                  <a:schemeClr val="tx1"/>
                </a:solidFill>
              </a:defRPr>
            </a:lvl1pPr>
          </a:lstStyle>
          <a:p>
            <a:fld id="{51AADA5A-16D3-48CF-BD69-C24CEE5A3803}" type="slidenum">
              <a:rPr lang="en-GB" smtClean="0"/>
              <a:pPr/>
              <a:t>‹#›</a:t>
            </a:fld>
            <a:r>
              <a:rPr lang="en-GB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8564" y="6347191"/>
            <a:ext cx="1680000" cy="151200"/>
          </a:xfrm>
          <a:prstGeom prst="rect">
            <a:avLst/>
          </a:prstGeom>
        </p:spPr>
        <p:txBody>
          <a:bodyPr vert="horz" wrap="none" lIns="36000" tIns="0" rIns="0" bIns="0" rtlCol="0" anchor="ctr" anchorCtr="0"/>
          <a:lstStyle>
            <a:lvl1pPr algn="l">
              <a:defRPr lang="en-GB" sz="1200" smtClean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June 03, 2015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90584" y="5836800"/>
            <a:ext cx="2501416" cy="854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95600" y="6330477"/>
            <a:ext cx="2016224" cy="184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97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5pPr>
      <a:lvl6pPr marL="519488"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6pPr>
      <a:lvl7pPr marL="1038977"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7pPr>
      <a:lvl8pPr marL="1558465"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8pPr>
      <a:lvl9pPr marL="2077952"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9pPr>
    </p:titleStyle>
    <p:bodyStyle>
      <a:lvl1pPr marL="380990" indent="-380990" algn="l" rtl="0" eaLnBrk="1" fontAlgn="base" hangingPunct="1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SzPct val="75000"/>
        <a:buFont typeface="Arial" panose="020B0604020202020204" pitchFamily="34" charset="0"/>
        <a:buChar char="•"/>
        <a:defRPr sz="2667">
          <a:solidFill>
            <a:srgbClr val="000000"/>
          </a:solidFill>
          <a:latin typeface="+mn-lt"/>
          <a:ea typeface="+mn-ea"/>
          <a:cs typeface="+mn-cs"/>
        </a:defRPr>
      </a:lvl1pPr>
      <a:lvl2pPr marL="900479" indent="-38099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rgbClr val="000000"/>
          </a:solidFill>
          <a:latin typeface="+mn-lt"/>
        </a:defRPr>
      </a:lvl2pPr>
      <a:lvl3pPr marL="1419966" indent="-38099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867">
          <a:solidFill>
            <a:srgbClr val="000000"/>
          </a:solidFill>
          <a:latin typeface="+mn-lt"/>
        </a:defRPr>
      </a:lvl3pPr>
      <a:lvl4pPr marL="1787058" indent="-228594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</a:defRPr>
      </a:lvl4pPr>
      <a:lvl5pPr marL="2306546" indent="-228594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</a:defRPr>
      </a:lvl5pPr>
      <a:lvl6pPr marL="2886045" indent="-288605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6pPr>
      <a:lvl7pPr marL="3405534" indent="-288605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7pPr>
      <a:lvl8pPr marL="3925022" indent="-288605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8pPr>
      <a:lvl9pPr marL="4444510" indent="-288605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cs-CZ" dirty="0"/>
              <a:t>12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cs-CZ" dirty="0"/>
              <a:t>november</a:t>
            </a:r>
            <a:r>
              <a:rPr lang="en-US" dirty="0"/>
              <a:t> 201</a:t>
            </a:r>
            <a:r>
              <a:rPr lang="cs-CZ" dirty="0"/>
              <a:t>8</a:t>
            </a:r>
            <a:endParaRPr lang="en-US" dirty="0"/>
          </a:p>
          <a:p>
            <a:r>
              <a:rPr lang="en-US" dirty="0"/>
              <a:t>Rev </a:t>
            </a:r>
            <a:r>
              <a:rPr lang="cs-CZ" dirty="0"/>
              <a:t>1</a:t>
            </a:r>
            <a:r>
              <a:rPr lang="en-US" dirty="0"/>
              <a:t>.</a:t>
            </a:r>
            <a:r>
              <a:rPr lang="cs-CZ" dirty="0"/>
              <a:t>0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612971" y="2042631"/>
            <a:ext cx="4216829" cy="22633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/>
              <a:t>utomotive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/>
              <a:t>icrocontrollers &amp;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/>
              <a:t>rocessors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2621" y="1052032"/>
            <a:ext cx="5767548" cy="1716568"/>
          </a:xfrm>
        </p:spPr>
        <p:txBody>
          <a:bodyPr/>
          <a:lstStyle/>
          <a:p>
            <a:r>
              <a:rPr lang="en-US" dirty="0"/>
              <a:t>S32K </a:t>
            </a:r>
            <a:br>
              <a:rPr lang="en-US" dirty="0"/>
            </a:br>
            <a:r>
              <a:rPr lang="en-US" dirty="0"/>
              <a:t>touch sense Solution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keyboards</a:t>
            </a:r>
            <a:r>
              <a:rPr lang="cs-CZ" dirty="0"/>
              <a:t> and slider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96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8978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4A5D26-F7A2-4C28-A7A4-71A271244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8" t="7977" r="6901" b="11667"/>
          <a:stretch/>
        </p:blipFill>
        <p:spPr>
          <a:xfrm>
            <a:off x="922564" y="1336347"/>
            <a:ext cx="3223009" cy="4599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Set-Up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11279" y="1019916"/>
            <a:ext cx="6451265" cy="4667249"/>
          </a:xfrm>
        </p:spPr>
        <p:txBody>
          <a:bodyPr/>
          <a:lstStyle/>
          <a:p>
            <a:r>
              <a:rPr lang="en-US" dirty="0"/>
              <a:t>Connect demo board with PC using USB cable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project related FreeMASTER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Establish communication</a:t>
            </a:r>
          </a:p>
          <a:p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073384" y="1869619"/>
            <a:ext cx="427213" cy="382905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C02F1C-F8EE-4B12-905A-DA3968F0C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60" y="950171"/>
            <a:ext cx="4718777" cy="2852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251B65-B585-4B78-889F-CAF508755E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4"/>
          <a:stretch/>
        </p:blipFill>
        <p:spPr>
          <a:xfrm>
            <a:off x="742916" y="3664836"/>
            <a:ext cx="3483864" cy="2578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5081160"/>
      </p:ext>
    </p:extLst>
  </p:cSld>
  <p:clrMapOvr>
    <a:masterClrMapping/>
  </p:clrMapOvr>
  <p:transition advTm="171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B842F8-7B52-41D7-9A1D-69BFA1231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8" t="7977" r="6901" b="11667"/>
          <a:stretch/>
        </p:blipFill>
        <p:spPr>
          <a:xfrm>
            <a:off x="922564" y="1336347"/>
            <a:ext cx="3223009" cy="4599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Operation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34492" y="1019916"/>
            <a:ext cx="6928052" cy="46672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Touch keyboard pads</a:t>
            </a:r>
            <a:r>
              <a:rPr lang="cs-CZ" dirty="0"/>
              <a:t> or slider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Monitor on-board RGB LED color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Touch pad touch event – single LED color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Slider touch event – LED color is changing along with finger position</a:t>
            </a:r>
          </a:p>
          <a:p>
            <a:pPr marL="233363" lvl="1" indent="0">
              <a:buNone/>
            </a:pP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Touch pads have bigger priority than slider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blue background lighting</a:t>
            </a:r>
          </a:p>
          <a:p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3756953" y="2608236"/>
            <a:ext cx="388620" cy="395984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: Rounded Corners 4"/>
          <p:cNvSpPr/>
          <p:nvPr/>
        </p:nvSpPr>
        <p:spPr>
          <a:xfrm>
            <a:off x="1583871" y="3428999"/>
            <a:ext cx="1926772" cy="190584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282446"/>
      </p:ext>
    </p:extLst>
  </p:cSld>
  <p:clrMapOvr>
    <a:masterClrMapping/>
  </p:clrMapOvr>
  <p:transition advTm="1615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B92F3BE1-83C8-46EF-9E37-DEE44338D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-651" r="32973" b="651"/>
          <a:stretch/>
        </p:blipFill>
        <p:spPr>
          <a:xfrm>
            <a:off x="2048479" y="1171276"/>
            <a:ext cx="6543293" cy="5038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AFC241-AB19-43DE-A025-23DB88C1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cs-CZ" dirty="0"/>
              <a:t>Demo Operation - Position Determination On 5 Segment</a:t>
            </a:r>
            <a:r>
              <a:rPr lang="en-US" dirty="0"/>
              <a:t> </a:t>
            </a:r>
            <a:r>
              <a:rPr lang="cs-CZ" dirty="0"/>
              <a:t>Slider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F0E467-28E3-4E3E-8297-22DC75F24C1F}"/>
              </a:ext>
            </a:extLst>
          </p:cNvPr>
          <p:cNvGrpSpPr/>
          <p:nvPr/>
        </p:nvGrpSpPr>
        <p:grpSpPr>
          <a:xfrm rot="16200000">
            <a:off x="7968139" y="2783923"/>
            <a:ext cx="5018617" cy="1869729"/>
            <a:chOff x="2230238" y="3867291"/>
            <a:chExt cx="12356049" cy="25583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9B1C82-8047-44C2-9847-2FD7EF8CFAA5}"/>
                </a:ext>
              </a:extLst>
            </p:cNvPr>
            <p:cNvGrpSpPr/>
            <p:nvPr/>
          </p:nvGrpSpPr>
          <p:grpSpPr>
            <a:xfrm>
              <a:off x="4982104" y="3867291"/>
              <a:ext cx="6839905" cy="1686160"/>
              <a:chOff x="1864124" y="3501532"/>
              <a:chExt cx="6839905" cy="168616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2593F75-3F17-4496-A4E9-687167C92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440997" y="924659"/>
                <a:ext cx="1686160" cy="6839905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0778A3-A1C7-46EC-A185-C517059F2216}"/>
                  </a:ext>
                </a:extLst>
              </p:cNvPr>
              <p:cNvSpPr/>
              <p:nvPr/>
            </p:nvSpPr>
            <p:spPr>
              <a:xfrm>
                <a:off x="2022979" y="3766683"/>
                <a:ext cx="6537960" cy="265152"/>
              </a:xfrm>
              <a:prstGeom prst="rect">
                <a:avLst/>
              </a:prstGeom>
              <a:pattFill prst="dkUpDiag">
                <a:fgClr>
                  <a:srgbClr val="FF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1C1ACD-3228-4381-A8F2-816B2BA643F2}"/>
                  </a:ext>
                </a:extLst>
              </p:cNvPr>
              <p:cNvSpPr/>
              <p:nvPr/>
            </p:nvSpPr>
            <p:spPr>
              <a:xfrm>
                <a:off x="2022979" y="4638691"/>
                <a:ext cx="6537960" cy="265152"/>
              </a:xfrm>
              <a:prstGeom prst="rect">
                <a:avLst/>
              </a:prstGeom>
              <a:pattFill prst="ltUpDiag">
                <a:fgClr>
                  <a:srgbClr val="FF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0B4FE8-53B3-4275-8035-AF4A187613ED}"/>
                  </a:ext>
                </a:extLst>
              </p:cNvPr>
              <p:cNvSpPr/>
              <p:nvPr/>
            </p:nvSpPr>
            <p:spPr>
              <a:xfrm>
                <a:off x="2022979" y="4031835"/>
                <a:ext cx="6537960" cy="596696"/>
              </a:xfrm>
              <a:prstGeom prst="rect">
                <a:avLst/>
              </a:prstGeom>
              <a:solidFill>
                <a:srgbClr val="00B05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723908-1C75-4BFA-B3FC-60A68BDB650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5400000" flipH="1" flipV="1">
              <a:off x="4086068" y="4431125"/>
              <a:ext cx="1020499" cy="163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46AA05-C936-442B-B437-9379CAFBE1B6}"/>
                </a:ext>
              </a:extLst>
            </p:cNvPr>
            <p:cNvSpPr txBox="1"/>
            <p:nvPr/>
          </p:nvSpPr>
          <p:spPr>
            <a:xfrm>
              <a:off x="2230238" y="5758484"/>
              <a:ext cx="3097939" cy="611125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r>
                <a:rPr lang="cs-CZ" sz="1600" dirty="0">
                  <a:solidFill>
                    <a:schemeClr val="tx1"/>
                  </a:solidFill>
                </a:rPr>
                <a:t>Electrode</a:t>
              </a:r>
              <a:r>
                <a:rPr lang="cs-CZ" sz="2200" dirty="0">
                  <a:solidFill>
                    <a:schemeClr val="tx1"/>
                  </a:solidFill>
                </a:rPr>
                <a:t> </a:t>
              </a:r>
              <a:r>
                <a:rPr lang="cs-CZ" sz="1600" dirty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08BB3D-8D22-4485-A91B-1FA89A5F63BD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5400000" flipH="1">
              <a:off x="11661506" y="4562062"/>
              <a:ext cx="1189655" cy="1612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1C97BD-4A49-47D9-8358-B08E915DE304}"/>
                </a:ext>
              </a:extLst>
            </p:cNvPr>
            <p:cNvSpPr txBox="1"/>
            <p:nvPr/>
          </p:nvSpPr>
          <p:spPr>
            <a:xfrm>
              <a:off x="11538406" y="5962903"/>
              <a:ext cx="3047881" cy="462709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r>
                <a:rPr lang="cs-CZ" sz="1600" dirty="0">
                  <a:solidFill>
                    <a:schemeClr val="tx1"/>
                  </a:solidFill>
                </a:rPr>
                <a:t>Electrode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701142-3732-4912-ADCD-8398FED79C45}"/>
              </a:ext>
            </a:extLst>
          </p:cNvPr>
          <p:cNvCxnSpPr>
            <a:cxnSpLocks/>
          </p:cNvCxnSpPr>
          <p:nvPr/>
        </p:nvCxnSpPr>
        <p:spPr>
          <a:xfrm>
            <a:off x="8608276" y="2908354"/>
            <a:ext cx="3022602" cy="0"/>
          </a:xfrm>
          <a:prstGeom prst="line">
            <a:avLst/>
          </a:prstGeom>
          <a:ln w="19050">
            <a:solidFill>
              <a:srgbClr val="7D4C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E95DC1-5D80-4955-AE41-56220CCD219E}"/>
              </a:ext>
            </a:extLst>
          </p:cNvPr>
          <p:cNvCxnSpPr>
            <a:cxnSpLocks/>
          </p:cNvCxnSpPr>
          <p:nvPr/>
        </p:nvCxnSpPr>
        <p:spPr>
          <a:xfrm>
            <a:off x="8587728" y="3422669"/>
            <a:ext cx="3022602" cy="0"/>
          </a:xfrm>
          <a:prstGeom prst="line">
            <a:avLst/>
          </a:prstGeom>
          <a:ln w="19050">
            <a:solidFill>
              <a:srgbClr val="F5A9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CB2F1B-8954-486B-B5A6-F97AF75FD535}"/>
              </a:ext>
            </a:extLst>
          </p:cNvPr>
          <p:cNvCxnSpPr>
            <a:cxnSpLocks/>
          </p:cNvCxnSpPr>
          <p:nvPr/>
        </p:nvCxnSpPr>
        <p:spPr>
          <a:xfrm>
            <a:off x="8587728" y="3949923"/>
            <a:ext cx="3022602" cy="0"/>
          </a:xfrm>
          <a:prstGeom prst="line">
            <a:avLst/>
          </a:prstGeom>
          <a:ln w="19050">
            <a:solidFill>
              <a:srgbClr val="0048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2CA94-B7AD-411B-BA66-478680D6B313}"/>
              </a:ext>
            </a:extLst>
          </p:cNvPr>
          <p:cNvCxnSpPr>
            <a:cxnSpLocks/>
          </p:cNvCxnSpPr>
          <p:nvPr/>
        </p:nvCxnSpPr>
        <p:spPr>
          <a:xfrm flipV="1">
            <a:off x="8601118" y="4453560"/>
            <a:ext cx="3026664" cy="12620"/>
          </a:xfrm>
          <a:prstGeom prst="line">
            <a:avLst/>
          </a:prstGeom>
          <a:ln w="19050">
            <a:solidFill>
              <a:srgbClr val="007E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20C109-113D-4B53-8E5E-C6E4C08A04AA}"/>
              </a:ext>
            </a:extLst>
          </p:cNvPr>
          <p:cNvSpPr/>
          <p:nvPr/>
        </p:nvSpPr>
        <p:spPr>
          <a:xfrm rot="5400000">
            <a:off x="3319536" y="2059844"/>
            <a:ext cx="5027570" cy="3271982"/>
          </a:xfrm>
          <a:prstGeom prst="roundRect">
            <a:avLst/>
          </a:prstGeom>
          <a:noFill/>
          <a:ln w="31750" cap="flat">
            <a:solidFill>
              <a:srgbClr val="34F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23921E2-96A9-4DCB-AB26-EDE58EAA9E46}"/>
              </a:ext>
            </a:extLst>
          </p:cNvPr>
          <p:cNvSpPr/>
          <p:nvPr/>
        </p:nvSpPr>
        <p:spPr>
          <a:xfrm>
            <a:off x="0" y="4221443"/>
            <a:ext cx="1554480" cy="4886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chemeClr val="tx1"/>
                </a:solidFill>
              </a:rPr>
              <a:t>Slider difference data threshold 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1C44CA7-FA62-4B8B-BE79-BD65C09C2559}"/>
              </a:ext>
            </a:extLst>
          </p:cNvPr>
          <p:cNvSpPr/>
          <p:nvPr/>
        </p:nvSpPr>
        <p:spPr>
          <a:xfrm>
            <a:off x="9611" y="3626303"/>
            <a:ext cx="1554480" cy="4886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4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chemeClr val="tx1"/>
                </a:solidFill>
              </a:rPr>
              <a:t>Slider difference data threshold 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267116-CD1E-4306-B77D-A8A5D416816F}"/>
              </a:ext>
            </a:extLst>
          </p:cNvPr>
          <p:cNvSpPr/>
          <p:nvPr/>
        </p:nvSpPr>
        <p:spPr>
          <a:xfrm>
            <a:off x="9611" y="3049852"/>
            <a:ext cx="1554480" cy="4886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376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chemeClr val="tx1"/>
                </a:solidFill>
              </a:rPr>
              <a:t>Slider difference data threshold 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A05201-DDDF-48E1-BD4B-76179130F175}"/>
              </a:ext>
            </a:extLst>
          </p:cNvPr>
          <p:cNvSpPr/>
          <p:nvPr/>
        </p:nvSpPr>
        <p:spPr>
          <a:xfrm>
            <a:off x="4299" y="2464931"/>
            <a:ext cx="1554480" cy="4886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13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chemeClr val="tx1"/>
                </a:solidFill>
              </a:rPr>
              <a:t>Slider difference data threshold 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FCBAC6-8914-4116-9244-14BC8F66A10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558779" y="2709263"/>
            <a:ext cx="1112232" cy="18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288104-6C95-47D7-A0BF-45CC5C86F97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64091" y="3294184"/>
            <a:ext cx="1106920" cy="9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1AA2BF-27A6-4B9B-A997-95A9D30E960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564091" y="3870635"/>
            <a:ext cx="1256316" cy="6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E03BE6-C0D4-4199-B9FA-2C3BE941280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554480" y="4437826"/>
            <a:ext cx="1177027" cy="2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48A575-652A-43D2-ABF1-90C6CD4827A3}"/>
              </a:ext>
            </a:extLst>
          </p:cNvPr>
          <p:cNvSpPr/>
          <p:nvPr/>
        </p:nvSpPr>
        <p:spPr>
          <a:xfrm>
            <a:off x="12127" y="1834370"/>
            <a:ext cx="1554480" cy="4846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B1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chemeClr val="tx1"/>
                </a:solidFill>
              </a:rPr>
              <a:t>Slider difference data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F494D2-4FCB-44A2-A09B-C2090598D186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566607" y="2076686"/>
            <a:ext cx="4928066" cy="61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CE2EC271-76AA-418C-AB2E-0198F460D86B}"/>
              </a:ext>
            </a:extLst>
          </p:cNvPr>
          <p:cNvSpPr/>
          <p:nvPr/>
        </p:nvSpPr>
        <p:spPr>
          <a:xfrm>
            <a:off x="2013056" y="4668473"/>
            <a:ext cx="2103798" cy="1371600"/>
          </a:xfrm>
          <a:prstGeom prst="wedgeRectCallout">
            <a:avLst>
              <a:gd name="adj1" fmla="val 54451"/>
              <a:gd name="adj2" fmla="val -41041"/>
            </a:avLst>
          </a:prstGeom>
          <a:solidFill>
            <a:schemeClr val="bg2"/>
          </a:solidFill>
          <a:ln w="19050">
            <a:solidFill>
              <a:srgbClr val="34F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u="sng" dirty="0">
                <a:solidFill>
                  <a:schemeClr val="tx1"/>
                </a:solidFill>
              </a:rPr>
              <a:t>Software perspective:</a:t>
            </a:r>
          </a:p>
          <a:p>
            <a:pPr algn="ctr"/>
            <a:r>
              <a:rPr lang="cs-CZ" sz="1400" dirty="0">
                <a:solidFill>
                  <a:schemeClr val="tx1"/>
                </a:solidFill>
              </a:rPr>
              <a:t>Slider difference data change when moving finger across the slider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45C637-C41D-4E14-9B32-D4327E2D44FE}"/>
              </a:ext>
            </a:extLst>
          </p:cNvPr>
          <p:cNvSpPr txBox="1"/>
          <p:nvPr/>
        </p:nvSpPr>
        <p:spPr>
          <a:xfrm rot="16200000">
            <a:off x="9341066" y="4611626"/>
            <a:ext cx="542826" cy="24325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Seg.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D479E4-C1D9-4565-BD64-95D201F06DC1}"/>
              </a:ext>
            </a:extLst>
          </p:cNvPr>
          <p:cNvSpPr txBox="1"/>
          <p:nvPr/>
        </p:nvSpPr>
        <p:spPr>
          <a:xfrm rot="16200000">
            <a:off x="9339165" y="4062823"/>
            <a:ext cx="542826" cy="24325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Seg.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EA1BD-7374-4E10-87DE-93A3F1C8AEDC}"/>
              </a:ext>
            </a:extLst>
          </p:cNvPr>
          <p:cNvSpPr txBox="1"/>
          <p:nvPr/>
        </p:nvSpPr>
        <p:spPr>
          <a:xfrm rot="16200000">
            <a:off x="9339160" y="3571628"/>
            <a:ext cx="542826" cy="24325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Seg.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86B0D9-953F-4AC3-8742-283D12D8BD73}"/>
              </a:ext>
            </a:extLst>
          </p:cNvPr>
          <p:cNvSpPr txBox="1"/>
          <p:nvPr/>
        </p:nvSpPr>
        <p:spPr>
          <a:xfrm rot="16200000">
            <a:off x="9336181" y="3069996"/>
            <a:ext cx="542826" cy="24325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Seg.4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5CF22B-CE7E-4F15-845F-38BC02E09842}"/>
              </a:ext>
            </a:extLst>
          </p:cNvPr>
          <p:cNvSpPr txBox="1"/>
          <p:nvPr/>
        </p:nvSpPr>
        <p:spPr>
          <a:xfrm rot="16200000">
            <a:off x="9341063" y="2529478"/>
            <a:ext cx="542826" cy="24325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Seg.5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AF56FE7-EE6E-41EB-852D-4A66DC7E7840}"/>
              </a:ext>
            </a:extLst>
          </p:cNvPr>
          <p:cNvSpPr/>
          <p:nvPr/>
        </p:nvSpPr>
        <p:spPr>
          <a:xfrm>
            <a:off x="10765212" y="4676907"/>
            <a:ext cx="185838" cy="19250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glow rad="254000">
              <a:schemeClr val="bg2">
                <a:lumMod val="9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A7DADC-96C7-4006-9266-A43F521748F1}"/>
              </a:ext>
            </a:extLst>
          </p:cNvPr>
          <p:cNvSpPr/>
          <p:nvPr/>
        </p:nvSpPr>
        <p:spPr>
          <a:xfrm>
            <a:off x="10782845" y="4098528"/>
            <a:ext cx="185838" cy="192505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88BF49-2AFC-4D24-8DAD-0A6F3B1EEB9C}"/>
              </a:ext>
            </a:extLst>
          </p:cNvPr>
          <p:cNvSpPr/>
          <p:nvPr/>
        </p:nvSpPr>
        <p:spPr>
          <a:xfrm>
            <a:off x="10765583" y="3618762"/>
            <a:ext cx="185838" cy="192505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  <a:effectLst>
            <a:glow rad="2540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DCBA20-46C7-497D-9396-B87537316D1D}"/>
              </a:ext>
            </a:extLst>
          </p:cNvPr>
          <p:cNvSpPr/>
          <p:nvPr/>
        </p:nvSpPr>
        <p:spPr>
          <a:xfrm>
            <a:off x="10762824" y="3052147"/>
            <a:ext cx="185838" cy="192505"/>
          </a:xfrm>
          <a:prstGeom prst="ellipse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  <a:effectLst>
            <a:glow rad="254000">
              <a:srgbClr val="34FF34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8B86774-84B2-46B8-87BB-C64176338903}"/>
              </a:ext>
            </a:extLst>
          </p:cNvPr>
          <p:cNvSpPr/>
          <p:nvPr/>
        </p:nvSpPr>
        <p:spPr>
          <a:xfrm>
            <a:off x="10763798" y="2532500"/>
            <a:ext cx="185838" cy="192505"/>
          </a:xfrm>
          <a:prstGeom prst="ellipse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  <a:effectLst>
            <a:glow rad="2540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5F4ACB-7ABB-4AA6-85DF-05283D4E42EA}"/>
              </a:ext>
            </a:extLst>
          </p:cNvPr>
          <p:cNvCxnSpPr>
            <a:cxnSpLocks/>
          </p:cNvCxnSpPr>
          <p:nvPr/>
        </p:nvCxnSpPr>
        <p:spPr>
          <a:xfrm>
            <a:off x="1951729" y="1039545"/>
            <a:ext cx="0" cy="520322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E7D1B8-E842-4BC7-9EC2-6B83372FF78B}"/>
              </a:ext>
            </a:extLst>
          </p:cNvPr>
          <p:cNvCxnSpPr>
            <a:cxnSpLocks/>
          </p:cNvCxnSpPr>
          <p:nvPr/>
        </p:nvCxnSpPr>
        <p:spPr>
          <a:xfrm>
            <a:off x="8614968" y="1047637"/>
            <a:ext cx="0" cy="52642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00FF19-1EB0-467C-9438-AE2AD879770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6240845" y="1039545"/>
            <a:ext cx="244965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65BA55-616E-4E67-BEC0-C78A34FB8A9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951729" y="1039545"/>
            <a:ext cx="246666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63BB83-D9A4-490E-9BE0-432AA86EA5E9}"/>
              </a:ext>
            </a:extLst>
          </p:cNvPr>
          <p:cNvSpPr txBox="1"/>
          <p:nvPr/>
        </p:nvSpPr>
        <p:spPr>
          <a:xfrm>
            <a:off x="4418397" y="863890"/>
            <a:ext cx="1822448" cy="35131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Software layer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75007F-6658-4218-845F-25D978C52A84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8690504" y="1039545"/>
            <a:ext cx="84854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F99C7F8-3BE5-459B-963B-C2CAE961A601}"/>
              </a:ext>
            </a:extLst>
          </p:cNvPr>
          <p:cNvSpPr txBox="1"/>
          <p:nvPr/>
        </p:nvSpPr>
        <p:spPr>
          <a:xfrm>
            <a:off x="9539052" y="863890"/>
            <a:ext cx="1403049" cy="35131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ctr"/>
            <a:r>
              <a:rPr lang="cs-CZ" sz="1400" dirty="0"/>
              <a:t>Hardware</a:t>
            </a:r>
            <a:r>
              <a:rPr lang="cs-CZ" sz="1400" dirty="0">
                <a:solidFill>
                  <a:schemeClr val="tx1"/>
                </a:solidFill>
              </a:rPr>
              <a:t> layer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0C1377-5C32-489B-85DC-237038629127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10942101" y="1039545"/>
            <a:ext cx="107323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B286477-A5B2-4CFE-AD76-10392E8739A2}"/>
              </a:ext>
            </a:extLst>
          </p:cNvPr>
          <p:cNvCxnSpPr>
            <a:cxnSpLocks/>
          </p:cNvCxnSpPr>
          <p:nvPr/>
        </p:nvCxnSpPr>
        <p:spPr>
          <a:xfrm>
            <a:off x="12015338" y="1039545"/>
            <a:ext cx="0" cy="52642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62150B43-3703-4B39-8258-FCC63FD23322}"/>
              </a:ext>
            </a:extLst>
          </p:cNvPr>
          <p:cNvSpPr/>
          <p:nvPr/>
        </p:nvSpPr>
        <p:spPr>
          <a:xfrm>
            <a:off x="8668291" y="5393317"/>
            <a:ext cx="2103798" cy="903275"/>
          </a:xfrm>
          <a:prstGeom prst="wedgeRectCallout">
            <a:avLst>
              <a:gd name="adj1" fmla="val -105875"/>
              <a:gd name="adj2" fmla="val -42152"/>
            </a:avLst>
          </a:prstGeom>
          <a:noFill/>
          <a:ln w="19050">
            <a:solidFill>
              <a:srgbClr val="34F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u="sng" dirty="0">
                <a:solidFill>
                  <a:schemeClr val="tx1"/>
                </a:solidFill>
              </a:rPr>
              <a:t>User perspective: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Moving finger across the slider from el. 0 to el.1</a:t>
            </a:r>
            <a:endParaRPr lang="cs-CZ" sz="1400" dirty="0">
              <a:solidFill>
                <a:schemeClr val="tx1"/>
              </a:solidFill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25CC86D8-AD01-4C73-8567-6AC78589F8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98779" y="4424887"/>
            <a:ext cx="710305" cy="710305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D80BA4-9851-4D42-8823-0EFA4B30531C}"/>
              </a:ext>
            </a:extLst>
          </p:cNvPr>
          <p:cNvCxnSpPr/>
          <p:nvPr/>
        </p:nvCxnSpPr>
        <p:spPr>
          <a:xfrm>
            <a:off x="4231533" y="1546059"/>
            <a:ext cx="0" cy="4288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16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0092 L -0.00443 -0.31111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560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26549 0.00278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  <p:bldP spid="29" grpId="0" animBg="1"/>
      <p:bldP spid="40" grpId="0" animBg="1"/>
      <p:bldP spid="4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1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669252"/>
            <a:ext cx="5916266" cy="1073948"/>
          </a:xfrm>
        </p:spPr>
        <p:txBody>
          <a:bodyPr/>
          <a:lstStyle/>
          <a:p>
            <a:r>
              <a:rPr lang="en-US" dirty="0"/>
              <a:t>Demo software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1620662"/>
      </p:ext>
    </p:extLst>
  </p:cSld>
  <p:clrMapOvr>
    <a:masterClrMapping/>
  </p:clrMapOvr>
  <p:transition advTm="5398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Electrode raw data available for custom 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Configurable to operate customer hardware design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FreeMASTER – application parameters tuning tool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021130"/>
      </p:ext>
    </p:extLst>
  </p:cSld>
  <p:clrMapOvr>
    <a:masterClrMapping/>
  </p:clrMapOvr>
  <p:transition advTm="2295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 advTm="10038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669252"/>
            <a:ext cx="5916266" cy="1073948"/>
          </a:xfrm>
        </p:spPr>
        <p:txBody>
          <a:bodyPr/>
          <a:lstStyle/>
          <a:p>
            <a:r>
              <a:rPr lang="en-US" dirty="0"/>
              <a:t>solution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2443533"/>
      </p:ext>
    </p:extLst>
  </p:cSld>
  <p:clrMapOvr>
    <a:masterClrMapping/>
  </p:clrMapOvr>
  <p:transition advTm="2912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99523" y="1019916"/>
            <a:ext cx="11663021" cy="4667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Introducing NXP self-capacitance touch </a:t>
            </a:r>
            <a:r>
              <a:rPr lang="en-US" kern="0" dirty="0">
                <a:latin typeface="Arial"/>
              </a:rPr>
              <a:t>s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ense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method </a:t>
            </a: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supporting:</a:t>
            </a:r>
          </a:p>
          <a:p>
            <a:pPr lvl="1" indent="-233363">
              <a:buClr>
                <a:srgbClr val="000000">
                  <a:lumMod val="85000"/>
                  <a:lumOff val="15000"/>
                </a:srgbClr>
              </a:buClr>
              <a:buFont typeface="Arial" pitchFamily="34" charset="0"/>
              <a:buChar char="•"/>
              <a:defRPr/>
            </a:pPr>
            <a:r>
              <a:rPr lang="cs-CZ" kern="0" dirty="0">
                <a:latin typeface="Arial"/>
              </a:rPr>
              <a:t>Touch pads (buttons)</a:t>
            </a:r>
          </a:p>
          <a:p>
            <a:pPr lvl="1" indent="-233363">
              <a:buClr>
                <a:srgbClr val="000000">
                  <a:lumMod val="85000"/>
                  <a:lumOff val="15000"/>
                </a:srgbClr>
              </a:buClr>
              <a:buFont typeface="Arial" pitchFamily="34" charset="0"/>
              <a:buChar char="•"/>
              <a:defRPr/>
            </a:pPr>
            <a:r>
              <a:rPr lang="cs-CZ" kern="0" dirty="0">
                <a:latin typeface="Arial"/>
              </a:rPr>
              <a:t>Slider</a:t>
            </a:r>
            <a:endParaRPr kumimoji="0" lang="en-US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US" kern="0" dirty="0"/>
              <a:t>Based on S32K1xx family members, capable of driving up to 30 electrodes </a:t>
            </a:r>
            <a:endParaRPr kumimoji="0" lang="en-US" sz="24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kern="0" dirty="0">
                <a:latin typeface="Arial"/>
              </a:rPr>
              <a:t>Satisfy requirements of: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endParaRPr lang="en-US" sz="800" kern="0" dirty="0">
              <a:latin typeface="Arial"/>
            </a:endParaRPr>
          </a:p>
          <a:p>
            <a:pPr lvl="1" indent="-233363">
              <a:buClr>
                <a:srgbClr val="000000">
                  <a:lumMod val="85000"/>
                  <a:lumOff val="15000"/>
                </a:srgbClr>
              </a:buClr>
              <a:buFont typeface="Arial" pitchFamily="34" charset="0"/>
              <a:buChar char="•"/>
              <a:defRPr/>
            </a:pPr>
            <a:r>
              <a:rPr lang="en-US" kern="0" dirty="0">
                <a:latin typeface="Arial"/>
              </a:rPr>
              <a:t>70uA MCU average current consumption</a:t>
            </a:r>
          </a:p>
          <a:p>
            <a:pPr lvl="1" indent="-233363">
              <a:buClr>
                <a:srgbClr val="000000">
                  <a:lumMod val="85000"/>
                  <a:lumOff val="15000"/>
                </a:srgbClr>
              </a:buClr>
              <a:buFont typeface="Arial" pitchFamily="34" charset="0"/>
              <a:buChar char="•"/>
              <a:defRPr/>
            </a:pPr>
            <a:endParaRPr lang="en-US" sz="800" kern="0" dirty="0">
              <a:latin typeface="Arial"/>
            </a:endParaRPr>
          </a:p>
          <a:p>
            <a:pPr lvl="1" indent="-233363">
              <a:buClr>
                <a:srgbClr val="000000">
                  <a:lumMod val="85000"/>
                  <a:lumOff val="15000"/>
                </a:srgbClr>
              </a:buClr>
              <a:buFont typeface="Arial" pitchFamily="34" charset="0"/>
              <a:buChar char="•"/>
              <a:defRPr/>
            </a:pPr>
            <a:r>
              <a:rPr lang="en-US" kern="0" dirty="0">
                <a:latin typeface="Arial"/>
              </a:rPr>
              <a:t>100ms reaction time </a:t>
            </a:r>
          </a:p>
          <a:p>
            <a:pPr lvl="1" indent="-233363">
              <a:buClr>
                <a:srgbClr val="000000">
                  <a:lumMod val="85000"/>
                  <a:lumOff val="15000"/>
                </a:srgbClr>
              </a:buClr>
              <a:buFont typeface="Arial" pitchFamily="34" charset="0"/>
              <a:buChar char="•"/>
              <a:defRPr/>
            </a:pPr>
            <a:endParaRPr lang="en-US" sz="800" kern="0" dirty="0">
              <a:latin typeface="Arial"/>
            </a:endParaRPr>
          </a:p>
          <a:p>
            <a:pPr lvl="1" indent="-233363">
              <a:buClr>
                <a:srgbClr val="000000">
                  <a:lumMod val="85000"/>
                  <a:lumOff val="15000"/>
                </a:srgbClr>
              </a:buClr>
              <a:buFont typeface="Arial" pitchFamily="34" charset="0"/>
              <a:buChar char="•"/>
              <a:defRPr/>
            </a:pPr>
            <a:r>
              <a:rPr lang="en-US" kern="0" dirty="0">
                <a:latin typeface="Arial"/>
              </a:rPr>
              <a:t>Sensitivity tuned for 2mm plastic glass overlay on a top of the electrodes</a:t>
            </a:r>
          </a:p>
          <a:p>
            <a:pPr lvl="1" indent="-233363">
              <a:buClr>
                <a:srgbClr val="000000">
                  <a:lumMod val="85000"/>
                  <a:lumOff val="15000"/>
                </a:srgbClr>
              </a:buClr>
              <a:buFont typeface="Arial" pitchFamily="34" charset="0"/>
              <a:buChar char="•"/>
              <a:defRPr/>
            </a:pPr>
            <a:endParaRPr lang="en-US" sz="800" kern="0" dirty="0">
              <a:latin typeface="Arial"/>
            </a:endParaRPr>
          </a:p>
          <a:p>
            <a:pPr lvl="1" indent="-233363">
              <a:buClr>
                <a:srgbClr val="000000">
                  <a:lumMod val="85000"/>
                  <a:lumOff val="15000"/>
                </a:srgbClr>
              </a:buClr>
              <a:buFont typeface="Arial" pitchFamily="34" charset="0"/>
              <a:buChar char="•"/>
              <a:defRPr/>
            </a:pPr>
            <a:r>
              <a:rPr lang="en-US" kern="0" dirty="0">
                <a:latin typeface="Arial"/>
              </a:rPr>
              <a:t>EMI test with florescent lamp 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None/>
              <a:tabLst/>
              <a:defRPr/>
            </a:pPr>
            <a:endParaRPr lang="en-US" kern="0" noProof="0" dirty="0">
              <a:latin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651203"/>
      </p:ext>
    </p:extLst>
  </p:cSld>
  <p:clrMapOvr>
    <a:masterClrMapping/>
  </p:clrMapOvr>
  <p:transition advTm="3141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Features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912823" y="1019916"/>
            <a:ext cx="7049722" cy="523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US" sz="2200" kern="0" dirty="0"/>
              <a:t>Multiply sampling &amp; signal averaging</a:t>
            </a:r>
          </a:p>
          <a:p>
            <a:pPr marL="0" indent="0"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endParaRPr lang="en-US" sz="2200" kern="0" dirty="0"/>
          </a:p>
          <a:p>
            <a:pPr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US" sz="2200" kern="0" dirty="0"/>
              <a:t>Advanced filtering </a:t>
            </a:r>
          </a:p>
          <a:p>
            <a:pPr marL="0" indent="0"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endParaRPr lang="en-US" sz="2200" kern="0" dirty="0"/>
          </a:p>
          <a:p>
            <a:pPr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US" sz="2200" kern="0" dirty="0"/>
              <a:t>Thresholds relative to baseline to compensate an environment humidity and temperature change</a:t>
            </a:r>
            <a:endParaRPr lang="cs-CZ" sz="2200" kern="0" dirty="0"/>
          </a:p>
          <a:p>
            <a:pPr marL="0" indent="0"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endParaRPr lang="en-US" sz="2200" kern="0" dirty="0"/>
          </a:p>
          <a:p>
            <a:pPr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US" sz="2200" kern="0" dirty="0"/>
              <a:t>Optimized solution for small as well as large keypads:</a:t>
            </a:r>
          </a:p>
          <a:p>
            <a:pPr lvl="1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cs-CZ" sz="2000" kern="0" dirty="0"/>
              <a:t>6pads keyboard with 5 position 60mm slider consisting of 2 electrodes</a:t>
            </a:r>
          </a:p>
          <a:p>
            <a:pPr lvl="1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cs-CZ" sz="2000" kern="0" dirty="0"/>
              <a:t>7pads keyboard</a:t>
            </a:r>
          </a:p>
          <a:p>
            <a:pPr lvl="1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S32K144EVB Q100 2pad small keypad enabled</a:t>
            </a:r>
            <a:endParaRPr lang="en-US" sz="2200" kern="0" dirty="0">
              <a:latin typeface="Arial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rgbClr val="000000">
                  <a:lumMod val="85000"/>
                  <a:lumOff val="15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E53E7D-E618-4AB7-8F23-D814490E7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8" t="7977" r="6901" b="11667"/>
          <a:stretch/>
        </p:blipFill>
        <p:spPr>
          <a:xfrm>
            <a:off x="922564" y="1336347"/>
            <a:ext cx="3223009" cy="45994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3032668"/>
      </p:ext>
    </p:extLst>
  </p:cSld>
  <p:clrMapOvr>
    <a:masterClrMapping/>
  </p:clrMapOvr>
  <p:transition advTm="340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71B3E-5C65-4054-9A16-2A194DFDF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921" y="1085851"/>
            <a:ext cx="8197363" cy="495604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dirty="0"/>
              <a:t>FreeMASTER – Visualization and Parameters Tuning Tool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270415" y="5012573"/>
            <a:ext cx="6948268" cy="897776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: Rounded Corners 6"/>
          <p:cNvSpPr/>
          <p:nvPr/>
        </p:nvSpPr>
        <p:spPr>
          <a:xfrm>
            <a:off x="3331030" y="1420587"/>
            <a:ext cx="6887653" cy="3458984"/>
          </a:xfrm>
          <a:prstGeom prst="roundRect">
            <a:avLst/>
          </a:prstGeom>
          <a:noFill/>
          <a:ln w="31750" cap="flat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Speech Bubble: Rectangle 1"/>
          <p:cNvSpPr/>
          <p:nvPr/>
        </p:nvSpPr>
        <p:spPr>
          <a:xfrm>
            <a:off x="7337160" y="5292089"/>
            <a:ext cx="1960332" cy="537211"/>
          </a:xfrm>
          <a:prstGeom prst="wedgeRectCallou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Watch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/>
          <p:cNvSpPr/>
          <p:nvPr/>
        </p:nvSpPr>
        <p:spPr>
          <a:xfrm>
            <a:off x="7337159" y="3559279"/>
            <a:ext cx="1960332" cy="1149882"/>
          </a:xfrm>
          <a:prstGeom prst="wedgeRectCallou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Display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829132-9E51-441C-A3DF-918B87D4BDE3}"/>
              </a:ext>
            </a:extLst>
          </p:cNvPr>
          <p:cNvSpPr/>
          <p:nvPr/>
        </p:nvSpPr>
        <p:spPr>
          <a:xfrm>
            <a:off x="5285489" y="808343"/>
            <a:ext cx="2634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Touch button electrodes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187490"/>
      </p:ext>
    </p:extLst>
  </p:cSld>
  <p:clrMapOvr>
    <a:masterClrMapping/>
  </p:clrMapOvr>
  <p:transition advTm="2505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D476C-9D07-4545-906F-9D92667E2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88" y="1087867"/>
            <a:ext cx="8181752" cy="495604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dirty="0"/>
              <a:t>FreeMASTER – Visualization and Parameters Tuning Tool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270415" y="5012573"/>
            <a:ext cx="6948268" cy="897776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: Rounded Corners 6"/>
          <p:cNvSpPr/>
          <p:nvPr/>
        </p:nvSpPr>
        <p:spPr>
          <a:xfrm>
            <a:off x="3331030" y="1420587"/>
            <a:ext cx="6887653" cy="3458984"/>
          </a:xfrm>
          <a:prstGeom prst="roundRect">
            <a:avLst/>
          </a:prstGeom>
          <a:noFill/>
          <a:ln w="31750" cap="flat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Speech Bubble: Rectangle 1"/>
          <p:cNvSpPr/>
          <p:nvPr/>
        </p:nvSpPr>
        <p:spPr>
          <a:xfrm>
            <a:off x="7337160" y="5292089"/>
            <a:ext cx="1960332" cy="537211"/>
          </a:xfrm>
          <a:prstGeom prst="wedgeRectCallou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Watch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/>
          <p:cNvSpPr/>
          <p:nvPr/>
        </p:nvSpPr>
        <p:spPr>
          <a:xfrm>
            <a:off x="7933152" y="3584119"/>
            <a:ext cx="1960332" cy="1149882"/>
          </a:xfrm>
          <a:prstGeom prst="wedgeRectCallou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Display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829132-9E51-441C-A3DF-918B87D4BDE3}"/>
              </a:ext>
            </a:extLst>
          </p:cNvPr>
          <p:cNvSpPr/>
          <p:nvPr/>
        </p:nvSpPr>
        <p:spPr>
          <a:xfrm>
            <a:off x="5285489" y="808343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Slider electrodes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803391"/>
      </p:ext>
    </p:extLst>
  </p:cSld>
  <p:clrMapOvr>
    <a:masterClrMapping/>
  </p:clrMapOvr>
  <p:transition advTm="2505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B0B00-9F8F-498E-BC38-59E2240F8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78" y="1093609"/>
            <a:ext cx="8201639" cy="495604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dirty="0"/>
              <a:t>FreeMASTER – Visualization and Parameters Tuning Tool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270415" y="5012573"/>
            <a:ext cx="6948268" cy="897776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: Rounded Corners 6"/>
          <p:cNvSpPr/>
          <p:nvPr/>
        </p:nvSpPr>
        <p:spPr>
          <a:xfrm>
            <a:off x="3331030" y="1420587"/>
            <a:ext cx="6887653" cy="3458984"/>
          </a:xfrm>
          <a:prstGeom prst="roundRect">
            <a:avLst/>
          </a:prstGeom>
          <a:noFill/>
          <a:ln w="31750" cap="flat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Speech Bubble: Rectangle 1"/>
          <p:cNvSpPr/>
          <p:nvPr/>
        </p:nvSpPr>
        <p:spPr>
          <a:xfrm>
            <a:off x="7337160" y="5292089"/>
            <a:ext cx="1960332" cy="537211"/>
          </a:xfrm>
          <a:prstGeom prst="wedgeRectCallou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Watch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/>
          <p:cNvSpPr/>
          <p:nvPr/>
        </p:nvSpPr>
        <p:spPr>
          <a:xfrm>
            <a:off x="7933152" y="3584119"/>
            <a:ext cx="1960332" cy="1149882"/>
          </a:xfrm>
          <a:prstGeom prst="wedgeRectCallou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Display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829132-9E51-441C-A3DF-918B87D4BDE3}"/>
              </a:ext>
            </a:extLst>
          </p:cNvPr>
          <p:cNvSpPr/>
          <p:nvPr/>
        </p:nvSpPr>
        <p:spPr>
          <a:xfrm>
            <a:off x="5285489" y="8083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Slider data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774965"/>
      </p:ext>
    </p:extLst>
  </p:cSld>
  <p:clrMapOvr>
    <a:masterClrMapping/>
  </p:clrMapOvr>
  <p:transition advTm="2505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988337-B0BB-434F-B058-3BE97D9FD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"/>
          <a:stretch/>
        </p:blipFill>
        <p:spPr>
          <a:xfrm>
            <a:off x="1102178" y="1281792"/>
            <a:ext cx="9626268" cy="45884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dirty="0"/>
              <a:t>Electrode Data Processing</a:t>
            </a:r>
          </a:p>
        </p:txBody>
      </p:sp>
      <p:sp>
        <p:nvSpPr>
          <p:cNvPr id="21" name="TextovéPole 12"/>
          <p:cNvSpPr txBox="1"/>
          <p:nvPr/>
        </p:nvSpPr>
        <p:spPr>
          <a:xfrm>
            <a:off x="6362544" y="2349114"/>
            <a:ext cx="1192719" cy="36347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Thresholds</a:t>
            </a:r>
          </a:p>
        </p:txBody>
      </p:sp>
      <p:sp>
        <p:nvSpPr>
          <p:cNvPr id="22" name="TextovéPole 12"/>
          <p:cNvSpPr txBox="1"/>
          <p:nvPr/>
        </p:nvSpPr>
        <p:spPr>
          <a:xfrm>
            <a:off x="1703610" y="2201587"/>
            <a:ext cx="1553790" cy="36347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Electrode Signal</a:t>
            </a:r>
          </a:p>
        </p:txBody>
      </p:sp>
      <p:cxnSp>
        <p:nvCxnSpPr>
          <p:cNvPr id="23" name="Přímá spojnice 7"/>
          <p:cNvCxnSpPr>
            <a:endCxn id="21" idx="0"/>
          </p:cNvCxnSpPr>
          <p:nvPr/>
        </p:nvCxnSpPr>
        <p:spPr>
          <a:xfrm>
            <a:off x="6840187" y="2124791"/>
            <a:ext cx="118717" cy="224323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24" name="Přímá spojnice 7"/>
          <p:cNvCxnSpPr>
            <a:cxnSpLocks/>
          </p:cNvCxnSpPr>
          <p:nvPr/>
        </p:nvCxnSpPr>
        <p:spPr>
          <a:xfrm flipH="1" flipV="1">
            <a:off x="3240778" y="2377056"/>
            <a:ext cx="433150" cy="6268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25" name="TextovéPole 12"/>
          <p:cNvSpPr txBox="1"/>
          <p:nvPr/>
        </p:nvSpPr>
        <p:spPr>
          <a:xfrm>
            <a:off x="2157939" y="2776062"/>
            <a:ext cx="1083960" cy="36347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DC Tracker</a:t>
            </a:r>
          </a:p>
        </p:txBody>
      </p:sp>
      <p:cxnSp>
        <p:nvCxnSpPr>
          <p:cNvPr id="26" name="Přímá spojnice 7"/>
          <p:cNvCxnSpPr/>
          <p:nvPr/>
        </p:nvCxnSpPr>
        <p:spPr>
          <a:xfrm>
            <a:off x="4626045" y="1482289"/>
            <a:ext cx="0" cy="147254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27" name="TextovéPole 12"/>
          <p:cNvSpPr txBox="1"/>
          <p:nvPr/>
        </p:nvSpPr>
        <p:spPr>
          <a:xfrm>
            <a:off x="2388911" y="2499386"/>
            <a:ext cx="835236" cy="36347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LP Filter</a:t>
            </a:r>
          </a:p>
        </p:txBody>
      </p:sp>
      <p:cxnSp>
        <p:nvCxnSpPr>
          <p:cNvPr id="28" name="Přímá spojnice 7"/>
          <p:cNvCxnSpPr>
            <a:cxnSpLocks/>
          </p:cNvCxnSpPr>
          <p:nvPr/>
        </p:nvCxnSpPr>
        <p:spPr>
          <a:xfrm flipH="1">
            <a:off x="3251337" y="2672811"/>
            <a:ext cx="687354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29" name="Přímá spojnice 7"/>
          <p:cNvCxnSpPr/>
          <p:nvPr/>
        </p:nvCxnSpPr>
        <p:spPr>
          <a:xfrm flipH="1">
            <a:off x="3243024" y="2953349"/>
            <a:ext cx="1391334" cy="148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TextovéPole 12"/>
          <p:cNvSpPr txBox="1"/>
          <p:nvPr/>
        </p:nvSpPr>
        <p:spPr>
          <a:xfrm>
            <a:off x="4066471" y="4177021"/>
            <a:ext cx="1365048" cy="78112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Electrode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Touched</a:t>
            </a:r>
          </a:p>
        </p:txBody>
      </p:sp>
      <p:cxnSp>
        <p:nvCxnSpPr>
          <p:cNvPr id="31" name="Přímá spojnice 7"/>
          <p:cNvCxnSpPr>
            <a:cxnSpLocks/>
          </p:cNvCxnSpPr>
          <p:nvPr/>
        </p:nvCxnSpPr>
        <p:spPr>
          <a:xfrm flipH="1">
            <a:off x="6958905" y="2016579"/>
            <a:ext cx="189375" cy="33253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TextovéPole 12"/>
          <p:cNvSpPr txBox="1"/>
          <p:nvPr/>
        </p:nvSpPr>
        <p:spPr>
          <a:xfrm>
            <a:off x="1936996" y="4267625"/>
            <a:ext cx="1325047" cy="36347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Touch Report</a:t>
            </a:r>
          </a:p>
        </p:txBody>
      </p:sp>
      <p:cxnSp>
        <p:nvCxnSpPr>
          <p:cNvPr id="33" name="Přímá spojnice 7"/>
          <p:cNvCxnSpPr/>
          <p:nvPr/>
        </p:nvCxnSpPr>
        <p:spPr>
          <a:xfrm flipH="1" flipV="1">
            <a:off x="3253730" y="4449363"/>
            <a:ext cx="492698" cy="332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/>
            <a:tailEnd type="non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049067321"/>
      </p:ext>
    </p:extLst>
  </p:cSld>
  <p:clrMapOvr>
    <a:masterClrMapping/>
  </p:clrMapOvr>
  <p:transition advTm="448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7" grpId="0"/>
      <p:bldP spid="30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669252"/>
            <a:ext cx="5916266" cy="1073948"/>
          </a:xfrm>
        </p:spPr>
        <p:txBody>
          <a:bodyPr/>
          <a:lstStyle/>
          <a:p>
            <a:r>
              <a:rPr lang="en-US" dirty="0"/>
              <a:t>How to Get demo Running?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4439005"/>
      </p:ext>
    </p:extLst>
  </p:cSld>
  <p:clrMapOvr>
    <a:masterClrMapping/>
  </p:clrMapOvr>
  <p:transition advTm="3508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.3|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6.5|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AddInfoFont"/>
  <p:tag name="FONTSETCLASSNAME" val="FontSet1"/>
  <p:tag name="COLORS" val="-2;-2;-2;-2;SlideFooterFontColor"/>
  <p:tag name="COLORSETCLASSNAME" val="ColorSet1"/>
  <p:tag name="SCRIPT" val="1"/>
  <p:tag name="FIELDS" val="ADDINFO;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AdditonalInformations"/>
  <p:tag name="SHAPECLASSPROTECTIONTYPE" val="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8|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5.1|5|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7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4.3|19.2|9.1|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4.5|3.7"/>
</p:tagLst>
</file>

<file path=ppt/theme/theme1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1_2016COMPANYCONFIDENTIAL_16_9NXPtemplate" id="{3799CEFD-915C-46FE-9C96-ED1A88DE6A3C}" vid="{19F6CE97-BD6D-43DF-95EF-3FD8118393A7}"/>
    </a:ext>
  </a:extLst>
</a:theme>
</file>

<file path=ppt/theme/theme2.xml><?xml version="1.0" encoding="utf-8"?>
<a:theme xmlns:a="http://schemas.openxmlformats.org/drawingml/2006/main" name="10_ FSL Logo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1_2016COMPANYCONFIDENTIAL_16_9NXPtemplate" id="{3799CEFD-915C-46FE-9C96-ED1A88DE6A3C}" vid="{CF95D7AE-1226-410A-A698-6336473EF25D}"/>
    </a:ext>
  </a:extLst>
</a:theme>
</file>

<file path=ppt/theme/theme3.xml><?xml version="1.0" encoding="utf-8"?>
<a:theme xmlns:a="http://schemas.openxmlformats.org/drawingml/2006/main" name="NXP-SCfSW-Sep-2014-CONFIDENTIAL-16x9-HR">
  <a:themeElements>
    <a:clrScheme name="NXP_Palette_">
      <a:dk1>
        <a:srgbClr val="000000"/>
      </a:dk1>
      <a:lt1>
        <a:srgbClr val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NXP template_4_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XP template_4_3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88DBFC"/>
        </a:accent1>
        <a:accent2>
          <a:srgbClr val="B7F000"/>
        </a:accent2>
        <a:accent3>
          <a:srgbClr val="FFFFFF"/>
        </a:accent3>
        <a:accent4>
          <a:srgbClr val="000000"/>
        </a:accent4>
        <a:accent5>
          <a:srgbClr val="C3EAFD"/>
        </a:accent5>
        <a:accent6>
          <a:srgbClr val="A6D900"/>
        </a:accent6>
        <a:hlink>
          <a:srgbClr val="FFAD3F"/>
        </a:hlink>
        <a:folHlink>
          <a:srgbClr val="00B4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6">
    <a:dk1>
      <a:srgbClr val="000000"/>
    </a:dk1>
    <a:lt1>
      <a:sysClr val="window" lastClr="FFFFFF"/>
    </a:lt1>
    <a:dk2>
      <a:srgbClr val="969696"/>
    </a:dk2>
    <a:lt2>
      <a:srgbClr val="FFFFFF"/>
    </a:lt2>
    <a:accent1>
      <a:srgbClr val="F9B500"/>
    </a:accent1>
    <a:accent2>
      <a:srgbClr val="7BB1DB"/>
    </a:accent2>
    <a:accent3>
      <a:srgbClr val="C9D200"/>
    </a:accent3>
    <a:accent4>
      <a:srgbClr val="D54E12"/>
    </a:accent4>
    <a:accent5>
      <a:srgbClr val="A40044"/>
    </a:accent5>
    <a:accent6>
      <a:srgbClr val="979200"/>
    </a:accent6>
    <a:hlink>
      <a:srgbClr val="FFCF00"/>
    </a:hlink>
    <a:folHlink>
      <a:srgbClr val="9ED3C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01_2016COMPANYCONFIDENTIAL_16_9NXPtemplate</Template>
  <TotalTime>11334</TotalTime>
  <Pages>0</Pages>
  <Words>341</Words>
  <Characters>0</Characters>
  <Application>Microsoft Office PowerPoint</Application>
  <DocSecurity>0</DocSecurity>
  <PresentationFormat>Widescreen</PresentationFormat>
  <Lines>0</Lines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Wingdings</vt:lpstr>
      <vt:lpstr>0_Master Content Slide</vt:lpstr>
      <vt:lpstr>10_ FSL Logo Slide</vt:lpstr>
      <vt:lpstr>NXP-SCfSW-Sep-2014-CONFIDENTIAL-16x9-HR</vt:lpstr>
      <vt:lpstr>S32K  touch sense Solution   keyboards and slider </vt:lpstr>
      <vt:lpstr>solution</vt:lpstr>
      <vt:lpstr>Solution</vt:lpstr>
      <vt:lpstr>Demo Features</vt:lpstr>
      <vt:lpstr>FreeMASTER – Visualization and Parameters Tuning Tool</vt:lpstr>
      <vt:lpstr>FreeMASTER – Visualization and Parameters Tuning Tool</vt:lpstr>
      <vt:lpstr>FreeMASTER – Visualization and Parameters Tuning Tool</vt:lpstr>
      <vt:lpstr>Electrode Data Processing</vt:lpstr>
      <vt:lpstr>How to Get demo Running?</vt:lpstr>
      <vt:lpstr>Demo Set-Up</vt:lpstr>
      <vt:lpstr>Demo Operation</vt:lpstr>
      <vt:lpstr>Demo Operation - Position Determination On 5 Segment Slider</vt:lpstr>
      <vt:lpstr>Demo software</vt:lpstr>
      <vt:lpstr>Software</vt:lpstr>
      <vt:lpstr>PowerPoint Presentation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GPIS Non-motor control solution</dc:title>
  <dc:creator>Jiri Kuhn</dc:creator>
  <cp:lastModifiedBy>Vaclav Bajgar</cp:lastModifiedBy>
  <cp:revision>693</cp:revision>
  <cp:lastPrinted>2018-11-12T09:27:18Z</cp:lastPrinted>
  <dcterms:created xsi:type="dcterms:W3CDTF">2017-03-06T11:22:24Z</dcterms:created>
  <dcterms:modified xsi:type="dcterms:W3CDTF">2018-11-12T09:33:25Z</dcterms:modified>
</cp:coreProperties>
</file>