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3"/>
  </p:notesMasterIdLst>
  <p:sldIdLst>
    <p:sldId id="266" r:id="rId2"/>
    <p:sldId id="537" r:id="rId3"/>
    <p:sldId id="260" r:id="rId4"/>
    <p:sldId id="267" r:id="rId5"/>
    <p:sldId id="261" r:id="rId6"/>
    <p:sldId id="536" r:id="rId7"/>
    <p:sldId id="259" r:id="rId8"/>
    <p:sldId id="262" r:id="rId9"/>
    <p:sldId id="268" r:id="rId10"/>
    <p:sldId id="539" r:id="rId11"/>
    <p:sldId id="540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/>
    <p:restoredTop sz="94505"/>
  </p:normalViewPr>
  <p:slideViewPr>
    <p:cSldViewPr snapToGrid="0" snapToObjects="1">
      <p:cViewPr varScale="1">
        <p:scale>
          <a:sx n="120" d="100"/>
          <a:sy n="120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9145E-3675-4F4A-A4D1-872A52F66CC2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4FCB8-1D10-BD4F-92D1-BB83FB8AC1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288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12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259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855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976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470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90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AC3E-00C8-464C-B00A-43DB0C8E2C40}" type="datetime1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216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2D6B-8341-4A42-B255-015D081EDD95}" type="datetime1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2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E90F-E9F5-9F47-B8B5-64D2BAA671CB}" type="datetime1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77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C60-9004-0F4A-AE8E-8E7433A3D7B6}" type="datetime1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718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3FF-6BB8-ED4D-828F-F66F77826990}" type="datetime1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465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418A-D986-9845-B2B4-7DA8D424DFB6}" type="datetime1">
              <a:rPr lang="sv-SE" smtClean="0"/>
              <a:t>2018-09-13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6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D92-0B44-9741-9304-7AE3C2ACD79C}" type="datetime1">
              <a:rPr lang="sv-SE" smtClean="0"/>
              <a:t>2018-09-13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03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B37B-A914-8A45-86CD-E31FF43BCF48}" type="datetime1">
              <a:rPr lang="sv-SE" smtClean="0"/>
              <a:t>2018-09-13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98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88D1-1301-7E4E-9E54-67DD8257F8D2}" type="datetime1">
              <a:rPr lang="sv-SE" smtClean="0"/>
              <a:t>2018-09-13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46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4B37-1219-E144-8884-E89EC9CE17DC}" type="datetime1">
              <a:rPr lang="sv-SE" smtClean="0"/>
              <a:t>2018-09-13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0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41A-1AB8-DA40-A4C8-34257F62AF40}" type="datetime1">
              <a:rPr lang="sv-SE" smtClean="0"/>
              <a:t>2018-09-13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79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5338-F13A-8042-971F-2DE7C7BD6AE0}" type="datetime1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572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D8CA-BEF5-A84E-B599-F9F26999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421"/>
            <a:ext cx="9144000" cy="903082"/>
          </a:xfrm>
        </p:spPr>
        <p:txBody>
          <a:bodyPr>
            <a:normAutofit fontScale="90000"/>
          </a:bodyPr>
          <a:lstStyle/>
          <a:p>
            <a:r>
              <a:rPr lang="sv-SE" dirty="0"/>
              <a:t>Deep Learning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Python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3F85E-FD4C-9749-BB17-FED04D3B5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122"/>
            <a:ext cx="9144000" cy="1655762"/>
          </a:xfrm>
        </p:spPr>
        <p:txBody>
          <a:bodyPr/>
          <a:lstStyle/>
          <a:p>
            <a:r>
              <a:rPr lang="sv-SE" dirty="0"/>
              <a:t>Book Reading Group</a:t>
            </a:r>
          </a:p>
          <a:p>
            <a:endParaRPr lang="sv-SE" dirty="0"/>
          </a:p>
          <a:p>
            <a:r>
              <a:rPr lang="sv-SE" dirty="0"/>
              <a:t>Åke Edlund, Daniel </a:t>
            </a:r>
            <a:r>
              <a:rPr lang="sv-SE" dirty="0" err="1"/>
              <a:t>Edsgärd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2FF07-CE6E-D349-950C-ABE121BFCC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192" y="1873389"/>
            <a:ext cx="1759616" cy="21068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5211807-7B9E-4B43-B883-DBD7661973A3}"/>
              </a:ext>
            </a:extLst>
          </p:cNvPr>
          <p:cNvGrpSpPr/>
          <p:nvPr/>
        </p:nvGrpSpPr>
        <p:grpSpPr>
          <a:xfrm>
            <a:off x="10260530" y="176688"/>
            <a:ext cx="1732547" cy="1732547"/>
            <a:chOff x="10318282" y="423512"/>
            <a:chExt cx="1732547" cy="17325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EDABFA-41CE-1942-906E-80B95C9DC136}"/>
                </a:ext>
              </a:extLst>
            </p:cNvPr>
            <p:cNvSpPr/>
            <p:nvPr/>
          </p:nvSpPr>
          <p:spPr>
            <a:xfrm>
              <a:off x="10318282" y="423512"/>
              <a:ext cx="1732547" cy="1732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AA7C15-A28C-4543-8B16-20D249FBBA34}"/>
                </a:ext>
              </a:extLst>
            </p:cNvPr>
            <p:cNvSpPr/>
            <p:nvPr/>
          </p:nvSpPr>
          <p:spPr>
            <a:xfrm>
              <a:off x="10318282" y="1032838"/>
              <a:ext cx="1732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v-SE" sz="2400" dirty="0" err="1">
                  <a:solidFill>
                    <a:schemeClr val="bg1"/>
                  </a:solidFill>
                </a:rPr>
                <a:t>Chapter</a:t>
              </a:r>
              <a:r>
                <a:rPr lang="sv-SE" sz="2400" dirty="0">
                  <a:solidFill>
                    <a:schemeClr val="bg1"/>
                  </a:solidFill>
                </a:rPr>
                <a:t> 1-2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16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Deep Learning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Python</a:t>
            </a:r>
            <a:r>
              <a:rPr lang="sv-SE" dirty="0"/>
              <a:t>, Edlund &amp; </a:t>
            </a:r>
            <a:r>
              <a:rPr lang="sv-SE" dirty="0" err="1"/>
              <a:t>Edsgärd</a:t>
            </a:r>
            <a:r>
              <a:rPr lang="sv-SE" dirty="0"/>
              <a:t> - </a:t>
            </a:r>
            <a:r>
              <a:rPr lang="sv-SE" dirty="0" err="1"/>
              <a:t>Introduction</a:t>
            </a:r>
            <a:endParaRPr lang="sv-S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A592598-56DE-1F40-AEB5-06C648E46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9" y="132600"/>
            <a:ext cx="2240352" cy="11497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17CC50-61F2-7B45-86FC-D7B010A31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89" y="1872534"/>
            <a:ext cx="4483100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2F063-2CA2-AA49-8ACE-1D6F752A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815" y="1734444"/>
            <a:ext cx="5026985" cy="4302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BEF980-3EF2-EA48-8159-A5C4A7322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663" y="4138740"/>
            <a:ext cx="4575249" cy="9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6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Deep Learning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Python</a:t>
            </a:r>
            <a:r>
              <a:rPr lang="sv-SE" dirty="0"/>
              <a:t>, Edlund &amp; </a:t>
            </a:r>
            <a:r>
              <a:rPr lang="sv-SE" dirty="0" err="1"/>
              <a:t>Edsgärd</a:t>
            </a:r>
            <a:r>
              <a:rPr lang="sv-SE" dirty="0"/>
              <a:t> - </a:t>
            </a:r>
            <a:r>
              <a:rPr lang="sv-SE" dirty="0" err="1"/>
              <a:t>Introduction</a:t>
            </a:r>
            <a:endParaRPr lang="sv-S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711194-1E47-E344-84F5-E29D3395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dirty="0" err="1">
                <a:solidFill>
                  <a:schemeClr val="bg1"/>
                </a:solidFill>
              </a:rPr>
              <a:t>Discussing</a:t>
            </a:r>
            <a:r>
              <a:rPr lang="sv-SE" dirty="0">
                <a:solidFill>
                  <a:schemeClr val="bg1"/>
                </a:solidFill>
              </a:rPr>
              <a:t> the </a:t>
            </a:r>
            <a:r>
              <a:rPr lang="sv-SE" dirty="0" err="1">
                <a:solidFill>
                  <a:schemeClr val="bg1"/>
                </a:solidFill>
              </a:rPr>
              <a:t>questions</a:t>
            </a:r>
            <a:r>
              <a:rPr lang="sv-SE" dirty="0">
                <a:solidFill>
                  <a:schemeClr val="bg1"/>
                </a:solidFill>
              </a:rPr>
              <a:t>, wrap </a:t>
            </a:r>
            <a:r>
              <a:rPr lang="sv-SE" dirty="0" err="1">
                <a:solidFill>
                  <a:schemeClr val="bg1"/>
                </a:solidFill>
              </a:rPr>
              <a:t>up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dirty="0" err="1">
                <a:solidFill>
                  <a:schemeClr val="bg1"/>
                </a:solidFill>
              </a:rPr>
              <a:t>Technical</a:t>
            </a:r>
            <a:r>
              <a:rPr lang="sv-SE" dirty="0">
                <a:solidFill>
                  <a:schemeClr val="bg1"/>
                </a:solidFill>
              </a:rPr>
              <a:t> focussed </a:t>
            </a:r>
            <a:r>
              <a:rPr lang="sv-SE" dirty="0" err="1">
                <a:solidFill>
                  <a:schemeClr val="bg1"/>
                </a:solidFill>
              </a:rPr>
              <a:t>book</a:t>
            </a:r>
            <a:r>
              <a:rPr lang="sv-SE" dirty="0">
                <a:solidFill>
                  <a:schemeClr val="bg1"/>
                </a:solidFill>
              </a:rPr>
              <a:t> – for </a:t>
            </a:r>
            <a:r>
              <a:rPr lang="sv-SE" dirty="0" err="1">
                <a:solidFill>
                  <a:schemeClr val="bg1"/>
                </a:solidFill>
              </a:rPr>
              <a:t>developers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C66B1-0555-C649-9DC2-0DCBE08A1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20" y="1780039"/>
            <a:ext cx="7979722" cy="37754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72BEC5-698E-1C48-A8F2-35E3F3343899}"/>
              </a:ext>
            </a:extLst>
          </p:cNvPr>
          <p:cNvSpPr/>
          <p:nvPr/>
        </p:nvSpPr>
        <p:spPr>
          <a:xfrm>
            <a:off x="4869712" y="2158409"/>
            <a:ext cx="2987748" cy="287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869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>
            <a:normAutofit/>
          </a:bodyPr>
          <a:lstStyle/>
          <a:p>
            <a:r>
              <a:rPr lang="sv-SE" dirty="0" err="1">
                <a:solidFill>
                  <a:schemeClr val="bg1"/>
                </a:solidFill>
              </a:rPr>
              <a:t>Goal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with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this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reading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group</a:t>
            </a:r>
            <a:r>
              <a:rPr lang="sv-SE" dirty="0">
                <a:solidFill>
                  <a:schemeClr val="bg1"/>
                </a:solidFill>
              </a:rPr>
              <a:t> is 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0DA0-CF79-1F40-9D5C-786BA06A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3122" cy="435133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sv-SE" dirty="0"/>
              <a:t>1. Make sure </a:t>
            </a:r>
            <a:r>
              <a:rPr lang="sv-SE" dirty="0" err="1"/>
              <a:t>we</a:t>
            </a:r>
            <a:r>
              <a:rPr lang="sv-SE" dirty="0"/>
              <a:t> do read the </a:t>
            </a:r>
            <a:r>
              <a:rPr lang="sv-SE" dirty="0" err="1"/>
              <a:t>book</a:t>
            </a:r>
            <a:r>
              <a:rPr lang="sv-SE" dirty="0"/>
              <a:t> (</a:t>
            </a:r>
            <a:r>
              <a:rPr lang="sv-SE" dirty="0" err="1"/>
              <a:t>easier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pressure</a:t>
            </a:r>
            <a:r>
              <a:rPr lang="sv-SE" dirty="0"/>
              <a:t>/</a:t>
            </a:r>
            <a:r>
              <a:rPr lang="sv-SE" dirty="0" err="1"/>
              <a:t>encouragement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2. Make sure </a:t>
            </a:r>
            <a:r>
              <a:rPr lang="sv-SE" dirty="0" err="1"/>
              <a:t>we</a:t>
            </a:r>
            <a:r>
              <a:rPr lang="sv-SE" dirty="0"/>
              <a:t> read the </a:t>
            </a:r>
            <a:r>
              <a:rPr lang="sv-SE" dirty="0" err="1"/>
              <a:t>book</a:t>
            </a:r>
            <a:r>
              <a:rPr lang="sv-SE" dirty="0"/>
              <a:t> </a:t>
            </a:r>
            <a:r>
              <a:rPr lang="sv-SE" i="1" dirty="0"/>
              <a:t>in </a:t>
            </a:r>
            <a:r>
              <a:rPr lang="sv-SE" i="1" dirty="0" err="1"/>
              <a:t>detail</a:t>
            </a:r>
            <a:endParaRPr lang="sv-SE" i="1" dirty="0"/>
          </a:p>
          <a:p>
            <a:pPr marL="457200" lvl="1" indent="0">
              <a:buNone/>
            </a:pPr>
            <a:r>
              <a:rPr lang="sv-SE" dirty="0"/>
              <a:t>3. </a:t>
            </a:r>
            <a:r>
              <a:rPr lang="sv-SE" dirty="0" err="1"/>
              <a:t>Don’t</a:t>
            </a:r>
            <a:r>
              <a:rPr lang="sv-SE" dirty="0"/>
              <a:t> get stuck on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understand – </a:t>
            </a:r>
            <a:r>
              <a:rPr lang="sv-SE" dirty="0" err="1"/>
              <a:t>solve</a:t>
            </a:r>
            <a:r>
              <a:rPr lang="sv-SE" dirty="0"/>
              <a:t> it </a:t>
            </a:r>
            <a:r>
              <a:rPr lang="sv-SE" dirty="0" err="1"/>
              <a:t>together</a:t>
            </a:r>
            <a:endParaRPr lang="sv-SE" dirty="0"/>
          </a:p>
          <a:p>
            <a:pPr marL="457200" lvl="1" indent="0">
              <a:buNone/>
            </a:pPr>
            <a:r>
              <a:rPr lang="sv-SE" dirty="0"/>
              <a:t>4. </a:t>
            </a:r>
            <a:r>
              <a:rPr lang="sv-SE" dirty="0" err="1"/>
              <a:t>Share</a:t>
            </a:r>
            <a:r>
              <a:rPr lang="sv-SE" dirty="0"/>
              <a:t> know-how and </a:t>
            </a:r>
            <a:r>
              <a:rPr lang="sv-SE" dirty="0" err="1"/>
              <a:t>experiences</a:t>
            </a:r>
            <a:r>
              <a:rPr lang="sv-SE" dirty="0"/>
              <a:t> – </a:t>
            </a:r>
            <a:r>
              <a:rPr lang="sv-SE" dirty="0" err="1"/>
              <a:t>plenty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ML/DL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within</a:t>
            </a:r>
            <a:r>
              <a:rPr lang="sv-SE" dirty="0"/>
              <a:t> Telia</a:t>
            </a:r>
          </a:p>
          <a:p>
            <a:pPr marL="457200" lvl="1" indent="0">
              <a:buNone/>
            </a:pPr>
            <a:r>
              <a:rPr lang="sv-SE" dirty="0"/>
              <a:t>5. Learning by </a:t>
            </a:r>
            <a:r>
              <a:rPr lang="sv-SE" dirty="0" err="1"/>
              <a:t>doing</a:t>
            </a:r>
            <a:r>
              <a:rPr lang="sv-SE" dirty="0"/>
              <a:t> – test </a:t>
            </a:r>
            <a:r>
              <a:rPr lang="sv-SE" dirty="0" err="1"/>
              <a:t>out</a:t>
            </a:r>
            <a:r>
              <a:rPr lang="sv-SE" dirty="0"/>
              <a:t> the </a:t>
            </a:r>
            <a:r>
              <a:rPr lang="sv-SE" dirty="0" err="1"/>
              <a:t>book’s</a:t>
            </a:r>
            <a:r>
              <a:rPr lang="sv-SE" dirty="0"/>
              <a:t> </a:t>
            </a:r>
            <a:r>
              <a:rPr lang="sv-SE" dirty="0" err="1"/>
              <a:t>github</a:t>
            </a:r>
            <a:r>
              <a:rPr lang="sv-SE" dirty="0"/>
              <a:t>.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Community driven </a:t>
            </a:r>
            <a:r>
              <a:rPr lang="sv-SE" dirty="0" err="1"/>
              <a:t>learning</a:t>
            </a:r>
            <a:r>
              <a:rPr lang="sv-SE" dirty="0"/>
              <a:t> in focus</a:t>
            </a:r>
          </a:p>
          <a:p>
            <a:pPr lvl="1"/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the </a:t>
            </a:r>
            <a:r>
              <a:rPr lang="sv-SE" dirty="0" err="1"/>
              <a:t>manpower</a:t>
            </a:r>
            <a:r>
              <a:rPr lang="sv-SE" dirty="0"/>
              <a:t> to:</a:t>
            </a:r>
          </a:p>
          <a:p>
            <a:pPr lvl="2"/>
            <a:r>
              <a:rPr lang="sv-SE" dirty="0" err="1"/>
              <a:t>Answer</a:t>
            </a:r>
            <a:r>
              <a:rPr lang="sv-SE" dirty="0"/>
              <a:t> </a:t>
            </a:r>
            <a:r>
              <a:rPr lang="sv-SE" dirty="0" err="1"/>
              <a:t>emails</a:t>
            </a:r>
            <a:r>
              <a:rPr lang="sv-SE" dirty="0"/>
              <a:t> –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chat</a:t>
            </a:r>
            <a:r>
              <a:rPr lang="sv-SE" dirty="0"/>
              <a:t> on MS Teams (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you’ll</a:t>
            </a:r>
            <a:r>
              <a:rPr lang="sv-SE" dirty="0"/>
              <a:t> get </a:t>
            </a:r>
            <a:r>
              <a:rPr lang="sv-SE" dirty="0" err="1"/>
              <a:t>help</a:t>
            </a:r>
            <a:r>
              <a:rPr lang="sv-SE" dirty="0"/>
              <a:t> from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colleagues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)</a:t>
            </a:r>
          </a:p>
          <a:p>
            <a:pPr lvl="2"/>
            <a:r>
              <a:rPr lang="sv-SE" dirty="0" err="1"/>
              <a:t>Debug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– </a:t>
            </a:r>
            <a:r>
              <a:rPr lang="sv-SE" dirty="0" err="1"/>
              <a:t>again</a:t>
            </a:r>
            <a:r>
              <a:rPr lang="sv-SE" dirty="0"/>
              <a:t>,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chat</a:t>
            </a:r>
            <a:r>
              <a:rPr lang="sv-SE" dirty="0"/>
              <a:t> and </a:t>
            </a:r>
            <a:r>
              <a:rPr lang="sv-SE" dirty="0" err="1"/>
              <a:t>feel</a:t>
            </a:r>
            <a:r>
              <a:rPr lang="sv-SE" dirty="0"/>
              <a:t> </a:t>
            </a:r>
            <a:r>
              <a:rPr lang="sv-SE" dirty="0" err="1"/>
              <a:t>free</a:t>
            </a:r>
            <a:r>
              <a:rPr lang="sv-SE" dirty="0"/>
              <a:t> to </a:t>
            </a:r>
            <a:r>
              <a:rPr lang="sv-SE" dirty="0" err="1"/>
              <a:t>upload</a:t>
            </a:r>
            <a:r>
              <a:rPr lang="sv-SE" dirty="0"/>
              <a:t> </a:t>
            </a:r>
            <a:r>
              <a:rPr lang="sv-SE" dirty="0" err="1"/>
              <a:t>docs</a:t>
            </a:r>
            <a:r>
              <a:rPr lang="sv-SE" dirty="0"/>
              <a:t> to the MS Teams</a:t>
            </a:r>
          </a:p>
          <a:p>
            <a:pPr lvl="1"/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:</a:t>
            </a:r>
          </a:p>
          <a:p>
            <a:pPr lvl="2"/>
            <a:r>
              <a:rPr lang="sv-SE" dirty="0" err="1"/>
              <a:t>Collect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from the MS Teams to </a:t>
            </a:r>
            <a:r>
              <a:rPr lang="sv-SE" dirty="0" err="1"/>
              <a:t>highlight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weekly</a:t>
            </a:r>
            <a:r>
              <a:rPr lang="sv-SE" dirty="0"/>
              <a:t> sessions</a:t>
            </a:r>
          </a:p>
          <a:p>
            <a:pPr lvl="2"/>
            <a:r>
              <a:rPr lang="sv-SE" dirty="0" err="1"/>
              <a:t>Handle</a:t>
            </a:r>
            <a:r>
              <a:rPr lang="sv-SE" dirty="0"/>
              <a:t> the November ’</a:t>
            </a:r>
            <a:r>
              <a:rPr lang="sv-SE" dirty="0" err="1"/>
              <a:t>exams</a:t>
            </a:r>
            <a:r>
              <a:rPr lang="sv-SE" dirty="0"/>
              <a:t>’ for </a:t>
            </a:r>
            <a:r>
              <a:rPr lang="sv-SE" dirty="0" err="1"/>
              <a:t>anyone</a:t>
            </a:r>
            <a:r>
              <a:rPr lang="sv-SE" dirty="0"/>
              <a:t> </a:t>
            </a:r>
            <a:r>
              <a:rPr lang="sv-SE" dirty="0" err="1"/>
              <a:t>interested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17959-B286-AC4A-8D62-9F045640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6458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dirty="0" err="1">
                <a:solidFill>
                  <a:schemeClr val="bg1"/>
                </a:solidFill>
              </a:rPr>
              <a:t>Practicals</a:t>
            </a:r>
            <a:r>
              <a:rPr lang="sv-SE" dirty="0">
                <a:solidFill>
                  <a:schemeClr val="bg1"/>
                </a:solidFill>
              </a:rPr>
              <a:t>*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0DA0-CF79-1F40-9D5C-786BA06A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6059"/>
            <a:ext cx="10515600" cy="4020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- Read the </a:t>
            </a:r>
            <a:r>
              <a:rPr lang="sv-SE" dirty="0" err="1"/>
              <a:t>chapter</a:t>
            </a:r>
            <a:r>
              <a:rPr lang="sv-SE" dirty="0"/>
              <a:t>(s) as </a:t>
            </a:r>
            <a:r>
              <a:rPr lang="sv-SE" dirty="0" err="1"/>
              <a:t>planned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- Do </a:t>
            </a:r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the common </a:t>
            </a:r>
            <a:r>
              <a:rPr lang="sv-SE" dirty="0" err="1"/>
              <a:t>document</a:t>
            </a:r>
            <a:r>
              <a:rPr lang="sv-SE" dirty="0"/>
              <a:t> on MS Teams</a:t>
            </a:r>
          </a:p>
          <a:p>
            <a:pPr lvl="1"/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imporant</a:t>
            </a:r>
            <a:r>
              <a:rPr lang="sv-SE" dirty="0"/>
              <a:t> for the planning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next</a:t>
            </a:r>
            <a:r>
              <a:rPr lang="sv-SE" dirty="0"/>
              <a:t> session</a:t>
            </a:r>
          </a:p>
          <a:p>
            <a:pPr lvl="1"/>
            <a:r>
              <a:rPr lang="sv-SE" dirty="0" err="1"/>
              <a:t>Optional</a:t>
            </a:r>
            <a:r>
              <a:rPr lang="sv-SE" dirty="0"/>
              <a:t> (</a:t>
            </a:r>
            <a:r>
              <a:rPr lang="sv-SE" dirty="0" err="1"/>
              <a:t>gold</a:t>
            </a:r>
            <a:r>
              <a:rPr lang="sv-SE" dirty="0"/>
              <a:t> star): </a:t>
            </a:r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 err="1"/>
              <a:t>answers</a:t>
            </a:r>
            <a:r>
              <a:rPr lang="sv-SE" dirty="0"/>
              <a:t> (</a:t>
            </a:r>
            <a:r>
              <a:rPr lang="sv-SE" dirty="0" err="1"/>
              <a:t>ideally</a:t>
            </a:r>
            <a:r>
              <a:rPr lang="sv-SE" dirty="0"/>
              <a:t>) </a:t>
            </a:r>
            <a:r>
              <a:rPr lang="sv-SE" dirty="0" err="1"/>
              <a:t>before</a:t>
            </a:r>
            <a:r>
              <a:rPr lang="sv-SE" dirty="0"/>
              <a:t> sessions </a:t>
            </a:r>
          </a:p>
          <a:p>
            <a:pPr marL="914400" lvl="2" indent="0">
              <a:buNone/>
            </a:pPr>
            <a:r>
              <a:rPr lang="sv-SE" dirty="0"/>
              <a:t>– on </a:t>
            </a:r>
            <a:r>
              <a:rPr lang="sv-SE" dirty="0" err="1"/>
              <a:t>anyone’s</a:t>
            </a:r>
            <a:r>
              <a:rPr lang="sv-SE" dirty="0"/>
              <a:t> </a:t>
            </a:r>
            <a:r>
              <a:rPr lang="sv-SE" dirty="0" err="1"/>
              <a:t>questions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- Do </a:t>
            </a:r>
            <a:r>
              <a:rPr lang="sv-SE" dirty="0" err="1"/>
              <a:t>help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on MS Teams (and </a:t>
            </a:r>
            <a:r>
              <a:rPr lang="sv-SE" dirty="0" err="1"/>
              <a:t>elsewhere</a:t>
            </a:r>
            <a:r>
              <a:rPr lang="sv-SE" dirty="0"/>
              <a:t>,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course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Answer</a:t>
            </a:r>
            <a:r>
              <a:rPr lang="sv-SE" dirty="0"/>
              <a:t> </a:t>
            </a:r>
            <a:r>
              <a:rPr lang="sv-SE" dirty="0" err="1"/>
              <a:t>chat</a:t>
            </a:r>
            <a:r>
              <a:rPr lang="sv-SE" dirty="0"/>
              <a:t>, </a:t>
            </a:r>
            <a:r>
              <a:rPr lang="sv-SE" dirty="0" err="1"/>
              <a:t>upload</a:t>
            </a:r>
            <a:r>
              <a:rPr lang="sv-SE" dirty="0"/>
              <a:t> </a:t>
            </a:r>
            <a:r>
              <a:rPr lang="sv-SE" dirty="0" err="1"/>
              <a:t>findings</a:t>
            </a:r>
            <a:r>
              <a:rPr lang="sv-SE" dirty="0"/>
              <a:t>, </a:t>
            </a:r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 err="1"/>
              <a:t>helpful</a:t>
            </a:r>
            <a:r>
              <a:rPr lang="sv-SE" dirty="0"/>
              <a:t> </a:t>
            </a:r>
            <a:r>
              <a:rPr lang="sv-SE" dirty="0" err="1"/>
              <a:t>guidings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- Team </a:t>
            </a:r>
            <a:r>
              <a:rPr lang="sv-SE" dirty="0" err="1"/>
              <a:t>up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colleagues</a:t>
            </a:r>
            <a:r>
              <a:rPr lang="sv-SE" dirty="0"/>
              <a:t> to </a:t>
            </a:r>
            <a:r>
              <a:rPr lang="sv-SE" dirty="0" err="1"/>
              <a:t>discuss</a:t>
            </a:r>
            <a:r>
              <a:rPr lang="sv-SE" dirty="0"/>
              <a:t> the </a:t>
            </a:r>
            <a:r>
              <a:rPr lang="sv-SE" dirty="0" err="1"/>
              <a:t>book</a:t>
            </a:r>
            <a:r>
              <a:rPr lang="sv-SE" dirty="0"/>
              <a:t> and </a:t>
            </a:r>
            <a:r>
              <a:rPr lang="sv-SE" dirty="0" err="1"/>
              <a:t>code</a:t>
            </a:r>
            <a:endParaRPr lang="sv-SE" dirty="0"/>
          </a:p>
          <a:p>
            <a:pPr lvl="1"/>
            <a:r>
              <a:rPr lang="sv-SE" dirty="0"/>
              <a:t>Always best to do </a:t>
            </a:r>
            <a:r>
              <a:rPr lang="sv-SE" dirty="0" err="1"/>
              <a:t>this</a:t>
            </a:r>
            <a:r>
              <a:rPr lang="sv-SE" dirty="0"/>
              <a:t> in person. </a:t>
            </a:r>
            <a:r>
              <a:rPr lang="sv-SE" dirty="0" err="1"/>
              <a:t>Ideally</a:t>
            </a:r>
            <a:r>
              <a:rPr lang="sv-SE" dirty="0"/>
              <a:t> </a:t>
            </a:r>
            <a:r>
              <a:rPr lang="sv-SE" dirty="0" err="1"/>
              <a:t>meet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on </a:t>
            </a:r>
            <a:r>
              <a:rPr lang="sv-SE" dirty="0" err="1"/>
              <a:t>regular</a:t>
            </a:r>
            <a:r>
              <a:rPr lang="sv-SE" dirty="0"/>
              <a:t> basis,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day’s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the </a:t>
            </a:r>
            <a:r>
              <a:rPr lang="sv-SE" dirty="0" err="1"/>
              <a:t>weekly</a:t>
            </a:r>
            <a:r>
              <a:rPr lang="sv-SE" dirty="0"/>
              <a:t> meeting on </a:t>
            </a:r>
            <a:r>
              <a:rPr lang="sv-SE" dirty="0" err="1"/>
              <a:t>Thursdays</a:t>
            </a:r>
            <a:r>
              <a:rPr lang="sv-SE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7EB12-7B89-1C4E-AA66-DDD67C3C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6E7F4-EFC2-2842-A9C3-54D6DFEF3524}"/>
              </a:ext>
            </a:extLst>
          </p:cNvPr>
          <p:cNvSpPr txBox="1"/>
          <p:nvPr/>
        </p:nvSpPr>
        <p:spPr>
          <a:xfrm>
            <a:off x="4668253" y="1511166"/>
            <a:ext cx="742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*</a:t>
            </a:r>
            <a:r>
              <a:rPr lang="sv-SE" dirty="0" err="1"/>
              <a:t>We’re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for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, so </a:t>
            </a:r>
            <a:r>
              <a:rPr lang="sv-SE" dirty="0" err="1"/>
              <a:t>we’ll</a:t>
            </a:r>
            <a:r>
              <a:rPr lang="sv-SE" dirty="0"/>
              <a:t> </a:t>
            </a:r>
            <a:r>
              <a:rPr lang="sv-SE" dirty="0" err="1"/>
              <a:t>adapt</a:t>
            </a:r>
            <a:r>
              <a:rPr lang="sv-SE" dirty="0"/>
              <a:t> to feedback </a:t>
            </a:r>
            <a:r>
              <a:rPr lang="sv-SE" dirty="0" err="1"/>
              <a:t>during</a:t>
            </a:r>
            <a:r>
              <a:rPr lang="sv-SE" dirty="0"/>
              <a:t> </a:t>
            </a:r>
            <a:r>
              <a:rPr lang="sv-SE" dirty="0" err="1"/>
              <a:t>course</a:t>
            </a:r>
            <a:endParaRPr lang="sv-SE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733983B2-7A9D-6A49-A62E-5D25A2B398A4}"/>
              </a:ext>
            </a:extLst>
          </p:cNvPr>
          <p:cNvSpPr/>
          <p:nvPr/>
        </p:nvSpPr>
        <p:spPr>
          <a:xfrm>
            <a:off x="10433785" y="2642186"/>
            <a:ext cx="1662784" cy="919161"/>
          </a:xfrm>
          <a:prstGeom prst="wedgeRectCallout">
            <a:avLst>
              <a:gd name="adj1" fmla="val -106183"/>
              <a:gd name="adj2" fmla="val 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/>
              <a:t>By </a:t>
            </a:r>
            <a:r>
              <a:rPr lang="sv-SE" sz="2000" dirty="0" err="1"/>
              <a:t>Tuesdays</a:t>
            </a:r>
            <a:endParaRPr lang="sv-SE" sz="2000" dirty="0"/>
          </a:p>
          <a:p>
            <a:pPr algn="ctr"/>
            <a:r>
              <a:rPr lang="sv-SE" sz="2000" dirty="0"/>
              <a:t>EOB**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3E3A1-6C51-0E45-9937-33EBB3B6BEE4}"/>
              </a:ext>
            </a:extLst>
          </p:cNvPr>
          <p:cNvSpPr txBox="1"/>
          <p:nvPr/>
        </p:nvSpPr>
        <p:spPr>
          <a:xfrm>
            <a:off x="8610600" y="5967663"/>
            <a:ext cx="352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**Part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passing</a:t>
            </a:r>
            <a:r>
              <a:rPr lang="sv-SE" dirty="0"/>
              <a:t> the </a:t>
            </a:r>
            <a:r>
              <a:rPr lang="sv-SE" dirty="0" err="1"/>
              <a:t>reading</a:t>
            </a:r>
            <a:r>
              <a:rPr lang="sv-SE" dirty="0"/>
              <a:t> </a:t>
            </a:r>
            <a:r>
              <a:rPr lang="sv-SE" dirty="0" err="1"/>
              <a:t>group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7447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dirty="0" err="1">
                <a:solidFill>
                  <a:schemeClr val="bg1"/>
                </a:solidFill>
              </a:rPr>
              <a:t>Practicals</a:t>
            </a:r>
            <a:r>
              <a:rPr lang="sv-SE" dirty="0">
                <a:solidFill>
                  <a:schemeClr val="bg1"/>
                </a:solidFill>
              </a:rPr>
              <a:t>*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0DA0-CF79-1F40-9D5C-786BA06A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6059"/>
            <a:ext cx="10515600" cy="4020904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a </a:t>
            </a:r>
            <a:r>
              <a:rPr lang="sv-SE" dirty="0" err="1"/>
              <a:t>reviewed</a:t>
            </a:r>
            <a:r>
              <a:rPr lang="sv-SE" dirty="0"/>
              <a:t> practical </a:t>
            </a:r>
            <a:r>
              <a:rPr lang="sv-SE" dirty="0" err="1"/>
              <a:t>project</a:t>
            </a:r>
            <a:r>
              <a:rPr lang="sv-SE" dirty="0"/>
              <a:t> &amp; </a:t>
            </a:r>
            <a:r>
              <a:rPr lang="sv-SE" dirty="0" err="1"/>
              <a:t>theory</a:t>
            </a:r>
            <a:r>
              <a:rPr lang="sv-SE" dirty="0"/>
              <a:t> </a:t>
            </a:r>
            <a:r>
              <a:rPr lang="sv-SE" dirty="0" err="1"/>
              <a:t>assignment</a:t>
            </a:r>
            <a:r>
              <a:rPr lang="sv-SE" dirty="0"/>
              <a:t> in November (for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have</a:t>
            </a:r>
            <a:r>
              <a:rPr lang="sv-SE" dirty="0"/>
              <a:t> a ’</a:t>
            </a:r>
            <a:r>
              <a:rPr lang="sv-SE" dirty="0" err="1"/>
              <a:t>certificate</a:t>
            </a:r>
            <a:r>
              <a:rPr lang="sv-SE" dirty="0"/>
              <a:t>’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passed</a:t>
            </a:r>
            <a:r>
              <a:rPr lang="sv-SE" dirty="0"/>
              <a:t> the </a:t>
            </a:r>
            <a:r>
              <a:rPr lang="sv-SE" dirty="0" err="1"/>
              <a:t>course</a:t>
            </a:r>
            <a:r>
              <a:rPr lang="sv-SE" dirty="0"/>
              <a:t>).</a:t>
            </a:r>
          </a:p>
          <a:p>
            <a:pPr>
              <a:buFontTx/>
              <a:buChar char="-"/>
            </a:pPr>
            <a:endParaRPr lang="sv-SE" dirty="0"/>
          </a:p>
          <a:p>
            <a:pPr>
              <a:buFontTx/>
              <a:buChar char="-"/>
            </a:pPr>
            <a:endParaRPr lang="sv-SE" dirty="0"/>
          </a:p>
          <a:p>
            <a:pPr>
              <a:buFontTx/>
              <a:buChar char="-"/>
            </a:pPr>
            <a:endParaRPr lang="sv-SE" dirty="0"/>
          </a:p>
          <a:p>
            <a:pPr>
              <a:buFontTx/>
              <a:buChar char="-"/>
            </a:pPr>
            <a:r>
              <a:rPr lang="sv-SE" dirty="0" err="1"/>
              <a:t>Maybe</a:t>
            </a:r>
            <a:r>
              <a:rPr lang="sv-SE" dirty="0"/>
              <a:t>, </a:t>
            </a:r>
            <a:r>
              <a:rPr lang="sv-SE" dirty="0" err="1"/>
              <a:t>depending</a:t>
            </a:r>
            <a:r>
              <a:rPr lang="sv-SE" dirty="0"/>
              <a:t> on budget,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meet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in Q1 2019 – </a:t>
            </a:r>
            <a:r>
              <a:rPr lang="sv-SE" dirty="0" err="1"/>
              <a:t>would</a:t>
            </a:r>
            <a:r>
              <a:rPr lang="sv-SE" dirty="0"/>
              <a:t> be cool </a:t>
            </a:r>
            <a:r>
              <a:rPr lang="sv-SE" dirty="0" err="1"/>
              <a:t>with</a:t>
            </a:r>
            <a:r>
              <a:rPr lang="sv-SE" dirty="0"/>
              <a:t> a DL </a:t>
            </a:r>
            <a:r>
              <a:rPr lang="sv-SE" dirty="0" err="1"/>
              <a:t>hackathon</a:t>
            </a:r>
            <a:r>
              <a:rPr lang="sv-SE" dirty="0"/>
              <a:t>.</a:t>
            </a:r>
          </a:p>
          <a:p>
            <a:pPr>
              <a:buFontTx/>
              <a:buChar char="-"/>
            </a:pPr>
            <a:r>
              <a:rPr lang="sv-SE" dirty="0"/>
              <a:t>A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theoretical</a:t>
            </a:r>
            <a:r>
              <a:rPr lang="sv-SE" dirty="0"/>
              <a:t> </a:t>
            </a:r>
            <a:r>
              <a:rPr lang="sv-SE" dirty="0" err="1"/>
              <a:t>book</a:t>
            </a:r>
            <a:r>
              <a:rPr lang="sv-SE" dirty="0"/>
              <a:t>, Deep Learning by </a:t>
            </a:r>
            <a:r>
              <a:rPr lang="sv-SE" dirty="0" err="1"/>
              <a:t>Goodfellow</a:t>
            </a:r>
            <a:r>
              <a:rPr lang="sv-SE" dirty="0"/>
              <a:t> et al, is </a:t>
            </a:r>
            <a:r>
              <a:rPr lang="sv-SE" dirty="0" err="1"/>
              <a:t>planned</a:t>
            </a:r>
            <a:r>
              <a:rPr lang="sv-SE" dirty="0"/>
              <a:t> for in 2019</a:t>
            </a:r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7EB12-7B89-1C4E-AA66-DDD67C3C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6E7F4-EFC2-2842-A9C3-54D6DFEF3524}"/>
              </a:ext>
            </a:extLst>
          </p:cNvPr>
          <p:cNvSpPr txBox="1"/>
          <p:nvPr/>
        </p:nvSpPr>
        <p:spPr>
          <a:xfrm>
            <a:off x="4668253" y="1511166"/>
            <a:ext cx="742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*</a:t>
            </a:r>
            <a:r>
              <a:rPr lang="sv-SE" dirty="0" err="1"/>
              <a:t>We’re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for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, so </a:t>
            </a:r>
            <a:r>
              <a:rPr lang="sv-SE" dirty="0" err="1"/>
              <a:t>we’ll</a:t>
            </a:r>
            <a:r>
              <a:rPr lang="sv-SE" dirty="0"/>
              <a:t> </a:t>
            </a:r>
            <a:r>
              <a:rPr lang="sv-SE" dirty="0" err="1"/>
              <a:t>adapt</a:t>
            </a:r>
            <a:r>
              <a:rPr lang="sv-SE" dirty="0"/>
              <a:t> to feedback </a:t>
            </a:r>
            <a:r>
              <a:rPr lang="sv-SE" dirty="0" err="1"/>
              <a:t>during</a:t>
            </a:r>
            <a:r>
              <a:rPr lang="sv-SE" dirty="0"/>
              <a:t> </a:t>
            </a:r>
            <a:r>
              <a:rPr lang="sv-SE" dirty="0" err="1"/>
              <a:t>course</a:t>
            </a:r>
            <a:endParaRPr lang="sv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71E405-33C5-074A-AC11-FAD54888E073}"/>
              </a:ext>
            </a:extLst>
          </p:cNvPr>
          <p:cNvSpPr/>
          <p:nvPr/>
        </p:nvSpPr>
        <p:spPr>
          <a:xfrm>
            <a:off x="1408497" y="3214838"/>
            <a:ext cx="9375006" cy="128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b="1" dirty="0" err="1"/>
              <a:t>How</a:t>
            </a:r>
            <a:r>
              <a:rPr lang="sv-SE" sz="2400" b="1" dirty="0"/>
              <a:t> to pass the </a:t>
            </a:r>
            <a:r>
              <a:rPr lang="sv-SE" sz="2400" b="1" dirty="0" err="1"/>
              <a:t>reading</a:t>
            </a:r>
            <a:r>
              <a:rPr lang="sv-SE" sz="2400" b="1" dirty="0"/>
              <a:t> </a:t>
            </a:r>
            <a:r>
              <a:rPr lang="sv-SE" sz="2400" b="1" dirty="0" err="1"/>
              <a:t>group</a:t>
            </a:r>
            <a:endParaRPr lang="sv-SE" sz="2400" b="1" dirty="0"/>
          </a:p>
          <a:p>
            <a:pPr marL="342900" indent="-342900">
              <a:buAutoNum type="arabicParenR"/>
            </a:pPr>
            <a:r>
              <a:rPr lang="sv-SE" dirty="0"/>
              <a:t>80% </a:t>
            </a:r>
            <a:r>
              <a:rPr lang="sv-SE" dirty="0" err="1"/>
              <a:t>contribution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to meetings (</a:t>
            </a:r>
            <a:r>
              <a:rPr lang="sv-SE" dirty="0" err="1"/>
              <a:t>starting</a:t>
            </a:r>
            <a:r>
              <a:rPr lang="sv-SE" dirty="0"/>
              <a:t> </a:t>
            </a:r>
            <a:r>
              <a:rPr lang="sv-SE" dirty="0" err="1"/>
              <a:t>week</a:t>
            </a:r>
            <a:r>
              <a:rPr lang="sv-SE" dirty="0"/>
              <a:t> 38)</a:t>
            </a:r>
          </a:p>
          <a:p>
            <a:r>
              <a:rPr lang="sv-SE" dirty="0"/>
              <a:t>	 – make sure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adding</a:t>
            </a:r>
            <a:r>
              <a:rPr lang="sv-SE" dirty="0"/>
              <a:t> text in the ’ </a:t>
            </a:r>
            <a:r>
              <a:rPr lang="sv-SE" dirty="0" err="1"/>
              <a:t>Questions</a:t>
            </a:r>
            <a:r>
              <a:rPr lang="sv-SE" dirty="0"/>
              <a:t> to the </a:t>
            </a:r>
            <a:r>
              <a:rPr lang="sv-SE" dirty="0" err="1"/>
              <a:t>chapters.ppt</a:t>
            </a:r>
            <a:r>
              <a:rPr lang="sv-SE" dirty="0"/>
              <a:t>’</a:t>
            </a:r>
          </a:p>
          <a:p>
            <a:r>
              <a:rPr lang="sv-SE" dirty="0"/>
              <a:t>2) Pass the practical &amp; </a:t>
            </a:r>
            <a:r>
              <a:rPr lang="sv-SE" dirty="0" err="1"/>
              <a:t>theory</a:t>
            </a:r>
            <a:r>
              <a:rPr lang="sv-SE" dirty="0"/>
              <a:t> </a:t>
            </a:r>
            <a:r>
              <a:rPr lang="sv-SE" dirty="0" err="1"/>
              <a:t>assigment</a:t>
            </a:r>
            <a:r>
              <a:rPr lang="sv-SE" dirty="0"/>
              <a:t> in November </a:t>
            </a:r>
          </a:p>
        </p:txBody>
      </p:sp>
    </p:spTree>
    <p:extLst>
      <p:ext uri="{BB962C8B-B14F-4D97-AF65-F5344CB8AC3E}">
        <p14:creationId xmlns:p14="http://schemas.microsoft.com/office/powerpoint/2010/main" val="111226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dirty="0">
                <a:solidFill>
                  <a:schemeClr val="bg1"/>
                </a:solidFill>
              </a:rPr>
              <a:t>Session </a:t>
            </a:r>
            <a:r>
              <a:rPr lang="sv-SE" dirty="0" err="1">
                <a:solidFill>
                  <a:schemeClr val="bg1"/>
                </a:solidFill>
              </a:rPr>
              <a:t>outline</a:t>
            </a:r>
            <a:r>
              <a:rPr lang="sv-SE" dirty="0">
                <a:solidFill>
                  <a:schemeClr val="bg1"/>
                </a:solidFill>
              </a:rPr>
              <a:t> – 60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0DA0-CF79-1F40-9D5C-786BA06A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Quick </a:t>
            </a:r>
            <a:r>
              <a:rPr lang="sv-SE" dirty="0" err="1"/>
              <a:t>summary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week’s</a:t>
            </a:r>
            <a:r>
              <a:rPr lang="sv-SE" dirty="0"/>
              <a:t> </a:t>
            </a:r>
            <a:r>
              <a:rPr lang="sv-SE" dirty="0" err="1"/>
              <a:t>reading</a:t>
            </a:r>
            <a:r>
              <a:rPr lang="sv-SE" dirty="0"/>
              <a:t>, 1-2 </a:t>
            </a:r>
            <a:r>
              <a:rPr lang="sv-SE" dirty="0" err="1"/>
              <a:t>slides</a:t>
            </a:r>
            <a:r>
              <a:rPr lang="sv-SE" dirty="0"/>
              <a:t> 		(5-10 min)</a:t>
            </a:r>
          </a:p>
          <a:p>
            <a:r>
              <a:rPr lang="sv-SE" dirty="0"/>
              <a:t>Group </a:t>
            </a:r>
            <a:r>
              <a:rPr lang="sv-SE" dirty="0" err="1"/>
              <a:t>discussions</a:t>
            </a:r>
            <a:r>
              <a:rPr lang="sv-SE" dirty="0"/>
              <a:t> (5 persons per </a:t>
            </a:r>
            <a:r>
              <a:rPr lang="sv-SE" dirty="0" err="1"/>
              <a:t>group</a:t>
            </a:r>
            <a:r>
              <a:rPr lang="sv-SE" dirty="0"/>
              <a:t>)			(20 min)</a:t>
            </a:r>
          </a:p>
          <a:p>
            <a:pPr lvl="1"/>
            <a:r>
              <a:rPr lang="sv-SE" dirty="0" err="1"/>
              <a:t>Discussing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week’s</a:t>
            </a:r>
            <a:r>
              <a:rPr lang="sv-SE" dirty="0"/>
              <a:t> </a:t>
            </a:r>
            <a:r>
              <a:rPr lang="sv-SE" dirty="0" err="1"/>
              <a:t>reading</a:t>
            </a:r>
            <a:endParaRPr lang="sv-SE" dirty="0"/>
          </a:p>
          <a:p>
            <a:pPr lvl="1"/>
            <a:r>
              <a:rPr lang="sv-SE" dirty="0" err="1"/>
              <a:t>Addressing</a:t>
            </a:r>
            <a:r>
              <a:rPr lang="sv-SE" dirty="0"/>
              <a:t> N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(</a:t>
            </a:r>
            <a:r>
              <a:rPr lang="sv-SE" dirty="0" err="1"/>
              <a:t>assigned</a:t>
            </a:r>
            <a:r>
              <a:rPr lang="sv-SE" dirty="0"/>
              <a:t> to the </a:t>
            </a:r>
            <a:r>
              <a:rPr lang="sv-SE" dirty="0" err="1"/>
              <a:t>group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answers</a:t>
            </a:r>
            <a:r>
              <a:rPr lang="sv-SE" dirty="0"/>
              <a:t> </a:t>
            </a:r>
            <a:r>
              <a:rPr lang="sv-SE" dirty="0" err="1"/>
              <a:t>directly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the MS Teams Forms</a:t>
            </a:r>
          </a:p>
          <a:p>
            <a:r>
              <a:rPr lang="sv-SE" dirty="0"/>
              <a:t>Group presentations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answer</a:t>
            </a:r>
            <a:r>
              <a:rPr lang="sv-SE" dirty="0"/>
              <a:t> </a:t>
            </a:r>
            <a:r>
              <a:rPr lang="sv-SE" dirty="0" err="1"/>
              <a:t>slides</a:t>
            </a:r>
            <a:r>
              <a:rPr lang="sv-SE" dirty="0"/>
              <a:t>		   (~5min/</a:t>
            </a:r>
            <a:r>
              <a:rPr lang="sv-SE" dirty="0" err="1"/>
              <a:t>group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discussion</a:t>
            </a:r>
            <a:r>
              <a:rPr lang="sv-SE" dirty="0"/>
              <a:t>, all to </a:t>
            </a:r>
            <a:r>
              <a:rPr lang="sv-SE" dirty="0" err="1"/>
              <a:t>particicpate</a:t>
            </a:r>
            <a:endParaRPr lang="sv-SE" dirty="0"/>
          </a:p>
          <a:p>
            <a:r>
              <a:rPr lang="sv-SE" dirty="0" err="1"/>
              <a:t>Summary</a:t>
            </a:r>
            <a:r>
              <a:rPr lang="sv-SE" dirty="0"/>
              <a:t>, wrap </a:t>
            </a:r>
            <a:r>
              <a:rPr lang="sv-SE" dirty="0" err="1"/>
              <a:t>up</a:t>
            </a:r>
            <a:r>
              <a:rPr lang="sv-SE" dirty="0"/>
              <a:t>, </a:t>
            </a:r>
            <a:r>
              <a:rPr lang="sv-SE" dirty="0" err="1"/>
              <a:t>next</a:t>
            </a:r>
            <a:r>
              <a:rPr lang="sv-SE" dirty="0"/>
              <a:t> session			   (5 min)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i="1" dirty="0"/>
              <a:t>Note: </a:t>
            </a:r>
            <a:r>
              <a:rPr lang="sv-SE" i="1" dirty="0" err="1"/>
              <a:t>after</a:t>
            </a:r>
            <a:r>
              <a:rPr lang="sv-SE" i="1" dirty="0"/>
              <a:t> session, </a:t>
            </a:r>
            <a:r>
              <a:rPr lang="sv-SE" i="1" dirty="0" err="1"/>
              <a:t>we</a:t>
            </a:r>
            <a:r>
              <a:rPr lang="sv-SE" i="1" dirty="0"/>
              <a:t> </a:t>
            </a:r>
            <a:r>
              <a:rPr lang="sv-SE" i="1" dirty="0" err="1"/>
              <a:t>will</a:t>
            </a:r>
            <a:r>
              <a:rPr lang="sv-SE" i="1" dirty="0"/>
              <a:t> </a:t>
            </a:r>
            <a:r>
              <a:rPr lang="sv-SE" i="1" dirty="0" err="1"/>
              <a:t>update</a:t>
            </a:r>
            <a:r>
              <a:rPr lang="sv-SE" i="1" dirty="0"/>
              <a:t> the </a:t>
            </a:r>
            <a:r>
              <a:rPr lang="sv-SE" i="1" dirty="0" err="1"/>
              <a:t>wiki</a:t>
            </a:r>
            <a:r>
              <a:rPr lang="sv-SE" i="1" dirty="0"/>
              <a:t> and </a:t>
            </a:r>
            <a:r>
              <a:rPr lang="sv-SE" i="1" dirty="0" err="1"/>
              <a:t>files</a:t>
            </a:r>
            <a:r>
              <a:rPr lang="sv-SE" i="1" dirty="0"/>
              <a:t> </a:t>
            </a:r>
            <a:r>
              <a:rPr lang="sv-SE" i="1" dirty="0" err="1"/>
              <a:t>with</a:t>
            </a:r>
            <a:r>
              <a:rPr lang="sv-SE" i="1" dirty="0"/>
              <a:t> </a:t>
            </a:r>
            <a:r>
              <a:rPr lang="sv-SE" i="1" dirty="0" err="1"/>
              <a:t>above</a:t>
            </a:r>
            <a:r>
              <a:rPr lang="sv-SE" i="1" dirty="0"/>
              <a:t> input.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628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dirty="0" err="1">
                <a:solidFill>
                  <a:schemeClr val="bg1"/>
                </a:solidFill>
              </a:rPr>
              <a:t>Timeplan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47366-CDE1-684C-8B4B-57AD1F7B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A82FB-38F2-F041-B99D-FEC975D3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70" y="1578878"/>
            <a:ext cx="10250730" cy="4554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52EC33-9779-274B-BE24-14AB0B9D6350}"/>
              </a:ext>
            </a:extLst>
          </p:cNvPr>
          <p:cNvSpPr/>
          <p:nvPr/>
        </p:nvSpPr>
        <p:spPr>
          <a:xfrm>
            <a:off x="409875" y="2101258"/>
            <a:ext cx="24736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/>
              <a:t>Sep 13 - </a:t>
            </a:r>
            <a:r>
              <a:rPr lang="sv-SE" sz="1600" dirty="0" err="1"/>
              <a:t>Chapter</a:t>
            </a:r>
            <a:r>
              <a:rPr lang="sv-SE" sz="1600" dirty="0"/>
              <a:t> 1-2</a:t>
            </a:r>
          </a:p>
          <a:p>
            <a:endParaRPr lang="sv-SE" sz="1600" dirty="0"/>
          </a:p>
          <a:p>
            <a:endParaRPr lang="sv-SE" sz="1600" dirty="0"/>
          </a:p>
          <a:p>
            <a:endParaRPr lang="sv-SE" sz="1600" dirty="0"/>
          </a:p>
          <a:p>
            <a:r>
              <a:rPr lang="sv-SE" sz="1600" dirty="0"/>
              <a:t>Sep 20 - </a:t>
            </a:r>
            <a:r>
              <a:rPr lang="sv-SE" sz="1600" dirty="0" err="1"/>
              <a:t>Chapter</a:t>
            </a:r>
            <a:r>
              <a:rPr lang="sv-SE" sz="1600" dirty="0"/>
              <a:t> 3</a:t>
            </a:r>
          </a:p>
          <a:p>
            <a:r>
              <a:rPr lang="sv-SE" sz="1600" dirty="0"/>
              <a:t>Sep 27 - </a:t>
            </a:r>
            <a:r>
              <a:rPr lang="sv-SE" sz="1600" dirty="0" err="1"/>
              <a:t>Chapter</a:t>
            </a:r>
            <a:r>
              <a:rPr lang="sv-SE" sz="1600" dirty="0"/>
              <a:t> 4</a:t>
            </a:r>
          </a:p>
          <a:p>
            <a:endParaRPr lang="sv-SE" sz="1600" dirty="0"/>
          </a:p>
          <a:p>
            <a:endParaRPr lang="sv-SE" sz="1600" dirty="0"/>
          </a:p>
          <a:p>
            <a:r>
              <a:rPr lang="sv-SE" sz="1600" dirty="0" err="1"/>
              <a:t>Oct</a:t>
            </a:r>
            <a:r>
              <a:rPr lang="sv-SE" sz="1600" dirty="0"/>
              <a:t> 4 - </a:t>
            </a:r>
            <a:r>
              <a:rPr lang="sv-SE" sz="1600" dirty="0" err="1"/>
              <a:t>Chapter</a:t>
            </a:r>
            <a:r>
              <a:rPr lang="sv-SE" sz="1600" dirty="0"/>
              <a:t> 5.1-5.2</a:t>
            </a:r>
          </a:p>
          <a:p>
            <a:r>
              <a:rPr lang="sv-SE" sz="1600" dirty="0" err="1"/>
              <a:t>Oct</a:t>
            </a:r>
            <a:r>
              <a:rPr lang="sv-SE" sz="1600" dirty="0"/>
              <a:t> 11 - </a:t>
            </a:r>
            <a:r>
              <a:rPr lang="sv-SE" sz="1600" dirty="0" err="1"/>
              <a:t>Chapter</a:t>
            </a:r>
            <a:r>
              <a:rPr lang="sv-SE" sz="1600" dirty="0"/>
              <a:t> 5.3-5.5</a:t>
            </a:r>
          </a:p>
          <a:p>
            <a:r>
              <a:rPr lang="sv-SE" sz="1600" dirty="0" err="1"/>
              <a:t>Oct</a:t>
            </a:r>
            <a:r>
              <a:rPr lang="sv-SE" sz="1600" dirty="0"/>
              <a:t> 18 - </a:t>
            </a:r>
            <a:r>
              <a:rPr lang="sv-SE" sz="1600" dirty="0" err="1"/>
              <a:t>Chapter</a:t>
            </a:r>
            <a:r>
              <a:rPr lang="sv-SE" sz="1600" dirty="0"/>
              <a:t> 6.1-6.2</a:t>
            </a:r>
          </a:p>
          <a:p>
            <a:r>
              <a:rPr lang="sv-SE" sz="1600" dirty="0" err="1"/>
              <a:t>Oct</a:t>
            </a:r>
            <a:r>
              <a:rPr lang="sv-SE" sz="1600" dirty="0"/>
              <a:t> 25 - </a:t>
            </a:r>
            <a:r>
              <a:rPr lang="sv-SE" sz="1600" dirty="0" err="1"/>
              <a:t>Chapter</a:t>
            </a:r>
            <a:r>
              <a:rPr lang="sv-SE" sz="1600" dirty="0"/>
              <a:t> 6.3-6.5</a:t>
            </a:r>
          </a:p>
          <a:p>
            <a:r>
              <a:rPr lang="sv-SE" sz="1600" dirty="0"/>
              <a:t>Nov 1 - </a:t>
            </a:r>
            <a:r>
              <a:rPr lang="sv-SE" sz="1600" dirty="0" err="1"/>
              <a:t>Chapter</a:t>
            </a:r>
            <a:r>
              <a:rPr lang="sv-SE" sz="1600" dirty="0"/>
              <a:t> 7</a:t>
            </a:r>
          </a:p>
          <a:p>
            <a:r>
              <a:rPr lang="sv-SE" sz="1600" dirty="0"/>
              <a:t>Nov 8 - </a:t>
            </a:r>
            <a:r>
              <a:rPr lang="sv-SE" sz="1600" dirty="0" err="1"/>
              <a:t>Chapter</a:t>
            </a:r>
            <a:r>
              <a:rPr lang="sv-SE" sz="1600" dirty="0"/>
              <a:t> 8.1-8.3</a:t>
            </a:r>
          </a:p>
          <a:p>
            <a:r>
              <a:rPr lang="sv-SE" sz="1600" dirty="0"/>
              <a:t>Nov 15 - </a:t>
            </a:r>
            <a:r>
              <a:rPr lang="sv-SE" sz="1600" dirty="0" err="1"/>
              <a:t>Chapter</a:t>
            </a:r>
            <a:r>
              <a:rPr lang="sv-SE" sz="1600" dirty="0"/>
              <a:t> 8.4-8.6</a:t>
            </a:r>
          </a:p>
          <a:p>
            <a:r>
              <a:rPr lang="sv-SE" sz="1600" dirty="0"/>
              <a:t>Nov 22 - </a:t>
            </a:r>
            <a:r>
              <a:rPr lang="sv-SE" sz="1600" dirty="0" err="1"/>
              <a:t>Chapter</a:t>
            </a:r>
            <a:r>
              <a:rPr lang="sv-SE" sz="1600" dirty="0"/>
              <a:t> 9</a:t>
            </a:r>
          </a:p>
        </p:txBody>
      </p:sp>
    </p:spTree>
    <p:extLst>
      <p:ext uri="{BB962C8B-B14F-4D97-AF65-F5344CB8AC3E}">
        <p14:creationId xmlns:p14="http://schemas.microsoft.com/office/powerpoint/2010/main" val="350358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dirty="0" err="1">
                <a:solidFill>
                  <a:schemeClr val="bg1"/>
                </a:solidFill>
              </a:rPr>
              <a:t>Recap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0DA0-CF79-1F40-9D5C-786BA06A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Read the </a:t>
            </a:r>
            <a:r>
              <a:rPr lang="sv-SE" dirty="0" err="1"/>
              <a:t>book</a:t>
            </a:r>
            <a:endParaRPr lang="sv-SE" dirty="0"/>
          </a:p>
          <a:p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(on </a:t>
            </a:r>
            <a:r>
              <a:rPr lang="sv-SE" dirty="0" err="1"/>
              <a:t>Tuesdays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EOB)</a:t>
            </a:r>
          </a:p>
          <a:p>
            <a:r>
              <a:rPr lang="sv-SE" dirty="0"/>
              <a:t>Talk to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colleagues</a:t>
            </a:r>
            <a:endParaRPr lang="sv-SE" dirty="0"/>
          </a:p>
          <a:p>
            <a:r>
              <a:rPr lang="sv-SE" dirty="0"/>
              <a:t>Meetings on </a:t>
            </a:r>
            <a:r>
              <a:rPr lang="sv-SE" dirty="0" err="1"/>
              <a:t>Thursday</a:t>
            </a:r>
            <a:endParaRPr lang="sv-SE" dirty="0"/>
          </a:p>
          <a:p>
            <a:r>
              <a:rPr lang="sv-SE" dirty="0" err="1"/>
              <a:t>Exam</a:t>
            </a:r>
            <a:r>
              <a:rPr lang="sv-SE" dirty="0"/>
              <a:t> in November (not </a:t>
            </a:r>
            <a:r>
              <a:rPr lang="sv-SE" dirty="0" err="1"/>
              <a:t>mandatory</a:t>
            </a:r>
            <a:r>
              <a:rPr lang="sv-SE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6633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Deep Learning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Python</a:t>
            </a:r>
            <a:r>
              <a:rPr lang="sv-SE" dirty="0"/>
              <a:t>, Edlund &amp; </a:t>
            </a:r>
            <a:r>
              <a:rPr lang="sv-SE" dirty="0" err="1"/>
              <a:t>Edsgärd</a:t>
            </a:r>
            <a:r>
              <a:rPr lang="sv-SE" dirty="0"/>
              <a:t> - </a:t>
            </a:r>
            <a:r>
              <a:rPr lang="sv-SE" dirty="0" err="1"/>
              <a:t>Introduction</a:t>
            </a: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B4E746-B8C5-354F-9D7F-DFB17207F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595" y="2159613"/>
            <a:ext cx="4635500" cy="1219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0926DB-907D-6D4D-9F89-63C566378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44" y="201122"/>
            <a:ext cx="1955921" cy="10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4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65B53996F3B45869CB4B474B88307" ma:contentTypeVersion="2" ma:contentTypeDescription="Create a new document." ma:contentTypeScope="" ma:versionID="01211b4d142fbbd2bae3132072df67a1">
  <xsd:schema xmlns:xsd="http://www.w3.org/2001/XMLSchema" xmlns:xs="http://www.w3.org/2001/XMLSchema" xmlns:p="http://schemas.microsoft.com/office/2006/metadata/properties" xmlns:ns2="d32ef71d-faeb-4674-80dd-2f4a86b92de7" targetNamespace="http://schemas.microsoft.com/office/2006/metadata/properties" ma:root="true" ma:fieldsID="8f869f54b7f6edb5513f75e73ba759c6" ns2:_="">
    <xsd:import namespace="d32ef71d-faeb-4674-80dd-2f4a86b92d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ef71d-faeb-4674-80dd-2f4a86b92d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2F9AF9-4165-4606-9317-AA31F513B843}"/>
</file>

<file path=customXml/itemProps2.xml><?xml version="1.0" encoding="utf-8"?>
<ds:datastoreItem xmlns:ds="http://schemas.openxmlformats.org/officeDocument/2006/customXml" ds:itemID="{42D87538-925B-4FE0-999D-404DB4DE065A}"/>
</file>

<file path=customXml/itemProps3.xml><?xml version="1.0" encoding="utf-8"?>
<ds:datastoreItem xmlns:ds="http://schemas.openxmlformats.org/officeDocument/2006/customXml" ds:itemID="{6EE51B7E-88DF-434E-AB5F-8C7DF62770F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576</Words>
  <Application>Microsoft Macintosh PowerPoint</Application>
  <PresentationFormat>Widescreen</PresentationFormat>
  <Paragraphs>109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Deep Learning with Python</vt:lpstr>
      <vt:lpstr>Technical focussed book – for developers</vt:lpstr>
      <vt:lpstr>Goal with this reading group is to </vt:lpstr>
      <vt:lpstr>Practicals* (1/2)</vt:lpstr>
      <vt:lpstr>Practicals* (2/2)</vt:lpstr>
      <vt:lpstr>Session outline – 60 min</vt:lpstr>
      <vt:lpstr>Timeplan</vt:lpstr>
      <vt:lpstr>Recap</vt:lpstr>
      <vt:lpstr>PowerPoint Presentation</vt:lpstr>
      <vt:lpstr>PowerPoint Presentation</vt:lpstr>
      <vt:lpstr>Discussing the questions, wrap up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</cp:revision>
  <dcterms:created xsi:type="dcterms:W3CDTF">2018-09-12T07:33:56Z</dcterms:created>
  <dcterms:modified xsi:type="dcterms:W3CDTF">2018-09-13T10:46:57Z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0x0101006C865B53996F3B45869CB4B474B88307</vt:lpwstr>
  </property>
</Properties>
</file>