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2"/>
  </p:notesMasterIdLst>
  <p:sldIdLst>
    <p:sldId id="266" r:id="rId5"/>
    <p:sldId id="536" r:id="rId6"/>
    <p:sldId id="259" r:id="rId7"/>
    <p:sldId id="539" r:id="rId8"/>
    <p:sldId id="540" r:id="rId9"/>
    <p:sldId id="541" r:id="rId10"/>
    <p:sldId id="542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und, Åke" userId="S::vxk033@tcad.telia.se::224fc1df-80dc-4cec-95b0-1f63ad880094" providerId="AD" clId="Web-{8FBF482A-D378-4E35-B3E8-0FF4B2BD7196}"/>
    <pc:docChg chg="modSld">
      <pc:chgData name="Edlund, Åke" userId="S::vxk033@tcad.telia.se::224fc1df-80dc-4cec-95b0-1f63ad880094" providerId="AD" clId="Web-{8FBF482A-D378-4E35-B3E8-0FF4B2BD7196}" dt="2018-09-20T09:07:49.486" v="7" actId="20577"/>
      <pc:docMkLst>
        <pc:docMk/>
      </pc:docMkLst>
      <pc:sldChg chg="modSp">
        <pc:chgData name="Edlund, Åke" userId="S::vxk033@tcad.telia.se::224fc1df-80dc-4cec-95b0-1f63ad880094" providerId="AD" clId="Web-{8FBF482A-D378-4E35-B3E8-0FF4B2BD7196}" dt="2018-09-20T09:07:49.470" v="6" actId="20577"/>
        <pc:sldMkLst>
          <pc:docMk/>
          <pc:sldMk cId="1696289841" sldId="536"/>
        </pc:sldMkLst>
        <pc:spChg chg="mod">
          <ac:chgData name="Edlund, Åke" userId="S::vxk033@tcad.telia.se::224fc1df-80dc-4cec-95b0-1f63ad880094" providerId="AD" clId="Web-{8FBF482A-D378-4E35-B3E8-0FF4B2BD7196}" dt="2018-09-20T09:07:49.470" v="6" actId="20577"/>
          <ac:spMkLst>
            <pc:docMk/>
            <pc:sldMk cId="1696289841" sldId="536"/>
            <ac:spMk id="3" creationId="{FF0B0DA0-CF79-1F40-9D5C-786BA06A9F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145E-3675-4F4A-A4D1-872A52F66CC2}" type="datetimeFigureOut">
              <a:rPr lang="sv-SE" smtClean="0"/>
              <a:t>2018-09-20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FCB8-1D10-BD4F-92D1-BB83FB8AC1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88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70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9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28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692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AC3E-00C8-464C-B00A-43DB0C8E2C40}" type="datetime1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1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2D6B-8341-4A42-B255-015D081EDD95}" type="datetime1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E90F-E9F5-9F47-B8B5-64D2BAA671CB}" type="datetime1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7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C60-9004-0F4A-AE8E-8E7433A3D7B6}" type="datetime1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1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3FF-6BB8-ED4D-828F-F66F77826990}" type="datetime1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465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418A-D986-9845-B2B4-7DA8D424DFB6}" type="datetime1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D92-0B44-9741-9304-7AE3C2ACD79C}" type="datetime1">
              <a:rPr lang="sv-SE" smtClean="0"/>
              <a:t>2018-09-20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3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B37B-A914-8A45-86CD-E31FF43BCF48}" type="datetime1">
              <a:rPr lang="sv-SE" smtClean="0"/>
              <a:t>2018-09-20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8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8D1-1301-7E4E-9E54-67DD8257F8D2}" type="datetime1">
              <a:rPr lang="sv-SE" smtClean="0"/>
              <a:t>2018-09-20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B37-1219-E144-8884-E89EC9CE17DC}" type="datetime1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41A-1AB8-DA40-A4C8-34257F62AF40}" type="datetime1">
              <a:rPr lang="sv-SE" smtClean="0"/>
              <a:t>2018-09-20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7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5338-F13A-8042-971F-2DE7C7BD6AE0}" type="datetime1">
              <a:rPr lang="sv-SE" smtClean="0"/>
              <a:t>2018-09-20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72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D8CA-BEF5-A84E-B599-F9F26999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421"/>
            <a:ext cx="9144000" cy="903082"/>
          </a:xfrm>
        </p:spPr>
        <p:txBody>
          <a:bodyPr>
            <a:normAutofit fontScale="90000"/>
          </a:bodyPr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F85E-FD4C-9749-BB17-FED04D3B5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122"/>
            <a:ext cx="9144000" cy="1655762"/>
          </a:xfrm>
        </p:spPr>
        <p:txBody>
          <a:bodyPr/>
          <a:lstStyle/>
          <a:p>
            <a:r>
              <a:rPr lang="sv-SE"/>
              <a:t>Book Reading Group</a:t>
            </a:r>
          </a:p>
          <a:p>
            <a:endParaRPr lang="sv-SE"/>
          </a:p>
          <a:p>
            <a:r>
              <a:rPr lang="sv-SE"/>
              <a:t>Åke Edlund, Daniel </a:t>
            </a:r>
            <a:r>
              <a:rPr lang="sv-SE" err="1"/>
              <a:t>Edsgärd</a:t>
            </a:r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2FF07-CE6E-D349-950C-ABE121BFCC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192" y="1873389"/>
            <a:ext cx="1759616" cy="21068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211807-7B9E-4B43-B883-DBD7661973A3}"/>
              </a:ext>
            </a:extLst>
          </p:cNvPr>
          <p:cNvGrpSpPr/>
          <p:nvPr/>
        </p:nvGrpSpPr>
        <p:grpSpPr>
          <a:xfrm>
            <a:off x="10260530" y="176688"/>
            <a:ext cx="1732547" cy="1732547"/>
            <a:chOff x="10318282" y="423512"/>
            <a:chExt cx="1732547" cy="17325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DABFA-41CE-1942-906E-80B95C9DC136}"/>
                </a:ext>
              </a:extLst>
            </p:cNvPr>
            <p:cNvSpPr/>
            <p:nvPr/>
          </p:nvSpPr>
          <p:spPr>
            <a:xfrm>
              <a:off x="10318282" y="423512"/>
              <a:ext cx="1732547" cy="1732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AA7C15-A28C-4543-8B16-20D249FBBA34}"/>
                </a:ext>
              </a:extLst>
            </p:cNvPr>
            <p:cNvSpPr/>
            <p:nvPr/>
          </p:nvSpPr>
          <p:spPr>
            <a:xfrm>
              <a:off x="10318282" y="1032838"/>
              <a:ext cx="1732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2400" err="1">
                  <a:solidFill>
                    <a:schemeClr val="bg1"/>
                  </a:solidFill>
                </a:rPr>
                <a:t>Chapter</a:t>
              </a:r>
              <a:r>
                <a:rPr lang="sv-SE" sz="2400">
                  <a:solidFill>
                    <a:schemeClr val="bg1"/>
                  </a:solidFill>
                </a:rPr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6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>
                <a:solidFill>
                  <a:schemeClr val="bg1"/>
                </a:solidFill>
              </a:rPr>
              <a:t>Session </a:t>
            </a:r>
            <a:r>
              <a:rPr lang="sv-SE" err="1">
                <a:solidFill>
                  <a:schemeClr val="bg1"/>
                </a:solidFill>
              </a:rPr>
              <a:t>outline</a:t>
            </a:r>
            <a:r>
              <a:rPr lang="sv-SE">
                <a:solidFill>
                  <a:schemeClr val="bg1"/>
                </a:solidFill>
              </a:rPr>
              <a:t> – 60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lvl="1" indent="0">
              <a:buNone/>
            </a:pPr>
            <a:endParaRPr lang="en-GB">
              <a:cs typeface="Calibri"/>
            </a:endParaRPr>
          </a:p>
          <a:p>
            <a:pPr marL="0" lvl="1"/>
            <a:endParaRPr lang="sv-SE"/>
          </a:p>
          <a:p>
            <a:pPr marL="0" lvl="1"/>
            <a:r>
              <a:rPr lang="en-GB"/>
              <a:t>(All)    1. Quick summary of the week’s reading, 1-2 slides (5-10 min)</a:t>
            </a:r>
            <a:r>
              <a:rPr lang="en-GB">
                <a:cs typeface="Calibri"/>
              </a:rPr>
              <a:t> - Ake, Daniel</a:t>
            </a:r>
            <a:endParaRPr lang="sv-SE"/>
          </a:p>
          <a:p>
            <a:pPr marL="0" lvl="1"/>
            <a:r>
              <a:rPr lang="en-GB"/>
              <a:t>(Groups) 2. Group discussions (5 persons per group)           (20 min)</a:t>
            </a:r>
            <a:r>
              <a:rPr lang="en-GB">
                <a:cs typeface="Calibri"/>
              </a:rPr>
              <a:t> - Off-line, group-wise, see below</a:t>
            </a:r>
            <a:endParaRPr lang="sv-SE"/>
          </a:p>
          <a:p>
            <a:pPr marL="0" lvl="1"/>
            <a:r>
              <a:rPr lang="en-GB"/>
              <a:t>(All)    3. Walking through the questions, each group presents their findings from their questions.</a:t>
            </a:r>
            <a:r>
              <a:rPr lang="en-GB">
                <a:cs typeface="Calibri"/>
              </a:rPr>
              <a:t> </a:t>
            </a:r>
            <a:r>
              <a:rPr lang="en-GB"/>
              <a:t>Discussion   (~5min/group - total 25 min)</a:t>
            </a:r>
          </a:p>
          <a:p>
            <a:pPr marL="0" lvl="1"/>
            <a:r>
              <a:rPr lang="en-GB"/>
              <a:t>(All)    4. Summary, wrap up, next session                                                 (5 min)</a:t>
            </a:r>
            <a:endParaRPr lang="sv-SE"/>
          </a:p>
          <a:p>
            <a:pPr marL="457200" lvl="1" indent="0">
              <a:buNone/>
            </a:pPr>
            <a:br>
              <a:rPr lang="en-US"/>
            </a:br>
            <a:endParaRPr lang="en-US">
              <a:cs typeface="Calibri"/>
            </a:endParaRPr>
          </a:p>
          <a:p>
            <a:pPr lvl="1"/>
            <a:endParaRPr lang="sv-SE">
              <a:cs typeface="Calibri"/>
            </a:endParaRPr>
          </a:p>
          <a:p>
            <a:r>
              <a:rPr lang="sv-SE" err="1"/>
              <a:t>Summary</a:t>
            </a:r>
            <a:r>
              <a:rPr lang="sv-SE"/>
              <a:t>, wrap </a:t>
            </a:r>
            <a:r>
              <a:rPr lang="sv-SE" err="1"/>
              <a:t>up</a:t>
            </a:r>
            <a:r>
              <a:rPr lang="sv-SE"/>
              <a:t>, </a:t>
            </a:r>
            <a:r>
              <a:rPr lang="sv-SE" err="1"/>
              <a:t>next</a:t>
            </a:r>
            <a:r>
              <a:rPr lang="sv-SE"/>
              <a:t> session			   (5 min)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 i="1"/>
              <a:t>Note: </a:t>
            </a:r>
            <a:r>
              <a:rPr lang="sv-SE" i="1" err="1"/>
              <a:t>after</a:t>
            </a:r>
            <a:r>
              <a:rPr lang="sv-SE" i="1"/>
              <a:t> session, </a:t>
            </a:r>
            <a:r>
              <a:rPr lang="sv-SE" i="1" err="1"/>
              <a:t>we</a:t>
            </a:r>
            <a:r>
              <a:rPr lang="sv-SE" i="1"/>
              <a:t> </a:t>
            </a:r>
            <a:r>
              <a:rPr lang="sv-SE" i="1" err="1"/>
              <a:t>will</a:t>
            </a:r>
            <a:r>
              <a:rPr lang="sv-SE" i="1"/>
              <a:t> </a:t>
            </a:r>
            <a:r>
              <a:rPr lang="sv-SE" i="1" err="1"/>
              <a:t>update</a:t>
            </a:r>
            <a:r>
              <a:rPr lang="sv-SE" i="1"/>
              <a:t> the </a:t>
            </a:r>
            <a:r>
              <a:rPr lang="sv-SE" i="1" err="1"/>
              <a:t>wiki</a:t>
            </a:r>
            <a:r>
              <a:rPr lang="sv-SE" i="1"/>
              <a:t> and </a:t>
            </a:r>
            <a:r>
              <a:rPr lang="sv-SE" i="1" err="1"/>
              <a:t>files</a:t>
            </a:r>
            <a:r>
              <a:rPr lang="sv-SE" i="1"/>
              <a:t> </a:t>
            </a:r>
            <a:r>
              <a:rPr lang="sv-SE" i="1" err="1"/>
              <a:t>with</a:t>
            </a:r>
            <a:r>
              <a:rPr lang="sv-SE" i="1"/>
              <a:t> </a:t>
            </a:r>
            <a:r>
              <a:rPr lang="sv-SE" i="1" err="1"/>
              <a:t>above</a:t>
            </a:r>
            <a:r>
              <a:rPr lang="sv-SE" i="1"/>
              <a:t> input.</a:t>
            </a:r>
          </a:p>
          <a:p>
            <a:pPr lvl="1"/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62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Timeplan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7366-CDE1-684C-8B4B-57AD1F7B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A82FB-38F2-F041-B99D-FEC975D3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70" y="1578878"/>
            <a:ext cx="10250730" cy="4554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52EC33-9779-274B-BE24-14AB0B9D6350}"/>
              </a:ext>
            </a:extLst>
          </p:cNvPr>
          <p:cNvSpPr/>
          <p:nvPr/>
        </p:nvSpPr>
        <p:spPr>
          <a:xfrm>
            <a:off x="409875" y="2101258"/>
            <a:ext cx="24736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/>
              <a:t>Sep 13 - </a:t>
            </a:r>
            <a:r>
              <a:rPr lang="sv-SE" sz="1600" err="1"/>
              <a:t>Chapter</a:t>
            </a:r>
            <a:r>
              <a:rPr lang="sv-SE" sz="1600"/>
              <a:t> 1-2</a:t>
            </a:r>
          </a:p>
          <a:p>
            <a:endParaRPr lang="sv-SE" sz="1600"/>
          </a:p>
          <a:p>
            <a:endParaRPr lang="sv-SE" sz="1600"/>
          </a:p>
          <a:p>
            <a:endParaRPr lang="sv-SE" sz="1600"/>
          </a:p>
          <a:p>
            <a:r>
              <a:rPr lang="sv-SE" sz="1600"/>
              <a:t>Sep 20 - </a:t>
            </a:r>
            <a:r>
              <a:rPr lang="sv-SE" sz="1600" err="1"/>
              <a:t>Chapter</a:t>
            </a:r>
            <a:r>
              <a:rPr lang="sv-SE" sz="1600"/>
              <a:t> 3</a:t>
            </a:r>
          </a:p>
          <a:p>
            <a:r>
              <a:rPr lang="sv-SE" sz="1600"/>
              <a:t>Sep 27 - </a:t>
            </a:r>
            <a:r>
              <a:rPr lang="sv-SE" sz="1600" err="1"/>
              <a:t>Chapter</a:t>
            </a:r>
            <a:r>
              <a:rPr lang="sv-SE" sz="1600"/>
              <a:t> 4</a:t>
            </a:r>
          </a:p>
          <a:p>
            <a:endParaRPr lang="sv-SE" sz="1600"/>
          </a:p>
          <a:p>
            <a:endParaRPr lang="sv-SE" sz="1600"/>
          </a:p>
          <a:p>
            <a:r>
              <a:rPr lang="sv-SE" sz="1600" err="1"/>
              <a:t>Oct</a:t>
            </a:r>
            <a:r>
              <a:rPr lang="sv-SE" sz="1600"/>
              <a:t> 4 - </a:t>
            </a:r>
            <a:r>
              <a:rPr lang="sv-SE" sz="1600" err="1"/>
              <a:t>Chapter</a:t>
            </a:r>
            <a:r>
              <a:rPr lang="sv-SE" sz="1600"/>
              <a:t> 5.1-5.2</a:t>
            </a:r>
          </a:p>
          <a:p>
            <a:r>
              <a:rPr lang="sv-SE" sz="1600" err="1"/>
              <a:t>Oct</a:t>
            </a:r>
            <a:r>
              <a:rPr lang="sv-SE" sz="1600"/>
              <a:t> 11 - </a:t>
            </a:r>
            <a:r>
              <a:rPr lang="sv-SE" sz="1600" err="1"/>
              <a:t>Chapter</a:t>
            </a:r>
            <a:r>
              <a:rPr lang="sv-SE" sz="1600"/>
              <a:t> 5.3-5.5</a:t>
            </a:r>
          </a:p>
          <a:p>
            <a:r>
              <a:rPr lang="sv-SE" sz="1600" err="1"/>
              <a:t>Oct</a:t>
            </a:r>
            <a:r>
              <a:rPr lang="sv-SE" sz="1600"/>
              <a:t> 18 - </a:t>
            </a:r>
            <a:r>
              <a:rPr lang="sv-SE" sz="1600" err="1"/>
              <a:t>Chapter</a:t>
            </a:r>
            <a:r>
              <a:rPr lang="sv-SE" sz="1600"/>
              <a:t> 6.1-6.2</a:t>
            </a:r>
          </a:p>
          <a:p>
            <a:r>
              <a:rPr lang="sv-SE" sz="1600" err="1"/>
              <a:t>Oct</a:t>
            </a:r>
            <a:r>
              <a:rPr lang="sv-SE" sz="1600"/>
              <a:t> 25 - </a:t>
            </a:r>
            <a:r>
              <a:rPr lang="sv-SE" sz="1600" err="1"/>
              <a:t>Chapter</a:t>
            </a:r>
            <a:r>
              <a:rPr lang="sv-SE" sz="1600"/>
              <a:t> 6.3-6.5</a:t>
            </a:r>
          </a:p>
          <a:p>
            <a:r>
              <a:rPr lang="sv-SE" sz="1600"/>
              <a:t>Nov 1 - </a:t>
            </a:r>
            <a:r>
              <a:rPr lang="sv-SE" sz="1600" err="1"/>
              <a:t>Chapter</a:t>
            </a:r>
            <a:r>
              <a:rPr lang="sv-SE" sz="1600"/>
              <a:t> 7</a:t>
            </a:r>
          </a:p>
          <a:p>
            <a:r>
              <a:rPr lang="sv-SE" sz="1600"/>
              <a:t>Nov 8 - </a:t>
            </a:r>
            <a:r>
              <a:rPr lang="sv-SE" sz="1600" err="1"/>
              <a:t>Chapter</a:t>
            </a:r>
            <a:r>
              <a:rPr lang="sv-SE" sz="1600"/>
              <a:t> 8.1-8.3</a:t>
            </a:r>
          </a:p>
          <a:p>
            <a:r>
              <a:rPr lang="sv-SE" sz="1600"/>
              <a:t>Nov 15 - </a:t>
            </a:r>
            <a:r>
              <a:rPr lang="sv-SE" sz="1600" err="1"/>
              <a:t>Chapter</a:t>
            </a:r>
            <a:r>
              <a:rPr lang="sv-SE" sz="1600"/>
              <a:t> 8.4-8.6</a:t>
            </a:r>
          </a:p>
          <a:p>
            <a:r>
              <a:rPr lang="sv-SE" sz="1600"/>
              <a:t>Nov 22 - </a:t>
            </a:r>
            <a:r>
              <a:rPr lang="sv-SE" sz="1600" err="1"/>
              <a:t>Chapter</a:t>
            </a:r>
            <a:r>
              <a:rPr lang="sv-SE" sz="1600"/>
              <a:t> 9</a:t>
            </a:r>
          </a:p>
        </p:txBody>
      </p:sp>
    </p:spTree>
    <p:extLst>
      <p:ext uri="{BB962C8B-B14F-4D97-AF65-F5344CB8AC3E}">
        <p14:creationId xmlns:p14="http://schemas.microsoft.com/office/powerpoint/2010/main" val="350358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B8009-7C81-C749-8C4A-9C28DF75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07" y="1422954"/>
            <a:ext cx="6041545" cy="4933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36B26-7A7B-2940-BE93-AD0EB46C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20" y="1562543"/>
            <a:ext cx="5321300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0B7CE-8832-8041-BD5D-995FB166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27" y="142085"/>
            <a:ext cx="1965240" cy="11307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970419-1F49-E14D-ACF2-25F1E9CE05FC}"/>
              </a:ext>
            </a:extLst>
          </p:cNvPr>
          <p:cNvCxnSpPr/>
          <p:nvPr/>
        </p:nvCxnSpPr>
        <p:spPr>
          <a:xfrm>
            <a:off x="7953153" y="2477386"/>
            <a:ext cx="164804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711194-1E47-E344-84F5-E29D339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Wrapping</a:t>
            </a:r>
            <a:r>
              <a:rPr lang="sv-SE">
                <a:solidFill>
                  <a:schemeClr val="bg1"/>
                </a:solidFill>
              </a:rPr>
              <a:t> </a:t>
            </a:r>
            <a:r>
              <a:rPr lang="sv-SE" err="1">
                <a:solidFill>
                  <a:schemeClr val="bg1"/>
                </a:solidFill>
              </a:rPr>
              <a:t>ups</a:t>
            </a:r>
            <a:r>
              <a:rPr lang="sv-SE">
                <a:solidFill>
                  <a:schemeClr val="bg1"/>
                </a:solidFill>
              </a:rPr>
              <a:t> in text (1/3)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C93018-7A1D-C44D-9FB5-45613312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897" y="1691800"/>
            <a:ext cx="7690145" cy="45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711194-1E47-E344-84F5-E29D339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Wrapping</a:t>
            </a:r>
            <a:r>
              <a:rPr lang="sv-SE">
                <a:solidFill>
                  <a:schemeClr val="bg1"/>
                </a:solidFill>
              </a:rPr>
              <a:t> </a:t>
            </a:r>
            <a:r>
              <a:rPr lang="sv-SE" err="1">
                <a:solidFill>
                  <a:schemeClr val="bg1"/>
                </a:solidFill>
              </a:rPr>
              <a:t>ups</a:t>
            </a:r>
            <a:r>
              <a:rPr lang="sv-SE">
                <a:solidFill>
                  <a:schemeClr val="bg1"/>
                </a:solidFill>
              </a:rPr>
              <a:t> in text (2/3)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6EBD7-8507-1346-9C55-2E809A8A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9" y="1779798"/>
            <a:ext cx="7078478" cy="4272684"/>
          </a:xfrm>
          <a:prstGeom prst="rect">
            <a:avLst/>
          </a:prstGeom>
        </p:spPr>
      </p:pic>
      <p:sp>
        <p:nvSpPr>
          <p:cNvPr id="8" name="5-Point Star 7">
            <a:extLst>
              <a:ext uri="{FF2B5EF4-FFF2-40B4-BE49-F238E27FC236}">
                <a16:creationId xmlns:a16="http://schemas.microsoft.com/office/drawing/2014/main" id="{A421EB5D-13D3-254C-9007-35B2D3D2662E}"/>
              </a:ext>
            </a:extLst>
          </p:cNvPr>
          <p:cNvSpPr/>
          <p:nvPr/>
        </p:nvSpPr>
        <p:spPr>
          <a:xfrm>
            <a:off x="3772786" y="2838893"/>
            <a:ext cx="265814" cy="287079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3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711194-1E47-E344-84F5-E29D339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Wrapping</a:t>
            </a:r>
            <a:r>
              <a:rPr lang="sv-SE">
                <a:solidFill>
                  <a:schemeClr val="bg1"/>
                </a:solidFill>
              </a:rPr>
              <a:t> </a:t>
            </a:r>
            <a:r>
              <a:rPr lang="sv-SE" err="1">
                <a:solidFill>
                  <a:schemeClr val="bg1"/>
                </a:solidFill>
              </a:rPr>
              <a:t>ups</a:t>
            </a:r>
            <a:r>
              <a:rPr lang="sv-SE">
                <a:solidFill>
                  <a:schemeClr val="bg1"/>
                </a:solidFill>
              </a:rPr>
              <a:t> in text (3/3)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C722D-9450-5A40-AED4-2C497F35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726632"/>
            <a:ext cx="9105900" cy="4318000"/>
          </a:xfrm>
          <a:prstGeom prst="rect">
            <a:avLst/>
          </a:prstGeom>
        </p:spPr>
      </p:pic>
      <p:sp>
        <p:nvSpPr>
          <p:cNvPr id="8" name="5-Point Star 7">
            <a:extLst>
              <a:ext uri="{FF2B5EF4-FFF2-40B4-BE49-F238E27FC236}">
                <a16:creationId xmlns:a16="http://schemas.microsoft.com/office/drawing/2014/main" id="{5902023E-F738-F241-80A9-BF02F1AFE086}"/>
              </a:ext>
            </a:extLst>
          </p:cNvPr>
          <p:cNvSpPr/>
          <p:nvPr/>
        </p:nvSpPr>
        <p:spPr>
          <a:xfrm>
            <a:off x="2390553" y="4146698"/>
            <a:ext cx="265814" cy="287079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045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65B53996F3B45869CB4B474B88307" ma:contentTypeVersion="2" ma:contentTypeDescription="Create a new document." ma:contentTypeScope="" ma:versionID="01211b4d142fbbd2bae3132072df67a1">
  <xsd:schema xmlns:xsd="http://www.w3.org/2001/XMLSchema" xmlns:xs="http://www.w3.org/2001/XMLSchema" xmlns:p="http://schemas.microsoft.com/office/2006/metadata/properties" xmlns:ns2="d32ef71d-faeb-4674-80dd-2f4a86b92de7" targetNamespace="http://schemas.microsoft.com/office/2006/metadata/properties" ma:root="true" ma:fieldsID="8f869f54b7f6edb5513f75e73ba759c6" ns2:_="">
    <xsd:import namespace="d32ef71d-faeb-4674-80dd-2f4a86b92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ef71d-faeb-4674-80dd-2f4a86b92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EF3EAE-52AE-488A-8204-C4E9BEC78507}">
  <ds:schemaRefs>
    <ds:schemaRef ds:uri="d32ef71d-faeb-4674-80dd-2f4a86b92d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01440B2-4C61-4368-91BF-CC4D23DC0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843C-66DC-4F14-A8C2-0FDD6A6744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Deep Learning with Python</vt:lpstr>
      <vt:lpstr>Session outline – 60 min</vt:lpstr>
      <vt:lpstr>Timeplan</vt:lpstr>
      <vt:lpstr>PowerPoint Presentation</vt:lpstr>
      <vt:lpstr>Wrapping ups in text (1/3)</vt:lpstr>
      <vt:lpstr>Wrapping ups in text (2/3)</vt:lpstr>
      <vt:lpstr>Wrapping ups in text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2018-09-12T07:33:56Z</dcterms:created>
  <dcterms:modified xsi:type="dcterms:W3CDTF">2018-09-20T09:07:55Z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0x0101006C865B53996F3B45869CB4B474B88307</vt:lpwstr>
  </property>
</Properties>
</file>