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8"/>
  </p:notesMasterIdLst>
  <p:sldIdLst>
    <p:sldId id="266" r:id="rId5"/>
    <p:sldId id="536" r:id="rId6"/>
    <p:sldId id="259" r:id="rId7"/>
    <p:sldId id="539" r:id="rId8"/>
    <p:sldId id="548" r:id="rId9"/>
    <p:sldId id="549" r:id="rId10"/>
    <p:sldId id="541" r:id="rId11"/>
    <p:sldId id="542" r:id="rId12"/>
    <p:sldId id="543" r:id="rId13"/>
    <p:sldId id="544" r:id="rId14"/>
    <p:sldId id="545" r:id="rId15"/>
    <p:sldId id="546" r:id="rId16"/>
    <p:sldId id="547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8BBA5-66D6-493A-B9BA-D926F3929C1B}" v="7" dt="2018-10-04T08:39:46.455"/>
    <p1510:client id="{817F039E-92C9-4DC7-BEFE-97C53AB399CB}" v="14" dt="2018-10-04T09:50:32.723"/>
    <p1510:client id="{FF4B9FCC-7DF8-4388-9B3B-182D1D1FFEA3}" v="144" dt="2018-10-04T10:05:06.796"/>
    <p1510:client id="{C575B806-58F7-42C5-A800-34002D50C9EC}" v="179" dt="2018-10-04T09:20:32.874"/>
    <p1510:client id="{9AEF26C5-4609-4E9E-A5ED-06987653B1F2}" v="609" dt="2018-10-04T09:58:04.136"/>
    <p1510:client id="{483D0E58-A224-4E33-9DCB-9D744B328430}" v="193" dt="2018-10-04T09:43:45.324"/>
    <p1510:client id="{53B1769D-CF84-4685-BA95-F70784DCF36E}" v="920" dt="2018-10-04T10:13:04.165"/>
    <p1510:client id="{93D6E55C-705E-44B7-A2A0-7505BCBA202E}" v="72" dt="2018-10-04T09:23:37.288"/>
    <p1510:client id="{1FEA704C-4F87-4DFF-816D-ED4D029588B0}" v="450" dt="2018-10-04T09:40:03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s, Jorrit" userId="S::gtv777@tcad.telia.se::63c236af-177b-4e62-b843-40402e544814" providerId="AD" clId="Web-{53B1769D-CF84-4685-BA95-F70784DCF36E}"/>
    <pc:docChg chg="modSld">
      <pc:chgData name="Peters, Jorrit" userId="S::gtv777@tcad.telia.se::63c236af-177b-4e62-b843-40402e544814" providerId="AD" clId="Web-{53B1769D-CF84-4685-BA95-F70784DCF36E}" dt="2018-10-04T10:13:02.212" v="869"/>
      <pc:docMkLst>
        <pc:docMk/>
      </pc:docMkLst>
      <pc:sldChg chg="modSp">
        <pc:chgData name="Peters, Jorrit" userId="S::gtv777@tcad.telia.se::63c236af-177b-4e62-b843-40402e544814" providerId="AD" clId="Web-{53B1769D-CF84-4685-BA95-F70784DCF36E}" dt="2018-10-04T09:22:09.943" v="279"/>
        <pc:sldMkLst>
          <pc:docMk/>
          <pc:sldMk cId="544871105" sldId="543"/>
        </pc:sldMkLst>
        <pc:graphicFrameChg chg="mod modGraphic">
          <ac:chgData name="Peters, Jorrit" userId="S::gtv777@tcad.telia.se::63c236af-177b-4e62-b843-40402e544814" providerId="AD" clId="Web-{53B1769D-CF84-4685-BA95-F70784DCF36E}" dt="2018-10-04T09:22:09.943" v="279"/>
          <ac:graphicFrameMkLst>
            <pc:docMk/>
            <pc:sldMk cId="544871105" sldId="543"/>
            <ac:graphicFrameMk id="14" creationId="{86E2E73C-0FC0-9B45-990D-61AED2529800}"/>
          </ac:graphicFrameMkLst>
        </pc:graphicFrameChg>
      </pc:sldChg>
      <pc:sldChg chg="modSp">
        <pc:chgData name="Peters, Jorrit" userId="S::gtv777@tcad.telia.se::63c236af-177b-4e62-b843-40402e544814" providerId="AD" clId="Web-{53B1769D-CF84-4685-BA95-F70784DCF36E}" dt="2018-10-04T10:13:02.212" v="869"/>
        <pc:sldMkLst>
          <pc:docMk/>
          <pc:sldMk cId="1843392077" sldId="544"/>
        </pc:sldMkLst>
        <pc:graphicFrameChg chg="mod modGraphic">
          <ac:chgData name="Peters, Jorrit" userId="S::gtv777@tcad.telia.se::63c236af-177b-4e62-b843-40402e544814" providerId="AD" clId="Web-{53B1769D-CF84-4685-BA95-F70784DCF36E}" dt="2018-10-04T10:13:02.212" v="869"/>
          <ac:graphicFrameMkLst>
            <pc:docMk/>
            <pc:sldMk cId="1843392077" sldId="544"/>
            <ac:graphicFrameMk id="14" creationId="{86E2E73C-0FC0-9B45-990D-61AED2529800}"/>
          </ac:graphicFrameMkLst>
        </pc:graphicFrameChg>
      </pc:sldChg>
    </pc:docChg>
  </pc:docChgLst>
  <pc:docChgLst>
    <pc:chgData name="Ryden, David /External" userId="S::dfu575@tcad.telia.se::dae8ee98-4c43-4ef9-8b39-d932b0da4ea3" providerId="AD" clId="Web-{483D0E58-A224-4E33-9DCB-9D744B328430}"/>
    <pc:docChg chg="modSld">
      <pc:chgData name="Ryden, David /External" userId="S::dfu575@tcad.telia.se::dae8ee98-4c43-4ef9-8b39-d932b0da4ea3" providerId="AD" clId="Web-{483D0E58-A224-4E33-9DCB-9D744B328430}" dt="2018-10-04T09:43:43.496" v="186"/>
      <pc:docMkLst>
        <pc:docMk/>
      </pc:docMkLst>
      <pc:sldChg chg="modSp">
        <pc:chgData name="Ryden, David /External" userId="S::dfu575@tcad.telia.se::dae8ee98-4c43-4ef9-8b39-d932b0da4ea3" providerId="AD" clId="Web-{483D0E58-A224-4E33-9DCB-9D744B328430}" dt="2018-10-04T09:43:43.496" v="186"/>
        <pc:sldMkLst>
          <pc:docMk/>
          <pc:sldMk cId="3880581347" sldId="547"/>
        </pc:sldMkLst>
        <pc:graphicFrameChg chg="mod modGraphic">
          <ac:chgData name="Ryden, David /External" userId="S::dfu575@tcad.telia.se::dae8ee98-4c43-4ef9-8b39-d932b0da4ea3" providerId="AD" clId="Web-{483D0E58-A224-4E33-9DCB-9D744B328430}" dt="2018-10-04T09:43:43.496" v="186"/>
          <ac:graphicFrameMkLst>
            <pc:docMk/>
            <pc:sldMk cId="3880581347" sldId="547"/>
            <ac:graphicFrameMk id="14" creationId="{86E2E73C-0FC0-9B45-990D-61AED2529800}"/>
          </ac:graphicFrameMkLst>
        </pc:graphicFrameChg>
      </pc:sldChg>
    </pc:docChg>
  </pc:docChgLst>
  <pc:docChgLst>
    <pc:chgData name="Jalsenius, Markus" userId="S::zps192@tcad.telia.se::a05f1ac6-9bea-4ddb-bd92-df1aa4909b3a" providerId="AD" clId="Web-{9AEF26C5-4609-4E9E-A5ED-06987653B1F2}"/>
    <pc:docChg chg="modSld">
      <pc:chgData name="Jalsenius, Markus" userId="S::zps192@tcad.telia.se::a05f1ac6-9bea-4ddb-bd92-df1aa4909b3a" providerId="AD" clId="Web-{9AEF26C5-4609-4E9E-A5ED-06987653B1F2}" dt="2018-10-04T09:38:20.623" v="597"/>
      <pc:docMkLst>
        <pc:docMk/>
      </pc:docMkLst>
      <pc:sldChg chg="modSp">
        <pc:chgData name="Jalsenius, Markus" userId="S::zps192@tcad.telia.se::a05f1ac6-9bea-4ddb-bd92-df1aa4909b3a" providerId="AD" clId="Web-{9AEF26C5-4609-4E9E-A5ED-06987653B1F2}" dt="2018-10-04T09:24:20.186" v="109"/>
        <pc:sldMkLst>
          <pc:docMk/>
          <pc:sldMk cId="836317032" sldId="545"/>
        </pc:sldMkLst>
        <pc:graphicFrameChg chg="mod modGraphic">
          <ac:chgData name="Jalsenius, Markus" userId="S::zps192@tcad.telia.se::a05f1ac6-9bea-4ddb-bd92-df1aa4909b3a" providerId="AD" clId="Web-{9AEF26C5-4609-4E9E-A5ED-06987653B1F2}" dt="2018-10-04T09:24:20.186" v="109"/>
          <ac:graphicFrameMkLst>
            <pc:docMk/>
            <pc:sldMk cId="836317032" sldId="545"/>
            <ac:graphicFrameMk id="14" creationId="{86E2E73C-0FC0-9B45-990D-61AED2529800}"/>
          </ac:graphicFrameMkLst>
        </pc:graphicFrameChg>
      </pc:sldChg>
      <pc:sldChg chg="modSp">
        <pc:chgData name="Jalsenius, Markus" userId="S::zps192@tcad.telia.se::a05f1ac6-9bea-4ddb-bd92-df1aa4909b3a" providerId="AD" clId="Web-{9AEF26C5-4609-4E9E-A5ED-06987653B1F2}" dt="2018-10-04T09:38:20.623" v="597"/>
        <pc:sldMkLst>
          <pc:docMk/>
          <pc:sldMk cId="3805829969" sldId="546"/>
        </pc:sldMkLst>
        <pc:graphicFrameChg chg="mod modGraphic">
          <ac:chgData name="Jalsenius, Markus" userId="S::zps192@tcad.telia.se::a05f1ac6-9bea-4ddb-bd92-df1aa4909b3a" providerId="AD" clId="Web-{9AEF26C5-4609-4E9E-A5ED-06987653B1F2}" dt="2018-10-04T09:38:20.623" v="597"/>
          <ac:graphicFrameMkLst>
            <pc:docMk/>
            <pc:sldMk cId="3805829969" sldId="546"/>
            <ac:graphicFrameMk id="14" creationId="{86E2E73C-0FC0-9B45-990D-61AED2529800}"/>
          </ac:graphicFrameMkLst>
        </pc:graphicFrameChg>
      </pc:sldChg>
    </pc:docChg>
  </pc:docChgLst>
  <pc:docChgLst>
    <pc:chgData name="Edlund, Åke" userId="S::vxk033@tcad.telia.se::224fc1df-80dc-4cec-95b0-1f63ad880094" providerId="AD" clId="Web-{93D6E55C-705E-44B7-A2A0-7505BCBA202E}"/>
    <pc:docChg chg="modSld">
      <pc:chgData name="Edlund, Åke" userId="S::vxk033@tcad.telia.se::224fc1df-80dc-4cec-95b0-1f63ad880094" providerId="AD" clId="Web-{93D6E55C-705E-44B7-A2A0-7505BCBA202E}" dt="2018-10-04T09:23:37.288" v="71"/>
      <pc:docMkLst>
        <pc:docMk/>
      </pc:docMkLst>
      <pc:sldChg chg="modSp">
        <pc:chgData name="Edlund, Åke" userId="S::vxk033@tcad.telia.se::224fc1df-80dc-4cec-95b0-1f63ad880094" providerId="AD" clId="Web-{93D6E55C-705E-44B7-A2A0-7505BCBA202E}" dt="2018-10-04T09:23:37.288" v="71"/>
        <pc:sldMkLst>
          <pc:docMk/>
          <pc:sldMk cId="544871105" sldId="543"/>
        </pc:sldMkLst>
        <pc:graphicFrameChg chg="mod modGraphic">
          <ac:chgData name="Edlund, Åke" userId="S::vxk033@tcad.telia.se::224fc1df-80dc-4cec-95b0-1f63ad880094" providerId="AD" clId="Web-{93D6E55C-705E-44B7-A2A0-7505BCBA202E}" dt="2018-10-04T09:23:37.288" v="71"/>
          <ac:graphicFrameMkLst>
            <pc:docMk/>
            <pc:sldMk cId="544871105" sldId="543"/>
            <ac:graphicFrameMk id="14" creationId="{86E2E73C-0FC0-9B45-990D-61AED2529800}"/>
          </ac:graphicFrameMkLst>
        </pc:graphicFrameChg>
      </pc:sldChg>
    </pc:docChg>
  </pc:docChgLst>
  <pc:docChgLst>
    <pc:chgData name="Edlund, Åke" userId="S::vxk033@tcad.telia.se::224fc1df-80dc-4cec-95b0-1f63ad880094" providerId="AD" clId="Web-{817F039E-92C9-4DC7-BEFE-97C53AB399CB}"/>
    <pc:docChg chg="modSld">
      <pc:chgData name="Edlund, Åke" userId="S::vxk033@tcad.telia.se::224fc1df-80dc-4cec-95b0-1f63ad880094" providerId="AD" clId="Web-{817F039E-92C9-4DC7-BEFE-97C53AB399CB}" dt="2018-10-04T09:50:32.723" v="7"/>
      <pc:docMkLst>
        <pc:docMk/>
      </pc:docMkLst>
      <pc:sldChg chg="modSp">
        <pc:chgData name="Edlund, Åke" userId="S::vxk033@tcad.telia.se::224fc1df-80dc-4cec-95b0-1f63ad880094" providerId="AD" clId="Web-{817F039E-92C9-4DC7-BEFE-97C53AB399CB}" dt="2018-10-04T09:50:17.754" v="3"/>
        <pc:sldMkLst>
          <pc:docMk/>
          <pc:sldMk cId="717477437" sldId="541"/>
        </pc:sldMkLst>
        <pc:graphicFrameChg chg="mod modGraphic">
          <ac:chgData name="Edlund, Åke" userId="S::vxk033@tcad.telia.se::224fc1df-80dc-4cec-95b0-1f63ad880094" providerId="AD" clId="Web-{817F039E-92C9-4DC7-BEFE-97C53AB399CB}" dt="2018-10-04T09:50:17.754" v="3"/>
          <ac:graphicFrameMkLst>
            <pc:docMk/>
            <pc:sldMk cId="717477437" sldId="541"/>
            <ac:graphicFrameMk id="14" creationId="{86E2E73C-0FC0-9B45-990D-61AED2529800}"/>
          </ac:graphicFrameMkLst>
        </pc:graphicFrameChg>
      </pc:sldChg>
      <pc:sldChg chg="modSp">
        <pc:chgData name="Edlund, Åke" userId="S::vxk033@tcad.telia.se::224fc1df-80dc-4cec-95b0-1f63ad880094" providerId="AD" clId="Web-{817F039E-92C9-4DC7-BEFE-97C53AB399CB}" dt="2018-10-04T09:50:32.723" v="7"/>
        <pc:sldMkLst>
          <pc:docMk/>
          <pc:sldMk cId="3393712969" sldId="542"/>
        </pc:sldMkLst>
        <pc:graphicFrameChg chg="mod modGraphic">
          <ac:chgData name="Edlund, Åke" userId="S::vxk033@tcad.telia.se::224fc1df-80dc-4cec-95b0-1f63ad880094" providerId="AD" clId="Web-{817F039E-92C9-4DC7-BEFE-97C53AB399CB}" dt="2018-10-04T09:50:32.723" v="7"/>
          <ac:graphicFrameMkLst>
            <pc:docMk/>
            <pc:sldMk cId="3393712969" sldId="542"/>
            <ac:graphicFrameMk id="14" creationId="{86E2E73C-0FC0-9B45-990D-61AED2529800}"/>
          </ac:graphicFrameMkLst>
        </pc:graphicFrameChg>
      </pc:sldChg>
    </pc:docChg>
  </pc:docChgLst>
  <pc:docChgLst>
    <pc:chgData name="Edsgärd, Daniel" userId="S::wja041@tcad.telia.se::c62e5e6a-7a1e-4b6a-b05d-9613d95623c7" providerId="AD" clId="Web-{5C88443E-747F-41B1-BC44-5E9CC5B04945}"/>
    <pc:docChg chg="addSld modSld">
      <pc:chgData name="Edsgärd, Daniel" userId="S::wja041@tcad.telia.se::c62e5e6a-7a1e-4b6a-b05d-9613d95623c7" providerId="AD" clId="Web-{5C88443E-747F-41B1-BC44-5E9CC5B04945}" dt="2018-10-04T08:29:38.590" v="34" actId="1076"/>
      <pc:docMkLst>
        <pc:docMk/>
      </pc:docMkLst>
      <pc:sldChg chg="addSp delSp modSp">
        <pc:chgData name="Edsgärd, Daniel" userId="S::wja041@tcad.telia.se::c62e5e6a-7a1e-4b6a-b05d-9613d95623c7" providerId="AD" clId="Web-{5C88443E-747F-41B1-BC44-5E9CC5B04945}" dt="2018-10-04T08:29:29.997" v="28" actId="1076"/>
        <pc:sldMkLst>
          <pc:docMk/>
          <pc:sldMk cId="4049660187" sldId="539"/>
        </pc:sldMkLst>
        <pc:spChg chg="add del mod">
          <ac:chgData name="Edsgärd, Daniel" userId="S::wja041@tcad.telia.se::c62e5e6a-7a1e-4b6a-b05d-9613d95623c7" providerId="AD" clId="Web-{5C88443E-747F-41B1-BC44-5E9CC5B04945}" dt="2018-10-04T08:29:13.075" v="24"/>
          <ac:spMkLst>
            <pc:docMk/>
            <pc:sldMk cId="4049660187" sldId="539"/>
            <ac:spMk id="2" creationId="{664FDFFF-DF84-45B3-A717-DEA4B7F00FFB}"/>
          </ac:spMkLst>
        </pc:spChg>
        <pc:spChg chg="add del mod">
          <ac:chgData name="Edsgärd, Daniel" userId="S::wja041@tcad.telia.se::c62e5e6a-7a1e-4b6a-b05d-9613d95623c7" providerId="AD" clId="Web-{5C88443E-747F-41B1-BC44-5E9CC5B04945}" dt="2018-10-04T08:28:44.872" v="17"/>
          <ac:spMkLst>
            <pc:docMk/>
            <pc:sldMk cId="4049660187" sldId="539"/>
            <ac:spMk id="10" creationId="{FDECE7D8-986F-4449-BC25-F52A89CF0B40}"/>
          </ac:spMkLst>
        </pc:spChg>
        <pc:spChg chg="add del mod">
          <ac:chgData name="Edsgärd, Daniel" userId="S::wja041@tcad.telia.se::c62e5e6a-7a1e-4b6a-b05d-9613d95623c7" providerId="AD" clId="Web-{5C88443E-747F-41B1-BC44-5E9CC5B04945}" dt="2018-10-04T08:28:46.044" v="18"/>
          <ac:spMkLst>
            <pc:docMk/>
            <pc:sldMk cId="4049660187" sldId="539"/>
            <ac:spMk id="12" creationId="{5646C214-EED4-460D-A514-E6E9996E09A7}"/>
          </ac:spMkLst>
        </pc:spChg>
        <pc:picChg chg="mod">
          <ac:chgData name="Edsgärd, Daniel" userId="S::wja041@tcad.telia.se::c62e5e6a-7a1e-4b6a-b05d-9613d95623c7" providerId="AD" clId="Web-{5C88443E-747F-41B1-BC44-5E9CC5B04945}" dt="2018-10-04T08:29:29.997" v="27" actId="1076"/>
          <ac:picMkLst>
            <pc:docMk/>
            <pc:sldMk cId="4049660187" sldId="539"/>
            <ac:picMk id="7" creationId="{ACA443E2-8558-1F4B-B693-EFFDF05FE64D}"/>
          </ac:picMkLst>
        </pc:picChg>
        <pc:picChg chg="del">
          <ac:chgData name="Edsgärd, Daniel" userId="S::wja041@tcad.telia.se::c62e5e6a-7a1e-4b6a-b05d-9613d95623c7" providerId="AD" clId="Web-{5C88443E-747F-41B1-BC44-5E9CC5B04945}" dt="2018-10-04T08:28:43.560" v="16"/>
          <ac:picMkLst>
            <pc:docMk/>
            <pc:sldMk cId="4049660187" sldId="539"/>
            <ac:picMk id="8" creationId="{09E2A749-E64F-5A4E-8808-9D8D343A97CB}"/>
          </ac:picMkLst>
        </pc:picChg>
        <pc:picChg chg="mod">
          <ac:chgData name="Edsgärd, Daniel" userId="S::wja041@tcad.telia.se::c62e5e6a-7a1e-4b6a-b05d-9613d95623c7" providerId="AD" clId="Web-{5C88443E-747F-41B1-BC44-5E9CC5B04945}" dt="2018-10-04T08:29:29.997" v="28" actId="1076"/>
          <ac:picMkLst>
            <pc:docMk/>
            <pc:sldMk cId="4049660187" sldId="539"/>
            <ac:picMk id="11" creationId="{61CF616A-863D-204E-BE6B-1C089F4160AA}"/>
          </ac:picMkLst>
        </pc:picChg>
      </pc:sldChg>
      <pc:sldChg chg="delSp modSp add replId">
        <pc:chgData name="Edsgärd, Daniel" userId="S::wja041@tcad.telia.se::c62e5e6a-7a1e-4b6a-b05d-9613d95623c7" providerId="AD" clId="Web-{5C88443E-747F-41B1-BC44-5E9CC5B04945}" dt="2018-10-04T08:29:38.590" v="34" actId="1076"/>
        <pc:sldMkLst>
          <pc:docMk/>
          <pc:sldMk cId="4111342142" sldId="548"/>
        </pc:sldMkLst>
        <pc:spChg chg="del">
          <ac:chgData name="Edsgärd, Daniel" userId="S::wja041@tcad.telia.se::c62e5e6a-7a1e-4b6a-b05d-9613d95623c7" providerId="AD" clId="Web-{5C88443E-747F-41B1-BC44-5E9CC5B04945}" dt="2018-10-04T08:29:33.262" v="30"/>
          <ac:spMkLst>
            <pc:docMk/>
            <pc:sldMk cId="4111342142" sldId="548"/>
            <ac:spMk id="2" creationId="{664FDFFF-DF84-45B3-A717-DEA4B7F00FFB}"/>
          </ac:spMkLst>
        </pc:spChg>
        <pc:spChg chg="mod">
          <ac:chgData name="Edsgärd, Daniel" userId="S::wja041@tcad.telia.se::c62e5e6a-7a1e-4b6a-b05d-9613d95623c7" providerId="AD" clId="Web-{5C88443E-747F-41B1-BC44-5E9CC5B04945}" dt="2018-10-04T08:29:38.590" v="33" actId="1076"/>
          <ac:spMkLst>
            <pc:docMk/>
            <pc:sldMk cId="4111342142" sldId="548"/>
            <ac:spMk id="10" creationId="{FDECE7D8-986F-4449-BC25-F52A89CF0B40}"/>
          </ac:spMkLst>
        </pc:spChg>
        <pc:spChg chg="mod">
          <ac:chgData name="Edsgärd, Daniel" userId="S::wja041@tcad.telia.se::c62e5e6a-7a1e-4b6a-b05d-9613d95623c7" providerId="AD" clId="Web-{5C88443E-747F-41B1-BC44-5E9CC5B04945}" dt="2018-10-04T08:29:38.590" v="34" actId="1076"/>
          <ac:spMkLst>
            <pc:docMk/>
            <pc:sldMk cId="4111342142" sldId="548"/>
            <ac:spMk id="12" creationId="{5646C214-EED4-460D-A514-E6E9996E09A7}"/>
          </ac:spMkLst>
        </pc:spChg>
        <pc:picChg chg="del">
          <ac:chgData name="Edsgärd, Daniel" userId="S::wja041@tcad.telia.se::c62e5e6a-7a1e-4b6a-b05d-9613d95623c7" providerId="AD" clId="Web-{5C88443E-747F-41B1-BC44-5E9CC5B04945}" dt="2018-10-04T08:29:32.356" v="29"/>
          <ac:picMkLst>
            <pc:docMk/>
            <pc:sldMk cId="4111342142" sldId="548"/>
            <ac:picMk id="7" creationId="{ACA443E2-8558-1F4B-B693-EFFDF05FE64D}"/>
          </ac:picMkLst>
        </pc:picChg>
        <pc:picChg chg="mod">
          <ac:chgData name="Edsgärd, Daniel" userId="S::wja041@tcad.telia.se::c62e5e6a-7a1e-4b6a-b05d-9613d95623c7" providerId="AD" clId="Web-{5C88443E-747F-41B1-BC44-5E9CC5B04945}" dt="2018-10-04T08:29:38.575" v="32" actId="1076"/>
          <ac:picMkLst>
            <pc:docMk/>
            <pc:sldMk cId="4111342142" sldId="548"/>
            <ac:picMk id="8" creationId="{09E2A749-E64F-5A4E-8808-9D8D343A97CB}"/>
          </ac:picMkLst>
        </pc:picChg>
        <pc:picChg chg="del">
          <ac:chgData name="Edsgärd, Daniel" userId="S::wja041@tcad.telia.se::c62e5e6a-7a1e-4b6a-b05d-9613d95623c7" providerId="AD" clId="Web-{5C88443E-747F-41B1-BC44-5E9CC5B04945}" dt="2018-10-04T08:29:33.965" v="31"/>
          <ac:picMkLst>
            <pc:docMk/>
            <pc:sldMk cId="4111342142" sldId="548"/>
            <ac:picMk id="11" creationId="{61CF616A-863D-204E-BE6B-1C089F4160AA}"/>
          </ac:picMkLst>
        </pc:picChg>
      </pc:sldChg>
    </pc:docChg>
  </pc:docChgLst>
  <pc:docChgLst>
    <pc:chgData name="Edlund, Åke" userId="S::vxk033@tcad.telia.se::224fc1df-80dc-4cec-95b0-1f63ad880094" providerId="AD" clId="Web-{FF4B9FCC-7DF8-4388-9B3B-182D1D1FFEA3}"/>
    <pc:docChg chg="modSld">
      <pc:chgData name="Edlund, Åke" userId="S::vxk033@tcad.telia.se::224fc1df-80dc-4cec-95b0-1f63ad880094" providerId="AD" clId="Web-{FF4B9FCC-7DF8-4388-9B3B-182D1D1FFEA3}" dt="2018-10-04T10:05:06.796" v="143"/>
      <pc:docMkLst>
        <pc:docMk/>
      </pc:docMkLst>
      <pc:sldChg chg="modSp">
        <pc:chgData name="Edlund, Åke" userId="S::vxk033@tcad.telia.se::224fc1df-80dc-4cec-95b0-1f63ad880094" providerId="AD" clId="Web-{FF4B9FCC-7DF8-4388-9B3B-182D1D1FFEA3}" dt="2018-10-04T10:05:06.796" v="143"/>
        <pc:sldMkLst>
          <pc:docMk/>
          <pc:sldMk cId="1843392077" sldId="544"/>
        </pc:sldMkLst>
        <pc:graphicFrameChg chg="mod modGraphic">
          <ac:chgData name="Edlund, Åke" userId="S::vxk033@tcad.telia.se::224fc1df-80dc-4cec-95b0-1f63ad880094" providerId="AD" clId="Web-{FF4B9FCC-7DF8-4388-9B3B-182D1D1FFEA3}" dt="2018-10-04T10:05:06.796" v="143"/>
          <ac:graphicFrameMkLst>
            <pc:docMk/>
            <pc:sldMk cId="1843392077" sldId="544"/>
            <ac:graphicFrameMk id="14" creationId="{86E2E73C-0FC0-9B45-990D-61AED2529800}"/>
          </ac:graphicFrameMkLst>
        </pc:graphicFrameChg>
      </pc:sldChg>
    </pc:docChg>
  </pc:docChgLst>
  <pc:docChgLst>
    <pc:chgData name="Edlund, Åke" userId="S::vxk033@tcad.telia.se::224fc1df-80dc-4cec-95b0-1f63ad880094" providerId="AD" clId="Web-{1FEA704C-4F87-4DFF-816D-ED4D029588B0}"/>
    <pc:docChg chg="modSld">
      <pc:chgData name="Edlund, Åke" userId="S::vxk033@tcad.telia.se::224fc1df-80dc-4cec-95b0-1f63ad880094" providerId="AD" clId="Web-{1FEA704C-4F87-4DFF-816D-ED4D029588B0}" dt="2018-10-04T09:40:03.029" v="429"/>
      <pc:docMkLst>
        <pc:docMk/>
      </pc:docMkLst>
      <pc:sldChg chg="modSp">
        <pc:chgData name="Edlund, Åke" userId="S::vxk033@tcad.telia.se::224fc1df-80dc-4cec-95b0-1f63ad880094" providerId="AD" clId="Web-{1FEA704C-4F87-4DFF-816D-ED4D029588B0}" dt="2018-10-04T09:24:10.591" v="3"/>
        <pc:sldMkLst>
          <pc:docMk/>
          <pc:sldMk cId="544871105" sldId="543"/>
        </pc:sldMkLst>
        <pc:graphicFrameChg chg="mod modGraphic">
          <ac:chgData name="Edlund, Åke" userId="S::vxk033@tcad.telia.se::224fc1df-80dc-4cec-95b0-1f63ad880094" providerId="AD" clId="Web-{1FEA704C-4F87-4DFF-816D-ED4D029588B0}" dt="2018-10-04T09:24:10.591" v="3"/>
          <ac:graphicFrameMkLst>
            <pc:docMk/>
            <pc:sldMk cId="544871105" sldId="543"/>
            <ac:graphicFrameMk id="14" creationId="{86E2E73C-0FC0-9B45-990D-61AED2529800}"/>
          </ac:graphicFrameMkLst>
        </pc:graphicFrameChg>
      </pc:sldChg>
      <pc:sldChg chg="modSp">
        <pc:chgData name="Edlund, Åke" userId="S::vxk033@tcad.telia.se::224fc1df-80dc-4cec-95b0-1f63ad880094" providerId="AD" clId="Web-{1FEA704C-4F87-4DFF-816D-ED4D029588B0}" dt="2018-10-04T09:40:03.029" v="429"/>
        <pc:sldMkLst>
          <pc:docMk/>
          <pc:sldMk cId="1843392077" sldId="544"/>
        </pc:sldMkLst>
        <pc:graphicFrameChg chg="mod modGraphic">
          <ac:chgData name="Edlund, Åke" userId="S::vxk033@tcad.telia.se::224fc1df-80dc-4cec-95b0-1f63ad880094" providerId="AD" clId="Web-{1FEA704C-4F87-4DFF-816D-ED4D029588B0}" dt="2018-10-04T09:40:03.029" v="429"/>
          <ac:graphicFrameMkLst>
            <pc:docMk/>
            <pc:sldMk cId="1843392077" sldId="544"/>
            <ac:graphicFrameMk id="14" creationId="{86E2E73C-0FC0-9B45-990D-61AED2529800}"/>
          </ac:graphicFrameMkLst>
        </pc:graphicFrameChg>
      </pc:sldChg>
    </pc:docChg>
  </pc:docChgLst>
  <pc:docChgLst>
    <pc:chgData name="Norell, David" userId="S::nbk817@tcad.telia.se::30dbafd5-f3f5-4893-8094-d602a765d4b1" providerId="AD" clId="Web-{C575B806-58F7-42C5-A800-34002D50C9EC}"/>
    <pc:docChg chg="modSld">
      <pc:chgData name="Norell, David" userId="S::nbk817@tcad.telia.se::30dbafd5-f3f5-4893-8094-d602a765d4b1" providerId="AD" clId="Web-{C575B806-58F7-42C5-A800-34002D50C9EC}" dt="2018-10-04T09:20:32.874" v="179"/>
      <pc:docMkLst>
        <pc:docMk/>
      </pc:docMkLst>
      <pc:sldChg chg="modSp">
        <pc:chgData name="Norell, David" userId="S::nbk817@tcad.telia.se::30dbafd5-f3f5-4893-8094-d602a765d4b1" providerId="AD" clId="Web-{C575B806-58F7-42C5-A800-34002D50C9EC}" dt="2018-10-04T09:20:32.874" v="179"/>
        <pc:sldMkLst>
          <pc:docMk/>
          <pc:sldMk cId="544871105" sldId="543"/>
        </pc:sldMkLst>
        <pc:graphicFrameChg chg="mod modGraphic">
          <ac:chgData name="Norell, David" userId="S::nbk817@tcad.telia.se::30dbafd5-f3f5-4893-8094-d602a765d4b1" providerId="AD" clId="Web-{C575B806-58F7-42C5-A800-34002D50C9EC}" dt="2018-10-04T09:20:32.874" v="179"/>
          <ac:graphicFrameMkLst>
            <pc:docMk/>
            <pc:sldMk cId="544871105" sldId="543"/>
            <ac:graphicFrameMk id="14" creationId="{86E2E73C-0FC0-9B45-990D-61AED25298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9145E-3675-4F4A-A4D1-872A52F66CC2}" type="datetimeFigureOut">
              <a:rPr lang="sv-SE" smtClean="0"/>
              <a:t>2018-10-04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4FCB8-1D10-BD4F-92D1-BB83FB8AC1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288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3855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5735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3758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79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187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47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23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19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2192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5212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903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93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AC3E-00C8-464C-B00A-43DB0C8E2C40}" type="datetime1">
              <a:rPr lang="sv-SE" smtClean="0"/>
              <a:t>2018-10-04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216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2D6B-8341-4A42-B255-015D081EDD95}" type="datetime1">
              <a:rPr lang="sv-SE" smtClean="0"/>
              <a:t>2018-10-04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2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E90F-E9F5-9F47-B8B5-64D2BAA671CB}" type="datetime1">
              <a:rPr lang="sv-SE" smtClean="0"/>
              <a:t>2018-10-04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77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C60-9004-0F4A-AE8E-8E7433A3D7B6}" type="datetime1">
              <a:rPr lang="sv-SE" smtClean="0"/>
              <a:t>2018-10-04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718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3FF-6BB8-ED4D-828F-F66F77826990}" type="datetime1">
              <a:rPr lang="sv-SE" smtClean="0"/>
              <a:t>2018-10-04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465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418A-D986-9845-B2B4-7DA8D424DFB6}" type="datetime1">
              <a:rPr lang="sv-SE" smtClean="0"/>
              <a:t>2018-10-04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6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D92-0B44-9741-9304-7AE3C2ACD79C}" type="datetime1">
              <a:rPr lang="sv-SE" smtClean="0"/>
              <a:t>2018-10-04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03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B37B-A914-8A45-86CD-E31FF43BCF48}" type="datetime1">
              <a:rPr lang="sv-SE" smtClean="0"/>
              <a:t>2018-10-04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98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88D1-1301-7E4E-9E54-67DD8257F8D2}" type="datetime1">
              <a:rPr lang="sv-SE" smtClean="0"/>
              <a:t>2018-10-04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46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4B37-1219-E144-8884-E89EC9CE17DC}" type="datetime1">
              <a:rPr lang="sv-SE" smtClean="0"/>
              <a:t>2018-10-04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0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41A-1AB8-DA40-A4C8-34257F62AF40}" type="datetime1">
              <a:rPr lang="sv-SE" smtClean="0"/>
              <a:t>2018-10-04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79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5338-F13A-8042-971F-2DE7C7BD6AE0}" type="datetime1">
              <a:rPr lang="sv-SE" smtClean="0"/>
              <a:t>2018-10-04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572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hub/tutorials/image_retrain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40305/where-should-i-place-dropout-layers-in-a-neural-networ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pal.snu.ac.kr/images/1/16/Dropout_ACCV2016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entity/com.microsoft.teamspace.tab.wiki/tab::606b4066-ab3c-4e63-a70e-d40bcb2c5a9b?label=Groups+(with+place+for+changes)+in+Wiki&amp;context=%7b%0d%0a++%22subEntityId%22:+%22%7b\%22pageId\%22:2,\%22sectionId\%22:25,\%22origin\%22:2%7d%22,%0d%0a++%22canvasUrl%22:+%22https://teams.microsoft.com/l/tab/19:46a2cdfec5b04f85932fda8de064e4bc@thread.skype/tab::606b4066-ab3c-4e63-a70e-d40bcb2c5a9b?label%3dWiki%26tenantId%3d05764a73-8c6f-4538-83cd-413f1e1b5665%22,%0d%0a++%22channelId%22:+%2219:46a2cdfec5b04f85932fda8de064e4bc@thread.skype%22%0d%0a%7d&amp;tenantId=05764a73-8c6f-4538-83cd-413f1e1b56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D8CA-BEF5-A84E-B599-F9F26999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421"/>
            <a:ext cx="9144000" cy="903082"/>
          </a:xfrm>
        </p:spPr>
        <p:txBody>
          <a:bodyPr>
            <a:normAutofit fontScale="90000"/>
          </a:bodyPr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3F85E-FD4C-9749-BB17-FED04D3B5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122"/>
            <a:ext cx="9144000" cy="1655762"/>
          </a:xfrm>
        </p:spPr>
        <p:txBody>
          <a:bodyPr/>
          <a:lstStyle/>
          <a:p>
            <a:r>
              <a:rPr lang="sv-SE"/>
              <a:t>Book Reading Group</a:t>
            </a:r>
          </a:p>
          <a:p>
            <a:endParaRPr lang="sv-SE"/>
          </a:p>
          <a:p>
            <a:r>
              <a:rPr lang="sv-SE"/>
              <a:t>Åke Edlund, Daniel </a:t>
            </a:r>
            <a:r>
              <a:rPr lang="sv-SE" err="1"/>
              <a:t>Edsgärd</a:t>
            </a:r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2FF07-CE6E-D349-950C-ABE121BFCC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192" y="1873389"/>
            <a:ext cx="1759616" cy="21068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5211807-7B9E-4B43-B883-DBD7661973A3}"/>
              </a:ext>
            </a:extLst>
          </p:cNvPr>
          <p:cNvGrpSpPr/>
          <p:nvPr/>
        </p:nvGrpSpPr>
        <p:grpSpPr>
          <a:xfrm>
            <a:off x="10260530" y="176688"/>
            <a:ext cx="1732547" cy="1732547"/>
            <a:chOff x="10318282" y="423512"/>
            <a:chExt cx="1732547" cy="17325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EDABFA-41CE-1942-906E-80B95C9DC136}"/>
                </a:ext>
              </a:extLst>
            </p:cNvPr>
            <p:cNvSpPr/>
            <p:nvPr/>
          </p:nvSpPr>
          <p:spPr>
            <a:xfrm>
              <a:off x="10318282" y="423512"/>
              <a:ext cx="1732547" cy="1732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AA7C15-A28C-4543-8B16-20D249FBBA34}"/>
                </a:ext>
              </a:extLst>
            </p:cNvPr>
            <p:cNvSpPr/>
            <p:nvPr/>
          </p:nvSpPr>
          <p:spPr>
            <a:xfrm>
              <a:off x="10318282" y="1032838"/>
              <a:ext cx="17325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v-SE" sz="2400" err="1">
                  <a:solidFill>
                    <a:schemeClr val="bg1"/>
                  </a:solidFill>
                </a:rPr>
                <a:t>Chapter</a:t>
              </a:r>
              <a:r>
                <a:rPr lang="sv-SE" sz="240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sv-SE" sz="2400">
                  <a:solidFill>
                    <a:schemeClr val="bg1"/>
                  </a:solidFill>
                </a:rPr>
                <a:t>5.1-5.2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16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79874"/>
              </p:ext>
            </p:extLst>
          </p:nvPr>
        </p:nvGraphicFramePr>
        <p:xfrm>
          <a:off x="25400" y="0"/>
          <a:ext cx="12166600" cy="5752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2, </a:t>
                      </a:r>
                      <a:r>
                        <a:rPr lang="sv-SE" sz="2800" b="0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sv-SE" sz="2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2, 6, 10,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10. In </a:t>
                      </a:r>
                      <a:r>
                        <a:rPr lang="sv-SE" sz="1600" err="1"/>
                        <a:t>chap</a:t>
                      </a:r>
                      <a:r>
                        <a:rPr lang="sv-SE" sz="1600"/>
                        <a:t> 5.1.2 </a:t>
                      </a:r>
                      <a:r>
                        <a:rPr lang="sv-SE" sz="1600" err="1"/>
                        <a:t>they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mention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excluding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pooling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causes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only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having</a:t>
                      </a:r>
                      <a:r>
                        <a:rPr lang="sv-SE" sz="1600"/>
                        <a:t> information from 7x7 </a:t>
                      </a:r>
                      <a:r>
                        <a:rPr lang="sv-SE" sz="1600" err="1"/>
                        <a:t>windows</a:t>
                      </a:r>
                      <a:r>
                        <a:rPr lang="sv-SE" sz="1600"/>
                        <a:t> in the 3rd </a:t>
                      </a:r>
                      <a:r>
                        <a:rPr lang="sv-SE" sz="1600" err="1"/>
                        <a:t>layer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patches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Am</a:t>
                      </a:r>
                      <a:r>
                        <a:rPr lang="sv-SE" sz="1600"/>
                        <a:t> I </a:t>
                      </a:r>
                      <a:r>
                        <a:rPr lang="sv-SE" sz="1600" err="1"/>
                        <a:t>correct</a:t>
                      </a:r>
                      <a:r>
                        <a:rPr lang="sv-SE" sz="1600"/>
                        <a:t> in </a:t>
                      </a:r>
                      <a:r>
                        <a:rPr lang="sv-SE" sz="1600" err="1"/>
                        <a:t>calculating</a:t>
                      </a:r>
                      <a:r>
                        <a:rPr lang="sv-SE" sz="1600"/>
                        <a:t> it to be 19x19 </a:t>
                      </a:r>
                      <a:r>
                        <a:rPr lang="sv-SE" sz="1600" err="1"/>
                        <a:t>windows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including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two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pooling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layers</a:t>
                      </a:r>
                      <a:r>
                        <a:rPr lang="sv-SE" sz="1600"/>
                        <a:t>? (Daniel </a:t>
                      </a:r>
                      <a:r>
                        <a:rPr lang="sv-SE" sz="1600" err="1"/>
                        <a:t>Edsgärd</a:t>
                      </a:r>
                      <a:r>
                        <a:rPr lang="sv-SE" sz="16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/>
                        <a:t> </a:t>
                      </a:r>
                      <a:r>
                        <a:rPr lang="sv-SE" sz="1600" err="1"/>
                        <a:t>We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ended</a:t>
                      </a:r>
                      <a:r>
                        <a:rPr lang="sv-SE" sz="1600"/>
                        <a:t> at 18x18 </a:t>
                      </a:r>
                    </a:p>
                    <a:p>
                      <a:pPr lvl="0">
                        <a:buNone/>
                      </a:pPr>
                      <a:r>
                        <a:rPr lang="sv-SE" sz="1600" err="1"/>
                        <a:t>We</a:t>
                      </a:r>
                      <a:r>
                        <a:rPr lang="sv-SE" sz="1600"/>
                        <a:t> end (last </a:t>
                      </a:r>
                      <a:r>
                        <a:rPr lang="sv-SE" sz="1600" err="1"/>
                        <a:t>layer</a:t>
                      </a:r>
                      <a:r>
                        <a:rPr lang="sv-SE" sz="1600"/>
                        <a:t>) and </a:t>
                      </a:r>
                      <a:r>
                        <a:rPr lang="sv-SE" sz="1600" err="1"/>
                        <a:t>work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backwards</a:t>
                      </a:r>
                      <a:r>
                        <a:rPr lang="sv-SE" sz="1600"/>
                        <a:t> and look </a:t>
                      </a:r>
                      <a:r>
                        <a:rPr lang="sv-SE" sz="1600" err="1"/>
                        <a:t>one</a:t>
                      </a:r>
                      <a:r>
                        <a:rPr lang="sv-SE" sz="1600"/>
                        <a:t> output so 1x1 =&gt; (by a 3x3 filter) =&gt; 3x3 =&gt; (by max </a:t>
                      </a:r>
                      <a:r>
                        <a:rPr lang="sv-SE" sz="1600" err="1"/>
                        <a:t>pooling</a:t>
                      </a:r>
                      <a:r>
                        <a:rPr lang="sv-SE" sz="1600"/>
                        <a:t>) =&gt; 6x6 =&gt; (by 3x3 filter) 8x8 =&gt; (by max </a:t>
                      </a:r>
                      <a:r>
                        <a:rPr lang="sv-SE" sz="1600" err="1"/>
                        <a:t>pooling</a:t>
                      </a:r>
                      <a:r>
                        <a:rPr lang="sv-SE" sz="1600"/>
                        <a:t>) 16x16 =&gt; (by 3x3 filter) 18x18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 lvl="0">
                        <a:buNone/>
                      </a:pPr>
                      <a:r>
                        <a:rPr lang="sv-SE" sz="1600"/>
                        <a:t>The stride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original 18x18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be </a:t>
                      </a:r>
                      <a:r>
                        <a:rPr lang="sv-SE" sz="1600" err="1"/>
                        <a:t>seen</a:t>
                      </a:r>
                      <a:r>
                        <a:rPr lang="sv-SE" sz="1600"/>
                        <a:t> as 2 x nr max </a:t>
                      </a:r>
                      <a:r>
                        <a:rPr lang="sv-SE" sz="1600" err="1"/>
                        <a:t>pooling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according</a:t>
                      </a:r>
                      <a:r>
                        <a:rPr lang="sv-SE" sz="1600"/>
                        <a:t> to Markus and </a:t>
                      </a:r>
                      <a:r>
                        <a:rPr lang="sv-SE" sz="1600" err="1"/>
                        <a:t>Jorrit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but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are</a:t>
                      </a:r>
                      <a:r>
                        <a:rPr lang="sv-SE" sz="1600"/>
                        <a:t> not 100% sure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14. Hints on </a:t>
                      </a:r>
                      <a:r>
                        <a:rPr lang="sv-SE" sz="1600" err="1"/>
                        <a:t>finding</a:t>
                      </a:r>
                      <a:r>
                        <a:rPr lang="sv-SE" sz="1600"/>
                        <a:t> pre-</a:t>
                      </a:r>
                      <a:r>
                        <a:rPr lang="sv-SE" sz="1600" err="1"/>
                        <a:t>trained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networks</a:t>
                      </a:r>
                      <a:r>
                        <a:rPr lang="sv-SE" sz="1600"/>
                        <a:t> for image </a:t>
                      </a:r>
                      <a:r>
                        <a:rPr lang="sv-SE" sz="1600" err="1"/>
                        <a:t>recognition</a:t>
                      </a:r>
                      <a:r>
                        <a:rPr lang="sv-SE" sz="1600"/>
                        <a:t>? (Emil Svartström) 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 err="1"/>
                        <a:t>See</a:t>
                      </a:r>
                      <a:r>
                        <a:rPr lang="sv-SE" sz="1600"/>
                        <a:t> transfer </a:t>
                      </a:r>
                      <a:r>
                        <a:rPr lang="sv-SE" sz="1600" err="1"/>
                        <a:t>learning</a:t>
                      </a:r>
                      <a:r>
                        <a:rPr lang="sv-SE" sz="1600"/>
                        <a:t>, and </a:t>
                      </a:r>
                      <a:r>
                        <a:rPr lang="sv-SE" sz="1600" err="1"/>
                        <a:t>e.g</a:t>
                      </a:r>
                      <a:r>
                        <a:rPr lang="sv-SE" sz="1600"/>
                        <a:t>. 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  <a:hlinkClick r:id="rId3"/>
                        </a:rPr>
                        <a:t>https://www.tensorflow.org/hub/tutorials/image_retraining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Major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idea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: look at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similar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problems as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you're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solving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then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transfer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weights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architecture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from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project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Now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depending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on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how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much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compute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power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have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can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chose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retrain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latter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part on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own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labelled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data.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E.g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results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from face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recognition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project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for a new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project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classifying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hairstyles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39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94936"/>
              </p:ext>
            </p:extLst>
          </p:nvPr>
        </p:nvGraphicFramePr>
        <p:xfrm>
          <a:off x="25400" y="0"/>
          <a:ext cx="12166600" cy="575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/>
                        <a:t>Group 3, </a:t>
                      </a:r>
                      <a:r>
                        <a:rPr lang="sv-SE" sz="2800" err="1"/>
                        <a:t>Questions</a:t>
                      </a:r>
                      <a:r>
                        <a:rPr lang="sv-SE" sz="2800"/>
                        <a:t>: 3, 7, 11,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3. In the last </a:t>
                      </a:r>
                      <a:r>
                        <a:rPr lang="sv-SE" sz="1600" err="1"/>
                        <a:t>example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adds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dropout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layer</a:t>
                      </a:r>
                      <a:r>
                        <a:rPr lang="sv-SE" sz="1600"/>
                        <a:t> in the end to </a:t>
                      </a:r>
                      <a:r>
                        <a:rPr lang="sv-SE" sz="1600" err="1"/>
                        <a:t>reduce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overfitting</a:t>
                      </a:r>
                      <a:r>
                        <a:rPr lang="sv-SE" sz="1600"/>
                        <a:t>. In a </a:t>
                      </a:r>
                      <a:r>
                        <a:rPr lang="sv-SE" sz="1600" err="1"/>
                        <a:t>convnet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place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dropout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layer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everywhere</a:t>
                      </a:r>
                      <a:r>
                        <a:rPr lang="sv-SE" sz="1600"/>
                        <a:t> (</a:t>
                      </a:r>
                      <a:r>
                        <a:rPr lang="sv-SE" sz="1600" err="1"/>
                        <a:t>theoritically</a:t>
                      </a:r>
                      <a:r>
                        <a:rPr lang="sv-SE" sz="1600"/>
                        <a:t>) and is </a:t>
                      </a:r>
                      <a:r>
                        <a:rPr lang="sv-SE" sz="1600" err="1"/>
                        <a:t>there</a:t>
                      </a:r>
                      <a:r>
                        <a:rPr lang="sv-SE" sz="1600"/>
                        <a:t> a best </a:t>
                      </a:r>
                      <a:r>
                        <a:rPr lang="sv-SE" sz="1600" err="1"/>
                        <a:t>practice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where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place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dropout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layer</a:t>
                      </a:r>
                      <a:r>
                        <a:rPr lang="sv-SE" sz="1600"/>
                        <a:t> in the </a:t>
                      </a:r>
                      <a:r>
                        <a:rPr lang="sv-SE" sz="1600" err="1"/>
                        <a:t>network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structure</a:t>
                      </a:r>
                      <a:r>
                        <a:rPr lang="sv-SE" sz="1600"/>
                        <a:t>?(</a:t>
                      </a:r>
                      <a:r>
                        <a:rPr lang="sv-SE" sz="1600" err="1"/>
                        <a:t>Jorrit</a:t>
                      </a:r>
                      <a:r>
                        <a:rPr lang="sv-SE" sz="1600"/>
                        <a:t> Peters)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  <a:hlinkClick r:id="rId3"/>
                        </a:rPr>
                        <a:t>https://stats.stackexchange.com/questions/240305/where-should-i-place-dropout-layers-in-a-neural-network</a:t>
                      </a:r>
                      <a:endParaRPr lang="sv-SE"/>
                    </a:p>
                    <a:p>
                      <a:pPr lvl="0" algn="l">
                        <a:buNone/>
                      </a:pPr>
                      <a:endParaRPr lang="sv-SE"/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 the original paper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dropout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layers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by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Hinton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(2012),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dropout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(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p=0.5)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was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on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each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fully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connected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(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dense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)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layers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before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output; it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was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not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on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convolutional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layers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This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became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most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commonly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configuration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sv-SE"/>
                    </a:p>
                    <a:p>
                      <a:pPr lvl="0" algn="l">
                        <a:buNone/>
                      </a:pPr>
                      <a:endParaRPr lang="sv-SE"/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More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recent research has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shown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some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value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applying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dropout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also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convolutional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layers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although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much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lower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levels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: p=0.1 or 0.2.</a:t>
                      </a:r>
                      <a:endParaRPr lang="sv-SE"/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  <a:hlinkClick r:id="rId4"/>
                        </a:rPr>
                        <a:t>http://mipal.snu.ac.kr/images/1/16/Dropout_ACCV2016.pdf</a:t>
                      </a:r>
                    </a:p>
                    <a:p>
                      <a:pPr lvl="0" algn="l">
                        <a:buNone/>
                      </a:pPr>
                      <a:endParaRPr lang="sv-SE" sz="16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7. The </a:t>
                      </a:r>
                      <a:r>
                        <a:rPr lang="sv-SE" sz="1600" err="1"/>
                        <a:t>number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parameters </a:t>
                      </a:r>
                      <a:r>
                        <a:rPr lang="sv-SE" sz="1600" err="1"/>
                        <a:t>listed</a:t>
                      </a:r>
                      <a:r>
                        <a:rPr lang="sv-SE" sz="1600"/>
                        <a:t> from the </a:t>
                      </a:r>
                      <a:r>
                        <a:rPr lang="sv-SE" sz="1600" err="1"/>
                        <a:t>model.summary</a:t>
                      </a:r>
                      <a:r>
                        <a:rPr lang="sv-SE" sz="1600"/>
                        <a:t>() </a:t>
                      </a:r>
                      <a:r>
                        <a:rPr lang="sv-SE" sz="1600" err="1"/>
                        <a:t>method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confuse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slightly</a:t>
                      </a:r>
                      <a:r>
                        <a:rPr lang="sv-SE" sz="1600"/>
                        <a:t>. I </a:t>
                      </a:r>
                      <a:r>
                        <a:rPr lang="sv-SE" sz="1600" err="1"/>
                        <a:t>would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have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thought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number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parameters for a Conv2D </a:t>
                      </a:r>
                      <a:r>
                        <a:rPr lang="sv-SE" sz="1600" err="1"/>
                        <a:t>layer</a:t>
                      </a:r>
                      <a:r>
                        <a:rPr lang="sv-SE" sz="1600"/>
                        <a:t> is the </a:t>
                      </a:r>
                      <a:r>
                        <a:rPr lang="sv-SE" sz="1600" err="1"/>
                        <a:t>product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number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elements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input </a:t>
                      </a:r>
                      <a:r>
                        <a:rPr lang="sv-SE" sz="1600" err="1"/>
                        <a:t>tensor</a:t>
                      </a:r>
                      <a:r>
                        <a:rPr lang="sv-SE" sz="1600"/>
                        <a:t> and the output </a:t>
                      </a:r>
                      <a:r>
                        <a:rPr lang="sv-SE" sz="1600" err="1"/>
                        <a:t>depth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E.g</a:t>
                      </a:r>
                      <a:r>
                        <a:rPr lang="sv-SE" sz="1600"/>
                        <a:t>., </a:t>
                      </a:r>
                      <a:r>
                        <a:rPr lang="sv-SE" sz="1600" err="1"/>
                        <a:t>transforming</a:t>
                      </a:r>
                      <a:r>
                        <a:rPr lang="sv-SE" sz="1600"/>
                        <a:t> a 3x3x1 </a:t>
                      </a:r>
                      <a:r>
                        <a:rPr lang="sv-SE" sz="1600" err="1"/>
                        <a:t>tensor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into</a:t>
                      </a:r>
                      <a:r>
                        <a:rPr lang="sv-SE" sz="1600"/>
                        <a:t> an </a:t>
                      </a:r>
                      <a:r>
                        <a:rPr lang="sv-SE" sz="1600" err="1"/>
                        <a:t>array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length</a:t>
                      </a:r>
                      <a:r>
                        <a:rPr lang="sv-SE" sz="1600"/>
                        <a:t> 32 (the conv2d_1 </a:t>
                      </a:r>
                      <a:r>
                        <a:rPr lang="sv-SE" sz="1600" err="1"/>
                        <a:t>layer</a:t>
                      </a:r>
                      <a:r>
                        <a:rPr lang="sv-SE" sz="1600"/>
                        <a:t> in </a:t>
                      </a:r>
                      <a:r>
                        <a:rPr lang="sv-SE" sz="1600" err="1"/>
                        <a:t>Section</a:t>
                      </a:r>
                      <a:r>
                        <a:rPr lang="sv-SE" sz="1600"/>
                        <a:t> 5.1) gives 3x3x1x32=288 </a:t>
                      </a:r>
                      <a:r>
                        <a:rPr lang="sv-SE" sz="1600" err="1"/>
                        <a:t>weights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However</a:t>
                      </a:r>
                      <a:r>
                        <a:rPr lang="sv-SE" sz="1600"/>
                        <a:t>, the </a:t>
                      </a:r>
                      <a:r>
                        <a:rPr lang="sv-SE" sz="1600" err="1"/>
                        <a:t>number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parameters is </a:t>
                      </a:r>
                      <a:r>
                        <a:rPr lang="sv-SE" sz="1600" err="1"/>
                        <a:t>listed</a:t>
                      </a:r>
                      <a:r>
                        <a:rPr lang="sv-SE" sz="1600"/>
                        <a:t> as 320. The </a:t>
                      </a:r>
                      <a:r>
                        <a:rPr lang="sv-SE" sz="1600" err="1"/>
                        <a:t>discrepancy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equals</a:t>
                      </a:r>
                      <a:r>
                        <a:rPr lang="sv-SE" sz="1600"/>
                        <a:t> the output </a:t>
                      </a:r>
                      <a:r>
                        <a:rPr lang="sv-SE" sz="1600" err="1"/>
                        <a:t>depth</a:t>
                      </a:r>
                      <a:r>
                        <a:rPr lang="sv-SE" sz="1600"/>
                        <a:t>. For a </a:t>
                      </a:r>
                      <a:r>
                        <a:rPr lang="sv-SE" sz="1600" err="1"/>
                        <a:t>dense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layer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discrepancy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seems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equal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number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output </a:t>
                      </a:r>
                      <a:r>
                        <a:rPr lang="sv-SE" sz="1600" err="1"/>
                        <a:t>units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What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these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additional</a:t>
                      </a:r>
                      <a:r>
                        <a:rPr lang="sv-SE" sz="1600"/>
                        <a:t> parameters? (Markus </a:t>
                      </a:r>
                      <a:r>
                        <a:rPr lang="sv-SE" sz="1600" err="1"/>
                        <a:t>Jalsenius</a:t>
                      </a:r>
                      <a:r>
                        <a:rPr lang="sv-SE" sz="16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Bias term (</a:t>
                      </a:r>
                      <a:r>
                        <a:rPr lang="sv-SE" sz="1600" err="1"/>
                        <a:t>it's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linear</a:t>
                      </a:r>
                      <a:r>
                        <a:rPr lang="sv-SE" sz="1600"/>
                        <a:t> transformation).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1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56564"/>
              </p:ext>
            </p:extLst>
          </p:nvPr>
        </p:nvGraphicFramePr>
        <p:xfrm>
          <a:off x="25400" y="0"/>
          <a:ext cx="12166600" cy="5426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/>
                        <a:t>Group 3, </a:t>
                      </a:r>
                      <a:r>
                        <a:rPr lang="sv-SE" sz="2800" err="1"/>
                        <a:t>Questions</a:t>
                      </a:r>
                      <a:r>
                        <a:rPr lang="sv-SE" sz="2800"/>
                        <a:t>: 3, 7, 11,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11. Is it informative to </a:t>
                      </a:r>
                      <a:r>
                        <a:rPr lang="sv-SE" sz="1600" err="1"/>
                        <a:t>directly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visualize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convolutional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kernel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corresponding</a:t>
                      </a:r>
                      <a:r>
                        <a:rPr lang="sv-SE" sz="1600"/>
                        <a:t> to the </a:t>
                      </a:r>
                      <a:r>
                        <a:rPr lang="sv-SE" sz="1600" err="1"/>
                        <a:t>first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layer</a:t>
                      </a:r>
                      <a:r>
                        <a:rPr lang="sv-SE" sz="1600"/>
                        <a:t> filters? In later </a:t>
                      </a:r>
                      <a:r>
                        <a:rPr lang="sv-SE" sz="1600" err="1"/>
                        <a:t>sections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chapter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they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seem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derive</a:t>
                      </a:r>
                      <a:r>
                        <a:rPr lang="sv-SE" sz="1600"/>
                        <a:t> the input image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would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maximize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activation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a filter. I understand it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be hard to interpret the </a:t>
                      </a:r>
                      <a:r>
                        <a:rPr lang="sv-SE" sz="1600" err="1"/>
                        <a:t>convolution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kernel</a:t>
                      </a:r>
                      <a:r>
                        <a:rPr lang="sv-SE" sz="1600"/>
                        <a:t> in later </a:t>
                      </a:r>
                      <a:r>
                        <a:rPr lang="sv-SE" sz="1600" err="1"/>
                        <a:t>layers</a:t>
                      </a:r>
                      <a:r>
                        <a:rPr lang="sv-SE" sz="1600"/>
                        <a:t> as the input </a:t>
                      </a:r>
                      <a:r>
                        <a:rPr lang="sv-SE" sz="1600" err="1"/>
                        <a:t>then</a:t>
                      </a:r>
                      <a:r>
                        <a:rPr lang="sv-SE" sz="1600"/>
                        <a:t> is not the original image, </a:t>
                      </a:r>
                      <a:r>
                        <a:rPr lang="sv-SE" sz="1600" err="1"/>
                        <a:t>but</a:t>
                      </a:r>
                      <a:r>
                        <a:rPr lang="sv-SE" sz="1600"/>
                        <a:t> for the </a:t>
                      </a:r>
                      <a:r>
                        <a:rPr lang="sv-SE" sz="1600" err="1"/>
                        <a:t>first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layer</a:t>
                      </a:r>
                      <a:r>
                        <a:rPr lang="sv-SE" sz="1600"/>
                        <a:t> it </a:t>
                      </a:r>
                      <a:r>
                        <a:rPr lang="sv-SE" sz="1600" err="1"/>
                        <a:t>may</a:t>
                      </a:r>
                      <a:r>
                        <a:rPr lang="sv-SE" sz="1600"/>
                        <a:t> be </a:t>
                      </a:r>
                      <a:r>
                        <a:rPr lang="sv-SE" sz="1600" err="1"/>
                        <a:t>interpretable</a:t>
                      </a:r>
                      <a:r>
                        <a:rPr lang="sv-SE" sz="1600"/>
                        <a:t>? (Daniel </a:t>
                      </a:r>
                      <a:r>
                        <a:rPr lang="sv-SE" sz="1600" err="1"/>
                        <a:t>Edsgärd</a:t>
                      </a:r>
                      <a:r>
                        <a:rPr lang="sv-SE" sz="16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 err="1"/>
                        <a:t>Yes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should</a:t>
                      </a:r>
                      <a:r>
                        <a:rPr lang="sv-SE" sz="1600"/>
                        <a:t> be </a:t>
                      </a:r>
                      <a:r>
                        <a:rPr lang="sv-SE" sz="1600" err="1"/>
                        <a:t>interpretable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15. Is </a:t>
                      </a:r>
                      <a:r>
                        <a:rPr lang="sv-SE" sz="1600" err="1"/>
                        <a:t>changing</a:t>
                      </a:r>
                      <a:r>
                        <a:rPr lang="sv-SE" sz="1600"/>
                        <a:t> parameters </a:t>
                      </a:r>
                      <a:r>
                        <a:rPr lang="sv-SE" sz="1600" err="1"/>
                        <a:t>such</a:t>
                      </a:r>
                      <a:r>
                        <a:rPr lang="sv-SE" sz="1600"/>
                        <a:t> as the </a:t>
                      </a:r>
                      <a:r>
                        <a:rPr lang="sv-SE" sz="1600" err="1"/>
                        <a:t>size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patches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extracted</a:t>
                      </a:r>
                      <a:r>
                        <a:rPr lang="sv-SE" sz="1600"/>
                        <a:t> from the inputs (3x3) to (5x5) </a:t>
                      </a:r>
                      <a:r>
                        <a:rPr lang="sv-SE" sz="1600" err="1"/>
                        <a:t>also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considered</a:t>
                      </a:r>
                      <a:r>
                        <a:rPr lang="sv-SE" sz="1600"/>
                        <a:t> fine </a:t>
                      </a:r>
                      <a:r>
                        <a:rPr lang="sv-SE" sz="1600" err="1"/>
                        <a:t>tuning</a:t>
                      </a:r>
                      <a:r>
                        <a:rPr lang="sv-SE" sz="1600"/>
                        <a:t>? (Vesa Turunen)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 err="1"/>
                        <a:t>Smaller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inital</a:t>
                      </a:r>
                      <a:r>
                        <a:rPr lang="sv-SE" sz="1600"/>
                        <a:t> fine </a:t>
                      </a:r>
                      <a:r>
                        <a:rPr lang="sv-SE" sz="1600" err="1"/>
                        <a:t>tuning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would</a:t>
                      </a:r>
                      <a:r>
                        <a:rPr lang="sv-SE" sz="1600"/>
                        <a:t> be just to </a:t>
                      </a:r>
                      <a:r>
                        <a:rPr lang="sv-SE" sz="1600" err="1"/>
                        <a:t>retrain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some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upper</a:t>
                      </a:r>
                      <a:r>
                        <a:rPr lang="sv-SE" sz="1600"/>
                        <a:t> parts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convbase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own</a:t>
                      </a:r>
                      <a:r>
                        <a:rPr lang="sv-SE" sz="1600"/>
                        <a:t> data. </a:t>
                      </a:r>
                      <a:r>
                        <a:rPr lang="sv-SE" sz="1600" err="1"/>
                        <a:t>Starting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also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change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params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convbase</a:t>
                      </a:r>
                      <a:r>
                        <a:rPr lang="sv-SE" sz="1600"/>
                        <a:t> is </a:t>
                      </a:r>
                      <a:r>
                        <a:rPr lang="sv-SE" sz="1600" err="1"/>
                        <a:t>probably</a:t>
                      </a:r>
                      <a:r>
                        <a:rPr lang="sv-SE" sz="1600"/>
                        <a:t> a later step </a:t>
                      </a:r>
                      <a:r>
                        <a:rPr lang="sv-SE" sz="1600" err="1"/>
                        <a:t>if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performance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was</a:t>
                      </a:r>
                      <a:r>
                        <a:rPr lang="sv-SE" sz="1600"/>
                        <a:t> not </a:t>
                      </a:r>
                      <a:r>
                        <a:rPr lang="sv-SE" sz="1600" err="1"/>
                        <a:t>good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enough</a:t>
                      </a:r>
                      <a:r>
                        <a:rPr lang="sv-SE" sz="1600"/>
                        <a:t>. 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82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43406"/>
              </p:ext>
            </p:extLst>
          </p:nvPr>
        </p:nvGraphicFramePr>
        <p:xfrm>
          <a:off x="25400" y="0"/>
          <a:ext cx="12166600" cy="6777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4, </a:t>
                      </a:r>
                      <a:r>
                        <a:rPr lang="sv-SE" sz="2800" b="0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sv-SE" sz="2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4, 8,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4. Is it </a:t>
                      </a:r>
                      <a:r>
                        <a:rPr lang="sv-SE" sz="1600" err="1"/>
                        <a:t>easier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classify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colour</a:t>
                      </a:r>
                      <a:r>
                        <a:rPr lang="sv-SE" sz="1600"/>
                        <a:t> images </a:t>
                      </a:r>
                      <a:r>
                        <a:rPr lang="sv-SE" sz="1600" err="1"/>
                        <a:t>than</a:t>
                      </a:r>
                      <a:r>
                        <a:rPr lang="sv-SE" sz="1600"/>
                        <a:t> b/w ? The color </a:t>
                      </a:r>
                      <a:r>
                        <a:rPr lang="sv-SE" sz="1600" err="1"/>
                        <a:t>would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arguably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add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some</a:t>
                      </a:r>
                      <a:r>
                        <a:rPr lang="sv-SE" sz="1600"/>
                        <a:t> information </a:t>
                      </a:r>
                      <a:r>
                        <a:rPr lang="sv-SE" sz="1600" err="1"/>
                        <a:t>but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why</a:t>
                      </a:r>
                      <a:r>
                        <a:rPr lang="sv-SE" sz="1600"/>
                        <a:t>?</a:t>
                      </a:r>
                    </a:p>
                    <a:p>
                      <a:pPr>
                        <a:buNone/>
                      </a:pPr>
                      <a:r>
                        <a:rPr lang="sv-SE" sz="1600"/>
                        <a:t>(Tomas Keller)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It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mainly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empirical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question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how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much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value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added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through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color,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e.g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were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classify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apples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granny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smith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vs red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delicous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it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probably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valuable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In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case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dogs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cats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it is less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obvious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how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valuable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is,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also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practice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many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models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greyscale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as it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often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good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enough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8. The </a:t>
                      </a:r>
                      <a:r>
                        <a:rPr lang="sv-SE" sz="1600" err="1"/>
                        <a:t>cat</a:t>
                      </a:r>
                      <a:r>
                        <a:rPr lang="sv-SE" sz="1600"/>
                        <a:t> and dog images </a:t>
                      </a:r>
                      <a:r>
                        <a:rPr lang="sv-SE" sz="1600" err="1"/>
                        <a:t>were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initially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resized</a:t>
                      </a:r>
                      <a:r>
                        <a:rPr lang="sv-SE" sz="1600"/>
                        <a:t> to input </a:t>
                      </a:r>
                      <a:r>
                        <a:rPr lang="sv-SE" sz="1600" err="1"/>
                        <a:t>size</a:t>
                      </a:r>
                      <a:r>
                        <a:rPr lang="sv-SE" sz="1600"/>
                        <a:t> 150 x 150 </a:t>
                      </a:r>
                      <a:r>
                        <a:rPr lang="sv-SE" sz="1600" err="1"/>
                        <a:t>which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author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mentioned</a:t>
                      </a:r>
                      <a:r>
                        <a:rPr lang="sv-SE" sz="1600"/>
                        <a:t> as a </a:t>
                      </a:r>
                      <a:r>
                        <a:rPr lang="sv-SE" sz="1600" err="1"/>
                        <a:t>somewhat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arbitrary</a:t>
                      </a:r>
                      <a:r>
                        <a:rPr lang="sv-SE" sz="1600"/>
                        <a:t> choice.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seems</a:t>
                      </a:r>
                      <a:r>
                        <a:rPr lang="sv-SE" sz="1600"/>
                        <a:t> like </a:t>
                      </a:r>
                      <a:r>
                        <a:rPr lang="sv-SE" sz="1600" err="1"/>
                        <a:t>quite</a:t>
                      </a:r>
                      <a:r>
                        <a:rPr lang="sv-SE" sz="1600"/>
                        <a:t> an </a:t>
                      </a:r>
                      <a:r>
                        <a:rPr lang="sv-SE" sz="1600" err="1"/>
                        <a:t>important</a:t>
                      </a:r>
                      <a:r>
                        <a:rPr lang="sv-SE" sz="1600"/>
                        <a:t> step. Do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have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any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further</a:t>
                      </a:r>
                      <a:r>
                        <a:rPr lang="sv-SE" sz="1600"/>
                        <a:t> information on </a:t>
                      </a:r>
                      <a:r>
                        <a:rPr lang="sv-SE" sz="1600" err="1"/>
                        <a:t>good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practices</a:t>
                      </a:r>
                      <a:r>
                        <a:rPr lang="sv-SE" sz="1600"/>
                        <a:t> on </a:t>
                      </a:r>
                      <a:r>
                        <a:rPr lang="sv-SE" sz="1600" err="1"/>
                        <a:t>chosing</a:t>
                      </a:r>
                      <a:r>
                        <a:rPr lang="sv-SE" sz="1600"/>
                        <a:t> the initial image resolution to transform to and on </a:t>
                      </a:r>
                      <a:r>
                        <a:rPr lang="sv-SE" sz="1600" err="1"/>
                        <a:t>what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factors</a:t>
                      </a:r>
                      <a:r>
                        <a:rPr lang="sv-SE" sz="1600"/>
                        <a:t> it </a:t>
                      </a:r>
                      <a:r>
                        <a:rPr lang="sv-SE" sz="1600" err="1"/>
                        <a:t>might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depend</a:t>
                      </a:r>
                      <a:r>
                        <a:rPr lang="sv-SE" sz="1600"/>
                        <a:t> on (</a:t>
                      </a:r>
                      <a:r>
                        <a:rPr lang="sv-SE" sz="1600" err="1"/>
                        <a:t>complexity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problem, </a:t>
                      </a:r>
                      <a:r>
                        <a:rPr lang="sv-SE" sz="1600" err="1"/>
                        <a:t>number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training</a:t>
                      </a:r>
                      <a:r>
                        <a:rPr lang="sv-SE" sz="1600"/>
                        <a:t> sampels, resolution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source images </a:t>
                      </a:r>
                      <a:r>
                        <a:rPr lang="sv-SE" sz="1600" err="1"/>
                        <a:t>etc</a:t>
                      </a:r>
                      <a:r>
                        <a:rPr lang="sv-SE" sz="1600"/>
                        <a:t>)? (David Norell)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This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typically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question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about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size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network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combined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GPU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power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available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can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afford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larger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pictures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more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GPU and/or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smaller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network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course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larger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pictures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contain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more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details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How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valuable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these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details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depends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on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you're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looking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for: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something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very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small in the back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picture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or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something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typically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focused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upon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/>
                    </a:p>
                    <a:p>
                      <a:pPr lvl="0" algn="l">
                        <a:buNone/>
                      </a:pPr>
                      <a:endParaRPr lang="sv-SE" sz="16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found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this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rule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thumb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:   "So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rule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thumb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images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about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256x256 for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ImageNet-scale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networks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about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96x96 for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something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smaller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easier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I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have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heard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kaggle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people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train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on 512x512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sometimes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will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need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compromise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on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something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Or just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buy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gpu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cluster. " 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Source:https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://www.quora.com/To-what-resolution-should-I-resize-my-images-to-use-as-training-dataset-for-deep-learning</a:t>
                      </a:r>
                      <a:endParaRPr lang="en-US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  <a:tr h="504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12. The </a:t>
                      </a:r>
                      <a:r>
                        <a:rPr lang="sv-SE" sz="1600" err="1"/>
                        <a:t>dropout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should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only</a:t>
                      </a:r>
                      <a:r>
                        <a:rPr lang="sv-SE" sz="1600"/>
                        <a:t> be </a:t>
                      </a:r>
                      <a:r>
                        <a:rPr lang="sv-SE" sz="1600" err="1"/>
                        <a:t>applied</a:t>
                      </a:r>
                      <a:r>
                        <a:rPr lang="sv-SE" sz="1600"/>
                        <a:t> in </a:t>
                      </a:r>
                      <a:r>
                        <a:rPr lang="sv-SE" sz="1600" err="1"/>
                        <a:t>training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phase</a:t>
                      </a:r>
                      <a:r>
                        <a:rPr lang="sv-SE" sz="1600"/>
                        <a:t> not in the test. </a:t>
                      </a:r>
                      <a:r>
                        <a:rPr lang="sv-SE" sz="1600" err="1"/>
                        <a:t>How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take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in </a:t>
                      </a:r>
                      <a:r>
                        <a:rPr lang="sv-SE" sz="1600" err="1"/>
                        <a:t>Keras</a:t>
                      </a:r>
                      <a:r>
                        <a:rPr lang="sv-SE" sz="1600"/>
                        <a:t>? (Sarah)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49211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 err="1"/>
                        <a:t>Keras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takes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automatically</a:t>
                      </a:r>
                      <a:r>
                        <a:rPr lang="sv-SE" sz="1600"/>
                        <a:t> as </a:t>
                      </a:r>
                      <a:r>
                        <a:rPr lang="sv-SE" sz="1600" err="1"/>
                        <a:t>there's</a:t>
                      </a:r>
                      <a:r>
                        <a:rPr lang="sv-SE" sz="1600"/>
                        <a:t> no </a:t>
                      </a:r>
                      <a:r>
                        <a:rPr lang="sv-SE" sz="1600" err="1"/>
                        <a:t>reason</a:t>
                      </a:r>
                      <a:r>
                        <a:rPr lang="sv-SE" sz="1600"/>
                        <a:t> for </a:t>
                      </a:r>
                      <a:r>
                        <a:rPr lang="sv-SE" sz="1600" err="1"/>
                        <a:t>having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dropout</a:t>
                      </a:r>
                      <a:r>
                        <a:rPr lang="sv-SE" sz="1600"/>
                        <a:t> at the test-</a:t>
                      </a:r>
                      <a:r>
                        <a:rPr lang="sv-SE" sz="1600" err="1"/>
                        <a:t>phase</a:t>
                      </a:r>
                      <a:r>
                        <a:rPr lang="sv-SE" sz="160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8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>
                <a:solidFill>
                  <a:schemeClr val="bg1"/>
                </a:solidFill>
              </a:rPr>
              <a:t>Session </a:t>
            </a:r>
            <a:r>
              <a:rPr lang="sv-SE" err="1">
                <a:solidFill>
                  <a:schemeClr val="bg1"/>
                </a:solidFill>
              </a:rPr>
              <a:t>outline</a:t>
            </a:r>
            <a:r>
              <a:rPr lang="sv-SE">
                <a:solidFill>
                  <a:schemeClr val="bg1"/>
                </a:solidFill>
              </a:rPr>
              <a:t> – 60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0DA0-CF79-1F40-9D5C-786BA06A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/>
              <a:t>Quick </a:t>
            </a:r>
            <a:r>
              <a:rPr lang="sv-SE" err="1"/>
              <a:t>summary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the </a:t>
            </a:r>
            <a:r>
              <a:rPr lang="sv-SE" err="1"/>
              <a:t>week’s</a:t>
            </a:r>
            <a:r>
              <a:rPr lang="sv-SE"/>
              <a:t> </a:t>
            </a:r>
            <a:r>
              <a:rPr lang="sv-SE" err="1"/>
              <a:t>reading</a:t>
            </a:r>
            <a:r>
              <a:rPr lang="sv-SE"/>
              <a:t>, 1-2 </a:t>
            </a:r>
            <a:r>
              <a:rPr lang="sv-SE" err="1"/>
              <a:t>slides</a:t>
            </a:r>
            <a:r>
              <a:rPr lang="sv-SE"/>
              <a:t> 		(5-10 min)</a:t>
            </a:r>
          </a:p>
          <a:p>
            <a:r>
              <a:rPr lang="sv-SE"/>
              <a:t>Group </a:t>
            </a:r>
            <a:r>
              <a:rPr lang="sv-SE" err="1"/>
              <a:t>discussions</a:t>
            </a:r>
            <a:r>
              <a:rPr lang="sv-SE"/>
              <a:t>							(25 min)</a:t>
            </a:r>
          </a:p>
          <a:p>
            <a:pPr lvl="1"/>
            <a:r>
              <a:rPr lang="sv-SE" err="1"/>
              <a:t>See</a:t>
            </a:r>
            <a:r>
              <a:rPr lang="sv-SE"/>
              <a:t> </a:t>
            </a:r>
            <a:r>
              <a:rPr lang="sv-SE">
                <a:hlinkClick r:id="rId2"/>
              </a:rPr>
              <a:t>Groups (with place for changes) in Wiki</a:t>
            </a:r>
            <a:r>
              <a:rPr lang="sv-SE"/>
              <a:t>			</a:t>
            </a:r>
          </a:p>
          <a:p>
            <a:pPr lvl="1"/>
            <a:r>
              <a:rPr lang="sv-SE" err="1"/>
              <a:t>Discussing</a:t>
            </a:r>
            <a:r>
              <a:rPr lang="sv-SE"/>
              <a:t> </a:t>
            </a:r>
            <a:r>
              <a:rPr lang="sv-SE" err="1"/>
              <a:t>this</a:t>
            </a:r>
            <a:r>
              <a:rPr lang="sv-SE"/>
              <a:t> </a:t>
            </a:r>
            <a:r>
              <a:rPr lang="sv-SE" err="1"/>
              <a:t>week’s</a:t>
            </a:r>
            <a:r>
              <a:rPr lang="sv-SE"/>
              <a:t> </a:t>
            </a:r>
            <a:r>
              <a:rPr lang="sv-SE" err="1"/>
              <a:t>reading</a:t>
            </a:r>
            <a:endParaRPr lang="sv-SE"/>
          </a:p>
          <a:p>
            <a:pPr lvl="1"/>
            <a:r>
              <a:rPr lang="sv-SE" err="1"/>
              <a:t>Addressing</a:t>
            </a:r>
            <a:r>
              <a:rPr lang="sv-SE"/>
              <a:t> N </a:t>
            </a:r>
            <a:r>
              <a:rPr lang="sv-SE" err="1"/>
              <a:t>number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questions</a:t>
            </a:r>
            <a:r>
              <a:rPr lang="sv-SE"/>
              <a:t> (</a:t>
            </a:r>
            <a:r>
              <a:rPr lang="sv-SE" err="1"/>
              <a:t>assigned</a:t>
            </a:r>
            <a:r>
              <a:rPr lang="sv-SE"/>
              <a:t> to the </a:t>
            </a:r>
            <a:r>
              <a:rPr lang="sv-SE" err="1"/>
              <a:t>group</a:t>
            </a:r>
            <a:r>
              <a:rPr lang="sv-SE"/>
              <a:t>)</a:t>
            </a:r>
          </a:p>
          <a:p>
            <a:pPr lvl="1"/>
            <a:r>
              <a:rPr lang="sv-SE" err="1"/>
              <a:t>Write</a:t>
            </a:r>
            <a:r>
              <a:rPr lang="sv-SE"/>
              <a:t> </a:t>
            </a:r>
            <a:r>
              <a:rPr lang="sv-SE" err="1"/>
              <a:t>your</a:t>
            </a:r>
            <a:r>
              <a:rPr lang="sv-SE"/>
              <a:t> </a:t>
            </a:r>
            <a:r>
              <a:rPr lang="sv-SE" err="1"/>
              <a:t>answers</a:t>
            </a:r>
            <a:r>
              <a:rPr lang="sv-SE"/>
              <a:t> </a:t>
            </a:r>
            <a:r>
              <a:rPr lang="sv-SE" err="1"/>
              <a:t>directly</a:t>
            </a:r>
            <a:r>
              <a:rPr lang="sv-SE"/>
              <a:t> </a:t>
            </a:r>
            <a:r>
              <a:rPr lang="sv-SE" err="1"/>
              <a:t>into</a:t>
            </a:r>
            <a:r>
              <a:rPr lang="sv-SE"/>
              <a:t> the MS Teams Forms + </a:t>
            </a:r>
            <a:r>
              <a:rPr lang="sv-SE" err="1"/>
              <a:t>update</a:t>
            </a:r>
            <a:r>
              <a:rPr lang="sv-SE"/>
              <a:t> </a:t>
            </a:r>
            <a:r>
              <a:rPr lang="sv-SE" err="1"/>
              <a:t>this</a:t>
            </a:r>
            <a:r>
              <a:rPr lang="sv-SE"/>
              <a:t> </a:t>
            </a:r>
            <a:r>
              <a:rPr lang="sv-SE" err="1"/>
              <a:t>ppt</a:t>
            </a:r>
            <a:r>
              <a:rPr lang="sv-SE"/>
              <a:t> (</a:t>
            </a:r>
            <a:r>
              <a:rPr lang="sv-SE" err="1"/>
              <a:t>see</a:t>
            </a:r>
            <a:r>
              <a:rPr lang="sv-SE"/>
              <a:t> last </a:t>
            </a:r>
            <a:r>
              <a:rPr lang="sv-SE" err="1"/>
              <a:t>slides</a:t>
            </a:r>
            <a:r>
              <a:rPr lang="sv-SE"/>
              <a:t>)</a:t>
            </a:r>
          </a:p>
          <a:p>
            <a:r>
              <a:rPr lang="sv-SE"/>
              <a:t>Group presentations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answer</a:t>
            </a:r>
            <a:r>
              <a:rPr lang="sv-SE"/>
              <a:t> </a:t>
            </a:r>
            <a:r>
              <a:rPr lang="sv-SE" err="1"/>
              <a:t>slides</a:t>
            </a:r>
            <a:r>
              <a:rPr lang="sv-SE"/>
              <a:t>		   (~5min/</a:t>
            </a:r>
            <a:r>
              <a:rPr lang="sv-SE" err="1"/>
              <a:t>group</a:t>
            </a:r>
            <a:r>
              <a:rPr lang="sv-SE"/>
              <a:t>)</a:t>
            </a:r>
          </a:p>
          <a:p>
            <a:pPr lvl="1"/>
            <a:r>
              <a:rPr lang="sv-SE" err="1"/>
              <a:t>Open</a:t>
            </a:r>
            <a:r>
              <a:rPr lang="sv-SE"/>
              <a:t> </a:t>
            </a:r>
            <a:r>
              <a:rPr lang="sv-SE" err="1"/>
              <a:t>discussion</a:t>
            </a:r>
            <a:r>
              <a:rPr lang="sv-SE"/>
              <a:t>, all to </a:t>
            </a:r>
            <a:r>
              <a:rPr lang="sv-SE" err="1"/>
              <a:t>particicpate</a:t>
            </a:r>
            <a:endParaRPr lang="sv-SE"/>
          </a:p>
          <a:p>
            <a:r>
              <a:rPr lang="sv-SE" err="1"/>
              <a:t>Summary</a:t>
            </a:r>
            <a:r>
              <a:rPr lang="sv-SE"/>
              <a:t>, wrap </a:t>
            </a:r>
            <a:r>
              <a:rPr lang="sv-SE" err="1"/>
              <a:t>up</a:t>
            </a:r>
            <a:r>
              <a:rPr lang="sv-SE"/>
              <a:t>, </a:t>
            </a:r>
            <a:r>
              <a:rPr lang="sv-SE" err="1"/>
              <a:t>next</a:t>
            </a:r>
            <a:r>
              <a:rPr lang="sv-SE"/>
              <a:t> session			   (5 min)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 i="1"/>
              <a:t>Note: </a:t>
            </a:r>
            <a:r>
              <a:rPr lang="sv-SE" i="1" err="1"/>
              <a:t>after</a:t>
            </a:r>
            <a:r>
              <a:rPr lang="sv-SE" i="1"/>
              <a:t> session, </a:t>
            </a:r>
            <a:r>
              <a:rPr lang="sv-SE" i="1" err="1"/>
              <a:t>we</a:t>
            </a:r>
            <a:r>
              <a:rPr lang="sv-SE" i="1"/>
              <a:t> </a:t>
            </a:r>
            <a:r>
              <a:rPr lang="sv-SE" i="1" err="1"/>
              <a:t>will</a:t>
            </a:r>
            <a:r>
              <a:rPr lang="sv-SE" i="1"/>
              <a:t> </a:t>
            </a:r>
            <a:r>
              <a:rPr lang="sv-SE" i="1" err="1"/>
              <a:t>update</a:t>
            </a:r>
            <a:r>
              <a:rPr lang="sv-SE" i="1"/>
              <a:t> the </a:t>
            </a:r>
            <a:r>
              <a:rPr lang="sv-SE" i="1" err="1"/>
              <a:t>wiki</a:t>
            </a:r>
            <a:r>
              <a:rPr lang="sv-SE" i="1"/>
              <a:t> and </a:t>
            </a:r>
            <a:r>
              <a:rPr lang="sv-SE" i="1" err="1"/>
              <a:t>files</a:t>
            </a:r>
            <a:r>
              <a:rPr lang="sv-SE" i="1"/>
              <a:t> </a:t>
            </a:r>
            <a:r>
              <a:rPr lang="sv-SE" i="1" err="1"/>
              <a:t>with</a:t>
            </a:r>
            <a:r>
              <a:rPr lang="sv-SE" i="1"/>
              <a:t> </a:t>
            </a:r>
            <a:r>
              <a:rPr lang="sv-SE" i="1" err="1"/>
              <a:t>above</a:t>
            </a:r>
            <a:r>
              <a:rPr lang="sv-SE" i="1"/>
              <a:t> input.</a:t>
            </a:r>
          </a:p>
          <a:p>
            <a:pPr lvl="1"/>
            <a:endParaRPr lang="sv-SE"/>
          </a:p>
          <a:p>
            <a:endParaRPr lang="sv-SE"/>
          </a:p>
          <a:p>
            <a:endParaRPr lang="sv-SE"/>
          </a:p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628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err="1">
                <a:solidFill>
                  <a:schemeClr val="bg1"/>
                </a:solidFill>
              </a:rPr>
              <a:t>Timeplan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47366-CDE1-684C-8B4B-57AD1F7B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A82FB-38F2-F041-B99D-FEC975D3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70" y="1578878"/>
            <a:ext cx="10250730" cy="4554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52EC33-9779-274B-BE24-14AB0B9D6350}"/>
              </a:ext>
            </a:extLst>
          </p:cNvPr>
          <p:cNvSpPr/>
          <p:nvPr/>
        </p:nvSpPr>
        <p:spPr>
          <a:xfrm>
            <a:off x="409875" y="2101258"/>
            <a:ext cx="24736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/>
              <a:t>Sep 13 - </a:t>
            </a:r>
            <a:r>
              <a:rPr lang="sv-SE" sz="1600" err="1"/>
              <a:t>Chapter</a:t>
            </a:r>
            <a:r>
              <a:rPr lang="sv-SE" sz="1600"/>
              <a:t> 1-2</a:t>
            </a:r>
          </a:p>
          <a:p>
            <a:endParaRPr lang="sv-SE" sz="1600"/>
          </a:p>
          <a:p>
            <a:endParaRPr lang="sv-SE" sz="1600"/>
          </a:p>
          <a:p>
            <a:endParaRPr lang="sv-SE" sz="1600"/>
          </a:p>
          <a:p>
            <a:r>
              <a:rPr lang="sv-SE" sz="1600"/>
              <a:t>Sep 20 - </a:t>
            </a:r>
            <a:r>
              <a:rPr lang="sv-SE" sz="1600" err="1"/>
              <a:t>Chapter</a:t>
            </a:r>
            <a:r>
              <a:rPr lang="sv-SE" sz="1600"/>
              <a:t> 3</a:t>
            </a:r>
          </a:p>
          <a:p>
            <a:r>
              <a:rPr lang="sv-SE" sz="1600"/>
              <a:t>Sep 27 - </a:t>
            </a:r>
            <a:r>
              <a:rPr lang="sv-SE" sz="1600" err="1"/>
              <a:t>Chapter</a:t>
            </a:r>
            <a:r>
              <a:rPr lang="sv-SE" sz="1600"/>
              <a:t> 4</a:t>
            </a:r>
          </a:p>
          <a:p>
            <a:endParaRPr lang="sv-SE" sz="1600"/>
          </a:p>
          <a:p>
            <a:endParaRPr lang="sv-SE" sz="1600"/>
          </a:p>
          <a:p>
            <a:r>
              <a:rPr lang="sv-SE" sz="1600" err="1"/>
              <a:t>Oct</a:t>
            </a:r>
            <a:r>
              <a:rPr lang="sv-SE" sz="1600"/>
              <a:t> 4 - </a:t>
            </a:r>
            <a:r>
              <a:rPr lang="sv-SE" sz="1600" err="1"/>
              <a:t>Chapter</a:t>
            </a:r>
            <a:r>
              <a:rPr lang="sv-SE" sz="1600"/>
              <a:t> 5.1-5.2</a:t>
            </a:r>
          </a:p>
          <a:p>
            <a:r>
              <a:rPr lang="sv-SE" sz="1600" err="1"/>
              <a:t>Oct</a:t>
            </a:r>
            <a:r>
              <a:rPr lang="sv-SE" sz="1600"/>
              <a:t> 11 - </a:t>
            </a:r>
            <a:r>
              <a:rPr lang="sv-SE" sz="1600" err="1"/>
              <a:t>Chapter</a:t>
            </a:r>
            <a:r>
              <a:rPr lang="sv-SE" sz="1600"/>
              <a:t> 5.3-5.5</a:t>
            </a:r>
          </a:p>
          <a:p>
            <a:r>
              <a:rPr lang="sv-SE" sz="1600" err="1"/>
              <a:t>Oct</a:t>
            </a:r>
            <a:r>
              <a:rPr lang="sv-SE" sz="1600"/>
              <a:t> 18 - </a:t>
            </a:r>
            <a:r>
              <a:rPr lang="sv-SE" sz="1600" err="1"/>
              <a:t>Chapter</a:t>
            </a:r>
            <a:r>
              <a:rPr lang="sv-SE" sz="1600"/>
              <a:t> 6.1-6.2</a:t>
            </a:r>
          </a:p>
          <a:p>
            <a:r>
              <a:rPr lang="sv-SE" sz="1600" err="1"/>
              <a:t>Oct</a:t>
            </a:r>
            <a:r>
              <a:rPr lang="sv-SE" sz="1600"/>
              <a:t> 25 - </a:t>
            </a:r>
            <a:r>
              <a:rPr lang="sv-SE" sz="1600" err="1"/>
              <a:t>Chapter</a:t>
            </a:r>
            <a:r>
              <a:rPr lang="sv-SE" sz="1600"/>
              <a:t> 6.3-6.5</a:t>
            </a:r>
          </a:p>
          <a:p>
            <a:r>
              <a:rPr lang="sv-SE" sz="1600"/>
              <a:t>Nov 1 - </a:t>
            </a:r>
            <a:r>
              <a:rPr lang="sv-SE" sz="1600" err="1"/>
              <a:t>Chapter</a:t>
            </a:r>
            <a:r>
              <a:rPr lang="sv-SE" sz="1600"/>
              <a:t> 7</a:t>
            </a:r>
          </a:p>
          <a:p>
            <a:r>
              <a:rPr lang="sv-SE" sz="1600"/>
              <a:t>Nov 8 - </a:t>
            </a:r>
            <a:r>
              <a:rPr lang="sv-SE" sz="1600" err="1"/>
              <a:t>Chapter</a:t>
            </a:r>
            <a:r>
              <a:rPr lang="sv-SE" sz="1600"/>
              <a:t> 8.1-8.3</a:t>
            </a:r>
          </a:p>
          <a:p>
            <a:r>
              <a:rPr lang="sv-SE" sz="1600"/>
              <a:t>Nov 15 - </a:t>
            </a:r>
            <a:r>
              <a:rPr lang="sv-SE" sz="1600" err="1"/>
              <a:t>Chapter</a:t>
            </a:r>
            <a:r>
              <a:rPr lang="sv-SE" sz="1600"/>
              <a:t> 8.4-8.6</a:t>
            </a:r>
          </a:p>
          <a:p>
            <a:r>
              <a:rPr lang="sv-SE" sz="1600"/>
              <a:t>Nov 22 - </a:t>
            </a:r>
            <a:r>
              <a:rPr lang="sv-SE" sz="1600" err="1"/>
              <a:t>Chapter</a:t>
            </a:r>
            <a:r>
              <a:rPr lang="sv-SE" sz="1600"/>
              <a:t> 9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9FC401E-C4FF-DF41-A9B5-3C9E7A7E5B63}"/>
              </a:ext>
            </a:extLst>
          </p:cNvPr>
          <p:cNvSpPr/>
          <p:nvPr/>
        </p:nvSpPr>
        <p:spPr>
          <a:xfrm>
            <a:off x="0" y="4117194"/>
            <a:ext cx="409875" cy="212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358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0362E-28F4-D34A-92E9-1DAC2FA5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5" y="93010"/>
            <a:ext cx="1753981" cy="1127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443E2-8558-1F4B-B693-EFFDF05FE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515" y="1627541"/>
            <a:ext cx="4555786" cy="2566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CF616A-863D-204E-BE6B-1C089F416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06" y="2784377"/>
            <a:ext cx="5514268" cy="322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0362E-28F4-D34A-92E9-1DAC2FA5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5" y="93010"/>
            <a:ext cx="1753981" cy="1127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E2A749-E64F-5A4E-8808-9D8D343A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521" y="1540950"/>
            <a:ext cx="7534413" cy="44799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ECE7D8-986F-4449-BC25-F52A89CF0B40}"/>
              </a:ext>
            </a:extLst>
          </p:cNvPr>
          <p:cNvSpPr/>
          <p:nvPr/>
        </p:nvSpPr>
        <p:spPr>
          <a:xfrm>
            <a:off x="3093027" y="2097231"/>
            <a:ext cx="6967103" cy="888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46C214-EED4-460D-A514-E6E9996E09A7}"/>
              </a:ext>
            </a:extLst>
          </p:cNvPr>
          <p:cNvSpPr/>
          <p:nvPr/>
        </p:nvSpPr>
        <p:spPr>
          <a:xfrm>
            <a:off x="3093028" y="3603914"/>
            <a:ext cx="6967103" cy="983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34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0362E-28F4-D34A-92E9-1DAC2FA5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5" y="93010"/>
            <a:ext cx="1753981" cy="1127278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C5C1188-6191-4D84-8EA3-CF03D2CFB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972" y="1553441"/>
            <a:ext cx="1940465" cy="4755572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F4E163-9418-4F4C-A275-97361F164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561" y="2159578"/>
            <a:ext cx="192728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8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81636"/>
              </p:ext>
            </p:extLst>
          </p:nvPr>
        </p:nvGraphicFramePr>
        <p:xfrm>
          <a:off x="25400" y="0"/>
          <a:ext cx="12166600" cy="672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Group 1, </a:t>
                      </a:r>
                      <a:r>
                        <a:rPr lang="sv-SE" sz="2800" err="1">
                          <a:solidFill>
                            <a:schemeClr val="bg1"/>
                          </a:solidFill>
                        </a:rPr>
                        <a:t>Questions</a:t>
                      </a:r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: 1, 5, 9, 13</a:t>
                      </a:r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1. </a:t>
                      </a:r>
                      <a:r>
                        <a:rPr lang="sv-SE" sz="1600" err="1"/>
                        <a:t>What</a:t>
                      </a:r>
                      <a:r>
                        <a:rPr lang="sv-SE" sz="1600"/>
                        <a:t> makes </a:t>
                      </a:r>
                      <a:r>
                        <a:rPr lang="sv-SE" sz="1600" err="1"/>
                        <a:t>Convolutional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Networks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specifically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applicable</a:t>
                      </a:r>
                      <a:r>
                        <a:rPr lang="sv-SE" sz="1600"/>
                        <a:t> to image </a:t>
                      </a:r>
                      <a:r>
                        <a:rPr lang="sv-SE" sz="1600" err="1"/>
                        <a:t>recognition</a:t>
                      </a:r>
                      <a:r>
                        <a:rPr lang="sv-SE" sz="1600"/>
                        <a:t> (</a:t>
                      </a:r>
                      <a:r>
                        <a:rPr lang="sv-SE" sz="1600" err="1"/>
                        <a:t>why</a:t>
                      </a:r>
                      <a:r>
                        <a:rPr lang="sv-SE" sz="1600"/>
                        <a:t> not in NLP </a:t>
                      </a:r>
                      <a:r>
                        <a:rPr lang="sv-SE" sz="1600" err="1"/>
                        <a:t>domain</a:t>
                      </a:r>
                      <a:r>
                        <a:rPr lang="sv-SE" sz="1600"/>
                        <a:t>)? is </a:t>
                      </a:r>
                      <a:r>
                        <a:rPr lang="sv-SE" sz="1600" err="1"/>
                        <a:t>there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any</a:t>
                      </a:r>
                      <a:r>
                        <a:rPr lang="sv-SE" sz="1600"/>
                        <a:t> hints to </a:t>
                      </a:r>
                      <a:r>
                        <a:rPr lang="sv-SE" sz="1600" err="1"/>
                        <a:t>know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where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else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use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convolutional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networks</a:t>
                      </a:r>
                      <a:r>
                        <a:rPr lang="sv-SE" sz="1600"/>
                        <a:t>? (</a:t>
                      </a:r>
                      <a:r>
                        <a:rPr lang="sv-SE" sz="1600" err="1"/>
                        <a:t>Shahab</a:t>
                      </a:r>
                      <a:r>
                        <a:rPr lang="sv-SE" sz="16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Convolution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networks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three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dimensional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(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width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depth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)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can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recognise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repeating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patterns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pictures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after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  <a:endParaRPr lang="sv-SE" err="1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21175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5.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increase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training</a:t>
                      </a:r>
                      <a:r>
                        <a:rPr lang="sv-SE" sz="1600"/>
                        <a:t> data by </a:t>
                      </a:r>
                      <a:r>
                        <a:rPr lang="sv-SE" sz="1600" err="1"/>
                        <a:t>shifting</a:t>
                      </a:r>
                      <a:r>
                        <a:rPr lang="sv-SE" sz="1600"/>
                        <a:t> images and </a:t>
                      </a:r>
                      <a:r>
                        <a:rPr lang="sv-SE" sz="1600" err="1"/>
                        <a:t>rotating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them</a:t>
                      </a:r>
                      <a:r>
                        <a:rPr lang="sv-SE" sz="1600"/>
                        <a:t>. As </a:t>
                      </a:r>
                      <a:r>
                        <a:rPr lang="sv-SE" sz="1600" err="1"/>
                        <a:t>convnets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lear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local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patterns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could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lead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overfitting</a:t>
                      </a:r>
                      <a:r>
                        <a:rPr lang="sv-SE" sz="1600"/>
                        <a:t> on a </a:t>
                      </a:r>
                      <a:r>
                        <a:rPr lang="sv-SE" sz="1600" err="1"/>
                        <a:t>particular</a:t>
                      </a:r>
                      <a:r>
                        <a:rPr lang="sv-SE" sz="1600"/>
                        <a:t> set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images. </a:t>
                      </a:r>
                      <a:r>
                        <a:rPr lang="sv-SE" sz="1600" err="1"/>
                        <a:t>Any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rules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thumb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how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many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times</a:t>
                      </a:r>
                      <a:r>
                        <a:rPr lang="sv-SE" sz="1600"/>
                        <a:t> a image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be </a:t>
                      </a:r>
                      <a:r>
                        <a:rPr lang="sv-SE" sz="1600" err="1"/>
                        <a:t>modified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increase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training</a:t>
                      </a:r>
                      <a:r>
                        <a:rPr lang="sv-SE" sz="1600"/>
                        <a:t> data? (Tomas Keller)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Without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experience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hard to make a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rule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thumb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here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guess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learnt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by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trial&amp;error</a:t>
                      </a:r>
                      <a:endParaRPr lang="sv-SE" err="1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47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59426"/>
              </p:ext>
            </p:extLst>
          </p:nvPr>
        </p:nvGraphicFramePr>
        <p:xfrm>
          <a:off x="25400" y="0"/>
          <a:ext cx="12166600" cy="7148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Group 1, </a:t>
                      </a:r>
                      <a:r>
                        <a:rPr lang="sv-SE" sz="2800" err="1">
                          <a:solidFill>
                            <a:schemeClr val="bg1"/>
                          </a:solidFill>
                        </a:rPr>
                        <a:t>Questions</a:t>
                      </a:r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: 1, 5, 9, 13</a:t>
                      </a:r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r>
                        <a:rPr lang="sv-SE" sz="1600"/>
                        <a:t>9. The </a:t>
                      </a:r>
                      <a:r>
                        <a:rPr lang="sv-SE" sz="1600" err="1"/>
                        <a:t>window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size</a:t>
                      </a:r>
                      <a:r>
                        <a:rPr lang="sv-SE" sz="1600"/>
                        <a:t> is in </a:t>
                      </a:r>
                      <a:r>
                        <a:rPr lang="sv-SE" sz="1600" err="1"/>
                        <a:t>both</a:t>
                      </a:r>
                      <a:r>
                        <a:rPr lang="sv-SE" sz="1600"/>
                        <a:t> the MNIST and Dog and Cat </a:t>
                      </a:r>
                      <a:r>
                        <a:rPr lang="sv-SE" sz="1600" err="1"/>
                        <a:t>example</a:t>
                      </a:r>
                      <a:r>
                        <a:rPr lang="sv-SE" sz="1600"/>
                        <a:t> set to 3x3. It is </a:t>
                      </a:r>
                      <a:r>
                        <a:rPr lang="sv-SE" sz="1600" err="1"/>
                        <a:t>mentioned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most</a:t>
                      </a:r>
                      <a:r>
                        <a:rPr lang="sv-SE" sz="1600"/>
                        <a:t> common </a:t>
                      </a:r>
                      <a:r>
                        <a:rPr lang="sv-SE" sz="1600" err="1"/>
                        <a:t>ones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are</a:t>
                      </a:r>
                      <a:r>
                        <a:rPr lang="sv-SE" sz="1600"/>
                        <a:t> 3x3 and 5x5. </a:t>
                      </a:r>
                      <a:r>
                        <a:rPr lang="sv-SE" sz="1600" err="1"/>
                        <a:t>What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impact</a:t>
                      </a:r>
                      <a:r>
                        <a:rPr lang="sv-SE" sz="1600"/>
                        <a:t> has the </a:t>
                      </a:r>
                      <a:r>
                        <a:rPr lang="sv-SE" sz="1600" err="1"/>
                        <a:t>window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size</a:t>
                      </a:r>
                      <a:r>
                        <a:rPr lang="sv-SE" sz="1600"/>
                        <a:t> and </a:t>
                      </a:r>
                      <a:r>
                        <a:rPr lang="sv-SE" sz="1600" err="1"/>
                        <a:t>are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there</a:t>
                      </a:r>
                      <a:r>
                        <a:rPr lang="sv-SE" sz="1600"/>
                        <a:t> problems </a:t>
                      </a:r>
                      <a:r>
                        <a:rPr lang="sv-SE" sz="1600" err="1"/>
                        <a:t>where</a:t>
                      </a:r>
                      <a:r>
                        <a:rPr lang="sv-SE" sz="1600"/>
                        <a:t> it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gain</a:t>
                      </a:r>
                      <a:r>
                        <a:rPr lang="sv-SE" sz="1600"/>
                        <a:t> from a </a:t>
                      </a:r>
                      <a:r>
                        <a:rPr lang="sv-SE" sz="1600" err="1"/>
                        <a:t>larger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window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size</a:t>
                      </a:r>
                      <a:r>
                        <a:rPr lang="sv-SE" sz="1600"/>
                        <a:t>? (Jan Lovén)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1. Model would recognise more various patterns when grid is larger. Therefore using large grid could give better accuracy, but may also increase overfitting.</a:t>
                      </a:r>
                      <a:endParaRPr lang="sv-SE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2117539">
                <a:tc>
                  <a:txBody>
                    <a:bodyPr/>
                    <a:lstStyle/>
                    <a:p>
                      <a:r>
                        <a:rPr lang="sv-SE" sz="1600"/>
                        <a:t>13. </a:t>
                      </a:r>
                      <a:r>
                        <a:rPr lang="sv-SE" sz="1600" err="1"/>
                        <a:t>I've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seen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sometimes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people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suggest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use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batch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normalization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instead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droput</a:t>
                      </a:r>
                      <a:r>
                        <a:rPr lang="sv-SE" sz="1600"/>
                        <a:t> for </a:t>
                      </a:r>
                      <a:r>
                        <a:rPr lang="sv-SE" sz="1600" err="1"/>
                        <a:t>convolutional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networks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why</a:t>
                      </a:r>
                      <a:r>
                        <a:rPr lang="sv-SE" sz="1600"/>
                        <a:t> and </a:t>
                      </a:r>
                      <a:r>
                        <a:rPr lang="sv-SE" sz="1600" err="1"/>
                        <a:t>what</a:t>
                      </a:r>
                      <a:r>
                        <a:rPr lang="sv-SE" sz="1600"/>
                        <a:t> is the </a:t>
                      </a:r>
                      <a:r>
                        <a:rPr lang="sv-SE" sz="1600" err="1"/>
                        <a:t>difference</a:t>
                      </a:r>
                      <a:r>
                        <a:rPr lang="sv-SE" sz="1600"/>
                        <a:t>? AFAIK, </a:t>
                      </a:r>
                      <a:r>
                        <a:rPr lang="sv-SE" sz="1600" err="1"/>
                        <a:t>batch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normalization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should</a:t>
                      </a:r>
                      <a:r>
                        <a:rPr lang="sv-SE" sz="1600"/>
                        <a:t> be </a:t>
                      </a:r>
                      <a:r>
                        <a:rPr lang="sv-SE" sz="1600" err="1"/>
                        <a:t>used</a:t>
                      </a:r>
                      <a:r>
                        <a:rPr lang="sv-SE" sz="1600"/>
                        <a:t> for </a:t>
                      </a:r>
                      <a:r>
                        <a:rPr lang="sv-SE" sz="1600" err="1"/>
                        <a:t>improving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optimization</a:t>
                      </a:r>
                      <a:r>
                        <a:rPr lang="sv-SE" sz="1600"/>
                        <a:t>. So </a:t>
                      </a:r>
                      <a:r>
                        <a:rPr lang="sv-SE" sz="1600" err="1"/>
                        <a:t>how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be </a:t>
                      </a:r>
                      <a:r>
                        <a:rPr lang="sv-SE" sz="1600" err="1"/>
                        <a:t>used</a:t>
                      </a:r>
                      <a:r>
                        <a:rPr lang="sv-SE" sz="1600"/>
                        <a:t> for </a:t>
                      </a:r>
                      <a:r>
                        <a:rPr lang="sv-SE" sz="1600" err="1"/>
                        <a:t>regularization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instaed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droput</a:t>
                      </a:r>
                      <a:r>
                        <a:rPr lang="sv-SE" sz="1600"/>
                        <a:t>? (Sarah)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We would approach this problem by testing.</a:t>
                      </a:r>
                      <a:endParaRPr lang="en-US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1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61773"/>
              </p:ext>
            </p:extLst>
          </p:nvPr>
        </p:nvGraphicFramePr>
        <p:xfrm>
          <a:off x="25400" y="0"/>
          <a:ext cx="12166600" cy="721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2, </a:t>
                      </a:r>
                      <a:r>
                        <a:rPr lang="sv-SE" sz="2800" b="0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sv-SE" sz="2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2, 6, 10,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2. Is it </a:t>
                      </a:r>
                      <a:r>
                        <a:rPr lang="sv-SE" sz="1600" err="1"/>
                        <a:t>ever</a:t>
                      </a:r>
                      <a:r>
                        <a:rPr lang="sv-SE" sz="1600"/>
                        <a:t> negative to </a:t>
                      </a:r>
                      <a:r>
                        <a:rPr lang="sv-SE" sz="1600" err="1"/>
                        <a:t>use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padding</a:t>
                      </a:r>
                      <a:r>
                        <a:rPr lang="sv-SE" sz="1600"/>
                        <a:t>? To </a:t>
                      </a:r>
                      <a:r>
                        <a:rPr lang="sv-SE" sz="1600" err="1"/>
                        <a:t>me</a:t>
                      </a:r>
                      <a:r>
                        <a:rPr lang="sv-SE" sz="1600"/>
                        <a:t> it </a:t>
                      </a:r>
                      <a:r>
                        <a:rPr lang="sv-SE" sz="1600" err="1"/>
                        <a:t>seems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more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logical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have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padding</a:t>
                      </a:r>
                      <a:r>
                        <a:rPr lang="sv-SE" sz="1600"/>
                        <a:t>="same" as a default in </a:t>
                      </a:r>
                      <a:r>
                        <a:rPr lang="sv-SE" sz="1600" err="1"/>
                        <a:t>Keras</a:t>
                      </a:r>
                      <a:r>
                        <a:rPr lang="sv-SE" sz="1600"/>
                        <a:t>, as </a:t>
                      </a:r>
                      <a:r>
                        <a:rPr lang="sv-SE" sz="1600" err="1"/>
                        <a:t>it's</a:t>
                      </a:r>
                      <a:r>
                        <a:rPr lang="sv-SE" sz="1600"/>
                        <a:t> an </a:t>
                      </a:r>
                      <a:r>
                        <a:rPr lang="sv-SE" sz="1600" err="1"/>
                        <a:t>important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setting</a:t>
                      </a:r>
                      <a:r>
                        <a:rPr lang="sv-SE" sz="1600"/>
                        <a:t> in </a:t>
                      </a:r>
                      <a:r>
                        <a:rPr lang="sv-SE" sz="1600" err="1"/>
                        <a:t>e.g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deeper</a:t>
                      </a:r>
                      <a:r>
                        <a:rPr lang="sv-SE" sz="1600"/>
                        <a:t> neural </a:t>
                      </a:r>
                      <a:r>
                        <a:rPr lang="sv-SE" sz="1600" err="1"/>
                        <a:t>networks</a:t>
                      </a:r>
                      <a:r>
                        <a:rPr lang="sv-SE" sz="1600"/>
                        <a:t>. (David Rydén)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usually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pad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0 so </a:t>
                      </a:r>
                      <a:r>
                        <a:rPr lang="sv-SE" sz="1600" err="1"/>
                        <a:t>perhaps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sometimes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might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lose</a:t>
                      </a:r>
                      <a:r>
                        <a:rPr lang="sv-SE" sz="1600"/>
                        <a:t> or it </a:t>
                      </a:r>
                      <a:r>
                        <a:rPr lang="sv-SE" sz="1600" err="1"/>
                        <a:t>might</a:t>
                      </a:r>
                      <a:r>
                        <a:rPr lang="sv-SE" sz="1600"/>
                        <a:t> not be the </a:t>
                      </a:r>
                      <a:r>
                        <a:rPr lang="sv-SE" sz="1600" err="1"/>
                        <a:t>most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correct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thing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impute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missing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value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0. </a:t>
                      </a:r>
                    </a:p>
                    <a:p>
                      <a:pPr lvl="0">
                        <a:buNone/>
                      </a:pPr>
                      <a:endParaRPr lang="sv-SE" sz="1600"/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There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couple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reasons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padding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important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:</a:t>
                      </a:r>
                      <a:endParaRPr lang="sv-SE"/>
                    </a:p>
                    <a:p>
                      <a:pPr marL="285750" lvl="0" indent="-342900" algn="l">
                        <a:buAutoNum type="arabicPeriod"/>
                      </a:pP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It's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easier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design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networks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preserve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width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don't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have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worry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too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much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about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tensor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dimensions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going from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layer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another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because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dimensions </a:t>
                      </a:r>
                      <a:r>
                        <a:rPr lang="sv-SE" sz="1600" b="1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will</a:t>
                      </a:r>
                      <a:r>
                        <a:rPr lang="sv-SE" sz="16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just "</a:t>
                      </a:r>
                      <a:r>
                        <a:rPr lang="sv-SE" sz="1600" b="1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  <a:r>
                        <a:rPr lang="sv-SE" sz="16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sv-SE"/>
                    </a:p>
                    <a:p>
                      <a:pPr marL="285750" lvl="0" indent="-342900" algn="l">
                        <a:buAutoNum type="arabicPeriod"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allows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design </a:t>
                      </a:r>
                      <a:r>
                        <a:rPr lang="sv-SE" sz="1600" b="1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deeper</a:t>
                      </a:r>
                      <a:r>
                        <a:rPr lang="sv-SE" sz="16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1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networks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Without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padding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reduction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volume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size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reduce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quickly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sv-SE"/>
                    </a:p>
                    <a:p>
                      <a:pPr marL="285750" lvl="0" indent="-342900" algn="l">
                        <a:buAutoNum type="arabicPeriod"/>
                      </a:pP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Padding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actually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1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improves</a:t>
                      </a:r>
                      <a:r>
                        <a:rPr lang="sv-SE" sz="16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1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performance</a:t>
                      </a:r>
                      <a:r>
                        <a:rPr lang="sv-SE" sz="16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by </a:t>
                      </a:r>
                      <a:r>
                        <a:rPr lang="sv-SE" sz="1600" b="1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keeping</a:t>
                      </a:r>
                      <a:r>
                        <a:rPr lang="sv-SE" sz="16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information at the </a:t>
                      </a:r>
                      <a:r>
                        <a:rPr lang="sv-SE" sz="1600" b="1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borders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." With 'same' you will perform convolution on the full area.</a:t>
                      </a:r>
                      <a:endParaRPr lang="sv-SE" sz="1600" b="0" i="0" u="none" strike="noStrike" noProof="0">
                        <a:latin typeface="Calibri"/>
                      </a:endParaRPr>
                    </a:p>
                    <a:p>
                      <a:pPr marL="285750" lvl="0" indent="-342900" algn="l">
                        <a:buAutoNum type="arabicPeriod"/>
                      </a:pPr>
                      <a:endParaRPr lang="sv-SE" sz="16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Source: https://stats.stackexchange.com/questions/246512/convolutional-layers-to-pad-or-not-to-pad</a:t>
                      </a:r>
                      <a:endParaRPr lang="sv-SE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6. </a:t>
                      </a:r>
                      <a:r>
                        <a:rPr lang="sv-SE" sz="1600" err="1"/>
                        <a:t>There</a:t>
                      </a:r>
                      <a:r>
                        <a:rPr lang="sv-SE" sz="1600"/>
                        <a:t> is (so far) </a:t>
                      </a:r>
                      <a:r>
                        <a:rPr lang="sv-SE" sz="1600" err="1"/>
                        <a:t>always</a:t>
                      </a:r>
                      <a:r>
                        <a:rPr lang="sv-SE" sz="1600"/>
                        <a:t> a 50/50 split </a:t>
                      </a:r>
                      <a:r>
                        <a:rPr lang="sv-SE" sz="1600" err="1"/>
                        <a:t>when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classifying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two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categories</a:t>
                      </a:r>
                      <a:r>
                        <a:rPr lang="sv-SE" sz="1600"/>
                        <a:t>, is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because</a:t>
                      </a:r>
                      <a:r>
                        <a:rPr lang="sv-SE" sz="1600"/>
                        <a:t> a 10/90 split </a:t>
                      </a:r>
                      <a:r>
                        <a:rPr lang="sv-SE" sz="1600" err="1"/>
                        <a:t>would</a:t>
                      </a:r>
                      <a:r>
                        <a:rPr lang="sv-SE" sz="1600"/>
                        <a:t> be </a:t>
                      </a:r>
                      <a:r>
                        <a:rPr lang="sv-SE" sz="1600" err="1"/>
                        <a:t>biased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favour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big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class</a:t>
                      </a:r>
                      <a:r>
                        <a:rPr lang="sv-SE" sz="1600"/>
                        <a:t>? </a:t>
                      </a:r>
                      <a:r>
                        <a:rPr lang="sv-SE" sz="1600" err="1"/>
                        <a:t>What</a:t>
                      </a:r>
                      <a:r>
                        <a:rPr lang="sv-SE" sz="1600"/>
                        <a:t> do </a:t>
                      </a:r>
                      <a:r>
                        <a:rPr lang="sv-SE" sz="1600" err="1"/>
                        <a:t>we</a:t>
                      </a:r>
                      <a:r>
                        <a:rPr lang="sv-SE" sz="1600"/>
                        <a:t> do </a:t>
                      </a:r>
                      <a:r>
                        <a:rPr lang="sv-SE" sz="1600" err="1"/>
                        <a:t>when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have</a:t>
                      </a:r>
                      <a:r>
                        <a:rPr lang="sv-SE" sz="1600"/>
                        <a:t> a 10/90 split at hand? (Tomas Keller)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 err="1"/>
                        <a:t>One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:</a:t>
                      </a:r>
                    </a:p>
                    <a:p>
                      <a:pPr lvl="0">
                        <a:buNone/>
                      </a:pPr>
                      <a:r>
                        <a:rPr lang="sv-SE" sz="1600"/>
                        <a:t>-</a:t>
                      </a:r>
                      <a:r>
                        <a:rPr lang="sv-SE" sz="1600" err="1"/>
                        <a:t>Sample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overrepresented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class</a:t>
                      </a:r>
                    </a:p>
                    <a:p>
                      <a:pPr lvl="0">
                        <a:buNone/>
                      </a:pPr>
                      <a:r>
                        <a:rPr lang="sv-SE" sz="1600"/>
                        <a:t>-</a:t>
                      </a:r>
                      <a:r>
                        <a:rPr lang="sv-SE" sz="1600" err="1"/>
                        <a:t>One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draw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more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sample</a:t>
                      </a:r>
                      <a:r>
                        <a:rPr lang="sv-SE" sz="1600"/>
                        <a:t> from the </a:t>
                      </a:r>
                      <a:r>
                        <a:rPr lang="sv-SE" sz="1600" err="1"/>
                        <a:t>underrepresented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class</a:t>
                      </a:r>
                      <a:r>
                        <a:rPr lang="sv-SE" sz="1600"/>
                        <a:t> (</a:t>
                      </a:r>
                      <a:r>
                        <a:rPr lang="sv-SE" sz="1600" err="1"/>
                        <a:t>booststrapping</a:t>
                      </a:r>
                      <a:r>
                        <a:rPr lang="sv-SE" sz="1600"/>
                        <a:t>)</a:t>
                      </a:r>
                    </a:p>
                    <a:p>
                      <a:pPr lvl="0">
                        <a:buNone/>
                      </a:pPr>
                      <a:r>
                        <a:rPr lang="sv-SE" sz="1600"/>
                        <a:t>-</a:t>
                      </a:r>
                      <a:r>
                        <a:rPr lang="sv-SE" sz="1600" err="1"/>
                        <a:t>Generate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more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samples</a:t>
                      </a:r>
                    </a:p>
                    <a:p>
                      <a:pPr lvl="0">
                        <a:buNone/>
                      </a:pPr>
                      <a:r>
                        <a:rPr lang="sv-SE" sz="1600"/>
                        <a:t>-</a:t>
                      </a:r>
                      <a:r>
                        <a:rPr lang="sv-SE" sz="1600" err="1"/>
                        <a:t>Increase</a:t>
                      </a:r>
                      <a:r>
                        <a:rPr lang="sv-SE" sz="1600"/>
                        <a:t> the loss </a:t>
                      </a:r>
                      <a:r>
                        <a:rPr lang="sv-SE" sz="1600" err="1"/>
                        <a:t>weight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smaller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class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87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65B53996F3B45869CB4B474B88307" ma:contentTypeVersion="2" ma:contentTypeDescription="Create a new document." ma:contentTypeScope="" ma:versionID="01211b4d142fbbd2bae3132072df67a1">
  <xsd:schema xmlns:xsd="http://www.w3.org/2001/XMLSchema" xmlns:xs="http://www.w3.org/2001/XMLSchema" xmlns:p="http://schemas.microsoft.com/office/2006/metadata/properties" xmlns:ns2="d32ef71d-faeb-4674-80dd-2f4a86b92de7" targetNamespace="http://schemas.microsoft.com/office/2006/metadata/properties" ma:root="true" ma:fieldsID="8f869f54b7f6edb5513f75e73ba759c6" ns2:_="">
    <xsd:import namespace="d32ef71d-faeb-4674-80dd-2f4a86b92d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ef71d-faeb-4674-80dd-2f4a86b92d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192E09-1D6C-4487-AF54-7278C533F6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BAE656-4B8D-4B24-B358-1DFAD09ED534}">
  <ds:schemaRefs>
    <ds:schemaRef ds:uri="d32ef71d-faeb-4674-80dd-2f4a86b92d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F9F7504-EB73-4DFE-A123-0BF8323F308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Deep Learning with Python</vt:lpstr>
      <vt:lpstr>Session outline – 60 min</vt:lpstr>
      <vt:lpstr>Timeplan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1</cp:revision>
  <dcterms:created xsi:type="dcterms:W3CDTF">2018-09-12T07:33:56Z</dcterms:created>
  <dcterms:modified xsi:type="dcterms:W3CDTF">2018-10-04T10:28:20Z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0x0101006C865B53996F3B45869CB4B474B88307</vt:lpwstr>
  </property>
</Properties>
</file>