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19"/>
  </p:notesMasterIdLst>
  <p:sldIdLst>
    <p:sldId id="266" r:id="rId5"/>
    <p:sldId id="536" r:id="rId6"/>
    <p:sldId id="259" r:id="rId7"/>
    <p:sldId id="539" r:id="rId8"/>
    <p:sldId id="549" r:id="rId9"/>
    <p:sldId id="550" r:id="rId10"/>
    <p:sldId id="541" r:id="rId11"/>
    <p:sldId id="542" r:id="rId12"/>
    <p:sldId id="543" r:id="rId13"/>
    <p:sldId id="551" r:id="rId14"/>
    <p:sldId id="544" r:id="rId15"/>
    <p:sldId id="552" r:id="rId16"/>
    <p:sldId id="553" r:id="rId17"/>
    <p:sldId id="554" r:id="rId1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1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0BE891-BA2D-4916-8516-CD27CE132AC8}" v="128" dt="2018-10-18T09:46:21.989"/>
    <p1510:client id="{ABD6DA2F-4690-41A0-BCE0-A9B2840811A3}" v="601" dt="2018-10-18T10:09:43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den, David /External" userId="S::dfu575@tcad.telia.se::dae8ee98-4c43-4ef9-8b39-d932b0da4ea3" providerId="AD" clId="Web-{770BE891-BA2D-4916-8516-CD27CE132AC8}"/>
    <pc:docChg chg="modSld">
      <pc:chgData name="Ryden, David /External" userId="S::dfu575@tcad.telia.se::dae8ee98-4c43-4ef9-8b39-d932b0da4ea3" providerId="AD" clId="Web-{770BE891-BA2D-4916-8516-CD27CE132AC8}" dt="2018-10-18T09:46:18.614" v="121"/>
      <pc:docMkLst>
        <pc:docMk/>
      </pc:docMkLst>
      <pc:sldChg chg="modSp">
        <pc:chgData name="Ryden, David /External" userId="S::dfu575@tcad.telia.se::dae8ee98-4c43-4ef9-8b39-d932b0da4ea3" providerId="AD" clId="Web-{770BE891-BA2D-4916-8516-CD27CE132AC8}" dt="2018-10-18T09:46:18.614" v="121"/>
        <pc:sldMkLst>
          <pc:docMk/>
          <pc:sldMk cId="1231225975" sldId="541"/>
        </pc:sldMkLst>
        <pc:graphicFrameChg chg="mod modGraphic">
          <ac:chgData name="Ryden, David /External" userId="S::dfu575@tcad.telia.se::dae8ee98-4c43-4ef9-8b39-d932b0da4ea3" providerId="AD" clId="Web-{770BE891-BA2D-4916-8516-CD27CE132AC8}" dt="2018-10-18T09:46:18.614" v="121"/>
          <ac:graphicFrameMkLst>
            <pc:docMk/>
            <pc:sldMk cId="1231225975" sldId="541"/>
            <ac:graphicFrameMk id="14" creationId="{86E2E73C-0FC0-9B45-990D-61AED2529800}"/>
          </ac:graphicFrameMkLst>
        </pc:graphicFrameChg>
      </pc:sldChg>
    </pc:docChg>
  </pc:docChgLst>
  <pc:docChgLst>
    <pc:chgData name="Edlund, Åke" userId="S::vxk033@tcad.telia.se::224fc1df-80dc-4cec-95b0-1f63ad880094" providerId="AD" clId="Web-{35F95528-2148-4778-B88A-12235EDE5080}"/>
    <pc:docChg chg="modSld">
      <pc:chgData name="Edlund, Åke" userId="S::vxk033@tcad.telia.se::224fc1df-80dc-4cec-95b0-1f63ad880094" providerId="AD" clId="Web-{35F95528-2148-4778-B88A-12235EDE5080}" dt="2018-10-18T07:13:55.826" v="3" actId="14100"/>
      <pc:docMkLst>
        <pc:docMk/>
      </pc:docMkLst>
      <pc:sldChg chg="addSp delSp modSp">
        <pc:chgData name="Edlund, Åke" userId="S::vxk033@tcad.telia.se::224fc1df-80dc-4cec-95b0-1f63ad880094" providerId="AD" clId="Web-{35F95528-2148-4778-B88A-12235EDE5080}" dt="2018-10-18T07:13:55.826" v="3" actId="14100"/>
        <pc:sldMkLst>
          <pc:docMk/>
          <pc:sldMk cId="1912346795" sldId="550"/>
        </pc:sldMkLst>
        <pc:picChg chg="add mod">
          <ac:chgData name="Edlund, Åke" userId="S::vxk033@tcad.telia.se::224fc1df-80dc-4cec-95b0-1f63ad880094" providerId="AD" clId="Web-{35F95528-2148-4778-B88A-12235EDE5080}" dt="2018-10-18T07:13:55.826" v="3" actId="14100"/>
          <ac:picMkLst>
            <pc:docMk/>
            <pc:sldMk cId="1912346795" sldId="550"/>
            <ac:picMk id="2" creationId="{2AC3AFC3-08A0-41BE-A067-149801344ACD}"/>
          </ac:picMkLst>
        </pc:picChg>
        <pc:picChg chg="del">
          <ac:chgData name="Edlund, Åke" userId="S::vxk033@tcad.telia.se::224fc1df-80dc-4cec-95b0-1f63ad880094" providerId="AD" clId="Web-{35F95528-2148-4778-B88A-12235EDE5080}" dt="2018-10-18T07:13:46.920" v="0"/>
          <ac:picMkLst>
            <pc:docMk/>
            <pc:sldMk cId="1912346795" sldId="550"/>
            <ac:picMk id="11" creationId="{6A001399-F582-204E-A5B5-965381B28250}"/>
          </ac:picMkLst>
        </pc:picChg>
      </pc:sldChg>
    </pc:docChg>
  </pc:docChgLst>
  <pc:docChgLst>
    <pc:chgData name="Norell, David" userId="S::nbk817@tcad.telia.se::30dbafd5-f3f5-4893-8094-d602a765d4b1" providerId="AD" clId="Web-{16BF6291-6CE0-407D-9DA2-AFAC517DB46D}"/>
    <pc:docChg chg="modSld">
      <pc:chgData name="Norell, David" userId="S::nbk817@tcad.telia.se::30dbafd5-f3f5-4893-8094-d602a765d4b1" providerId="AD" clId="Web-{16BF6291-6CE0-407D-9DA2-AFAC517DB46D}" dt="2018-10-11T09:42:21.156" v="259"/>
      <pc:docMkLst>
        <pc:docMk/>
      </pc:docMkLst>
      <pc:sldChg chg="modSp">
        <pc:chgData name="Norell, David" userId="S::nbk817@tcad.telia.se::30dbafd5-f3f5-4893-8094-d602a765d4b1" providerId="AD" clId="Web-{16BF6291-6CE0-407D-9DA2-AFAC517DB46D}" dt="2018-10-11T09:25:15.632" v="41"/>
        <pc:sldMkLst>
          <pc:docMk/>
          <pc:sldMk cId="544871105" sldId="543"/>
        </pc:sldMkLst>
        <pc:graphicFrameChg chg="mod modGraphic">
          <ac:chgData name="Norell, David" userId="S::nbk817@tcad.telia.se::30dbafd5-f3f5-4893-8094-d602a765d4b1" providerId="AD" clId="Web-{16BF6291-6CE0-407D-9DA2-AFAC517DB46D}" dt="2018-10-11T09:25:15.632" v="41"/>
          <ac:graphicFrameMkLst>
            <pc:docMk/>
            <pc:sldMk cId="544871105" sldId="543"/>
            <ac:graphicFrameMk id="14" creationId="{86E2E73C-0FC0-9B45-990D-61AED2529800}"/>
          </ac:graphicFrameMkLst>
        </pc:graphicFrameChg>
      </pc:sldChg>
      <pc:sldChg chg="modSp">
        <pc:chgData name="Norell, David" userId="S::nbk817@tcad.telia.se::30dbafd5-f3f5-4893-8094-d602a765d4b1" providerId="AD" clId="Web-{16BF6291-6CE0-407D-9DA2-AFAC517DB46D}" dt="2018-10-11T09:42:21.156" v="259"/>
        <pc:sldMkLst>
          <pc:docMk/>
          <pc:sldMk cId="1843392077" sldId="544"/>
        </pc:sldMkLst>
        <pc:graphicFrameChg chg="mod modGraphic">
          <ac:chgData name="Norell, David" userId="S::nbk817@tcad.telia.se::30dbafd5-f3f5-4893-8094-d602a765d4b1" providerId="AD" clId="Web-{16BF6291-6CE0-407D-9DA2-AFAC517DB46D}" dt="2018-10-11T09:42:21.156" v="259"/>
          <ac:graphicFrameMkLst>
            <pc:docMk/>
            <pc:sldMk cId="1843392077" sldId="544"/>
            <ac:graphicFrameMk id="14" creationId="{86E2E73C-0FC0-9B45-990D-61AED2529800}"/>
          </ac:graphicFrameMkLst>
        </pc:graphicFrameChg>
      </pc:sldChg>
    </pc:docChg>
  </pc:docChgLst>
  <pc:docChgLst>
    <pc:chgData name="Edsgärd, Daniel" userId="S::wja041@tcad.telia.se::c62e5e6a-7a1e-4b6a-b05d-9613d95623c7" providerId="AD" clId="Web-{784A7FD1-CBD0-461B-A1B8-A398DEC63960}"/>
    <pc:docChg chg="modSld">
      <pc:chgData name="Edsgärd, Daniel" userId="S::wja041@tcad.telia.se::c62e5e6a-7a1e-4b6a-b05d-9613d95623c7" providerId="AD" clId="Web-{784A7FD1-CBD0-461B-A1B8-A398DEC63960}" dt="2018-10-11T09:45:55.923" v="1073"/>
      <pc:docMkLst>
        <pc:docMk/>
      </pc:docMkLst>
      <pc:sldChg chg="modSp">
        <pc:chgData name="Edsgärd, Daniel" userId="S::wja041@tcad.telia.se::c62e5e6a-7a1e-4b6a-b05d-9613d95623c7" providerId="AD" clId="Web-{784A7FD1-CBD0-461B-A1B8-A398DEC63960}" dt="2018-10-11T09:45:55.923" v="1073"/>
        <pc:sldMkLst>
          <pc:docMk/>
          <pc:sldMk cId="836317032" sldId="545"/>
        </pc:sldMkLst>
        <pc:graphicFrameChg chg="mod modGraphic">
          <ac:chgData name="Edsgärd, Daniel" userId="S::wja041@tcad.telia.se::c62e5e6a-7a1e-4b6a-b05d-9613d95623c7" providerId="AD" clId="Web-{784A7FD1-CBD0-461B-A1B8-A398DEC63960}" dt="2018-10-11T09:45:55.923" v="1073"/>
          <ac:graphicFrameMkLst>
            <pc:docMk/>
            <pc:sldMk cId="836317032" sldId="545"/>
            <ac:graphicFrameMk id="14" creationId="{86E2E73C-0FC0-9B45-990D-61AED2529800}"/>
          </ac:graphicFrameMkLst>
        </pc:graphicFrameChg>
      </pc:sldChg>
      <pc:sldChg chg="modSp">
        <pc:chgData name="Edsgärd, Daniel" userId="S::wja041@tcad.telia.se::c62e5e6a-7a1e-4b6a-b05d-9613d95623c7" providerId="AD" clId="Web-{784A7FD1-CBD0-461B-A1B8-A398DEC63960}" dt="2018-10-11T09:45:52.345" v="1069"/>
        <pc:sldMkLst>
          <pc:docMk/>
          <pc:sldMk cId="3880581347" sldId="547"/>
        </pc:sldMkLst>
        <pc:graphicFrameChg chg="mod modGraphic">
          <ac:chgData name="Edsgärd, Daniel" userId="S::wja041@tcad.telia.se::c62e5e6a-7a1e-4b6a-b05d-9613d95623c7" providerId="AD" clId="Web-{784A7FD1-CBD0-461B-A1B8-A398DEC63960}" dt="2018-10-11T09:45:52.345" v="1069"/>
          <ac:graphicFrameMkLst>
            <pc:docMk/>
            <pc:sldMk cId="3880581347" sldId="547"/>
            <ac:graphicFrameMk id="14" creationId="{86E2E73C-0FC0-9B45-990D-61AED2529800}"/>
          </ac:graphicFrameMkLst>
        </pc:graphicFrameChg>
      </pc:sldChg>
    </pc:docChg>
  </pc:docChgLst>
  <pc:docChgLst>
    <pc:chgData name="Ryden, David /External" userId="S::dfu575@tcad.telia.se::dae8ee98-4c43-4ef9-8b39-d932b0da4ea3" providerId="AD" clId="Web-{226CE4D7-01DE-4A39-8575-7599AB67FAE0}"/>
    <pc:docChg chg="modSld">
      <pc:chgData name="Ryden, David /External" userId="S::dfu575@tcad.telia.se::dae8ee98-4c43-4ef9-8b39-d932b0da4ea3" providerId="AD" clId="Web-{226CE4D7-01DE-4A39-8575-7599AB67FAE0}" dt="2018-10-11T09:25:26.139" v="225"/>
      <pc:docMkLst>
        <pc:docMk/>
      </pc:docMkLst>
      <pc:sldChg chg="addSp delSp modSp">
        <pc:chgData name="Ryden, David /External" userId="S::dfu575@tcad.telia.se::dae8ee98-4c43-4ef9-8b39-d932b0da4ea3" providerId="AD" clId="Web-{226CE4D7-01DE-4A39-8575-7599AB67FAE0}" dt="2018-10-11T09:25:26.139" v="225"/>
        <pc:sldMkLst>
          <pc:docMk/>
          <pc:sldMk cId="544871105" sldId="543"/>
        </pc:sldMkLst>
        <pc:spChg chg="add del mod">
          <ac:chgData name="Ryden, David /External" userId="S::dfu575@tcad.telia.se::dae8ee98-4c43-4ef9-8b39-d932b0da4ea3" providerId="AD" clId="Web-{226CE4D7-01DE-4A39-8575-7599AB67FAE0}" dt="2018-10-11T09:24:43.608" v="179"/>
          <ac:spMkLst>
            <pc:docMk/>
            <pc:sldMk cId="544871105" sldId="543"/>
            <ac:spMk id="2" creationId="{1A1A886A-83BE-451A-B4DA-DAB95825E7DC}"/>
          </ac:spMkLst>
        </pc:spChg>
        <pc:graphicFrameChg chg="mod modGraphic">
          <ac:chgData name="Ryden, David /External" userId="S::dfu575@tcad.telia.se::dae8ee98-4c43-4ef9-8b39-d932b0da4ea3" providerId="AD" clId="Web-{226CE4D7-01DE-4A39-8575-7599AB67FAE0}" dt="2018-10-11T09:25:26.139" v="225"/>
          <ac:graphicFrameMkLst>
            <pc:docMk/>
            <pc:sldMk cId="544871105" sldId="543"/>
            <ac:graphicFrameMk id="14" creationId="{86E2E73C-0FC0-9B45-990D-61AED2529800}"/>
          </ac:graphicFrameMkLst>
        </pc:graphicFrameChg>
      </pc:sldChg>
    </pc:docChg>
  </pc:docChgLst>
  <pc:docChgLst>
    <pc:chgData name="Edlund, Åke" userId="S::vxk033@tcad.telia.se::224fc1df-80dc-4cec-95b0-1f63ad880094" providerId="AD" clId="Web-{ABD6DA2F-4690-41A0-BCE0-A9B2840811A3}"/>
    <pc:docChg chg="modSld">
      <pc:chgData name="Edlund, Åke" userId="S::vxk033@tcad.telia.se::224fc1df-80dc-4cec-95b0-1f63ad880094" providerId="AD" clId="Web-{ABD6DA2F-4690-41A0-BCE0-A9B2840811A3}" dt="2018-10-18T10:17:25.335" v="609"/>
      <pc:docMkLst>
        <pc:docMk/>
      </pc:docMkLst>
      <pc:sldChg chg="modSp">
        <pc:chgData name="Edlund, Åke" userId="S::vxk033@tcad.telia.se::224fc1df-80dc-4cec-95b0-1f63ad880094" providerId="AD" clId="Web-{ABD6DA2F-4690-41A0-BCE0-A9B2840811A3}" dt="2018-10-18T09:45:28.809" v="5"/>
        <pc:sldMkLst>
          <pc:docMk/>
          <pc:sldMk cId="1783012737" sldId="542"/>
        </pc:sldMkLst>
        <pc:graphicFrameChg chg="mod modGraphic">
          <ac:chgData name="Edlund, Åke" userId="S::vxk033@tcad.telia.se::224fc1df-80dc-4cec-95b0-1f63ad880094" providerId="AD" clId="Web-{ABD6DA2F-4690-41A0-BCE0-A9B2840811A3}" dt="2018-10-18T09:45:28.809" v="5"/>
          <ac:graphicFrameMkLst>
            <pc:docMk/>
            <pc:sldMk cId="1783012737" sldId="542"/>
            <ac:graphicFrameMk id="14" creationId="{86E2E73C-0FC0-9B45-990D-61AED2529800}"/>
          </ac:graphicFrameMkLst>
        </pc:graphicFrameChg>
      </pc:sldChg>
      <pc:sldChg chg="modSp">
        <pc:chgData name="Edlund, Åke" userId="S::vxk033@tcad.telia.se::224fc1df-80dc-4cec-95b0-1f63ad880094" providerId="AD" clId="Web-{ABD6DA2F-4690-41A0-BCE0-A9B2840811A3}" dt="2018-10-18T10:17:25.335" v="609"/>
        <pc:sldMkLst>
          <pc:docMk/>
          <pc:sldMk cId="255199166" sldId="543"/>
        </pc:sldMkLst>
        <pc:graphicFrameChg chg="mod modGraphic">
          <ac:chgData name="Edlund, Åke" userId="S::vxk033@tcad.telia.se::224fc1df-80dc-4cec-95b0-1f63ad880094" providerId="AD" clId="Web-{ABD6DA2F-4690-41A0-BCE0-A9B2840811A3}" dt="2018-10-18T10:17:25.335" v="609"/>
          <ac:graphicFrameMkLst>
            <pc:docMk/>
            <pc:sldMk cId="255199166" sldId="543"/>
            <ac:graphicFrameMk id="14" creationId="{86E2E73C-0FC0-9B45-990D-61AED2529800}"/>
          </ac:graphicFrameMkLst>
        </pc:graphicFrameChg>
      </pc:sldChg>
      <pc:sldChg chg="modSp">
        <pc:chgData name="Edlund, Åke" userId="S::vxk033@tcad.telia.se::224fc1df-80dc-4cec-95b0-1f63ad880094" providerId="AD" clId="Web-{ABD6DA2F-4690-41A0-BCE0-A9B2840811A3}" dt="2018-10-18T10:01:15.070" v="239"/>
        <pc:sldMkLst>
          <pc:docMk/>
          <pc:sldMk cId="896029168" sldId="544"/>
        </pc:sldMkLst>
        <pc:graphicFrameChg chg="mod modGraphic">
          <ac:chgData name="Edlund, Åke" userId="S::vxk033@tcad.telia.se::224fc1df-80dc-4cec-95b0-1f63ad880094" providerId="AD" clId="Web-{ABD6DA2F-4690-41A0-BCE0-A9B2840811A3}" dt="2018-10-18T10:01:15.070" v="239"/>
          <ac:graphicFrameMkLst>
            <pc:docMk/>
            <pc:sldMk cId="896029168" sldId="544"/>
            <ac:graphicFrameMk id="14" creationId="{86E2E73C-0FC0-9B45-990D-61AED2529800}"/>
          </ac:graphicFrameMkLst>
        </pc:graphicFrameChg>
      </pc:sldChg>
      <pc:sldChg chg="modSp">
        <pc:chgData name="Edlund, Åke" userId="S::vxk033@tcad.telia.se::224fc1df-80dc-4cec-95b0-1f63ad880094" providerId="AD" clId="Web-{ABD6DA2F-4690-41A0-BCE0-A9B2840811A3}" dt="2018-10-18T09:50:16.088" v="209"/>
        <pc:sldMkLst>
          <pc:docMk/>
          <pc:sldMk cId="1443996541" sldId="551"/>
        </pc:sldMkLst>
        <pc:graphicFrameChg chg="mod modGraphic">
          <ac:chgData name="Edlund, Åke" userId="S::vxk033@tcad.telia.se::224fc1df-80dc-4cec-95b0-1f63ad880094" providerId="AD" clId="Web-{ABD6DA2F-4690-41A0-BCE0-A9B2840811A3}" dt="2018-10-18T09:50:16.088" v="209"/>
          <ac:graphicFrameMkLst>
            <pc:docMk/>
            <pc:sldMk cId="1443996541" sldId="551"/>
            <ac:graphicFrameMk id="14" creationId="{86E2E73C-0FC0-9B45-990D-61AED2529800}"/>
          </ac:graphicFrameMkLst>
        </pc:graphicFrameChg>
      </pc:sldChg>
      <pc:sldChg chg="modSp">
        <pc:chgData name="Edlund, Åke" userId="S::vxk033@tcad.telia.se::224fc1df-80dc-4cec-95b0-1f63ad880094" providerId="AD" clId="Web-{ABD6DA2F-4690-41A0-BCE0-A9B2840811A3}" dt="2018-10-18T10:07:16.941" v="523"/>
        <pc:sldMkLst>
          <pc:docMk/>
          <pc:sldMk cId="320489549" sldId="552"/>
        </pc:sldMkLst>
        <pc:graphicFrameChg chg="mod modGraphic">
          <ac:chgData name="Edlund, Åke" userId="S::vxk033@tcad.telia.se::224fc1df-80dc-4cec-95b0-1f63ad880094" providerId="AD" clId="Web-{ABD6DA2F-4690-41A0-BCE0-A9B2840811A3}" dt="2018-10-18T10:07:16.941" v="523"/>
          <ac:graphicFrameMkLst>
            <pc:docMk/>
            <pc:sldMk cId="320489549" sldId="552"/>
            <ac:graphicFrameMk id="14" creationId="{86E2E73C-0FC0-9B45-990D-61AED2529800}"/>
          </ac:graphicFrameMkLst>
        </pc:graphicFrameChg>
      </pc:sldChg>
      <pc:sldChg chg="modSp">
        <pc:chgData name="Edlund, Åke" userId="S::vxk033@tcad.telia.se::224fc1df-80dc-4cec-95b0-1f63ad880094" providerId="AD" clId="Web-{ABD6DA2F-4690-41A0-BCE0-A9B2840811A3}" dt="2018-10-18T10:09:43.413" v="573"/>
        <pc:sldMkLst>
          <pc:docMk/>
          <pc:sldMk cId="3785777898" sldId="553"/>
        </pc:sldMkLst>
        <pc:graphicFrameChg chg="mod modGraphic">
          <ac:chgData name="Edlund, Åke" userId="S::vxk033@tcad.telia.se::224fc1df-80dc-4cec-95b0-1f63ad880094" providerId="AD" clId="Web-{ABD6DA2F-4690-41A0-BCE0-A9B2840811A3}" dt="2018-10-18T10:09:43.413" v="573"/>
          <ac:graphicFrameMkLst>
            <pc:docMk/>
            <pc:sldMk cId="3785777898" sldId="553"/>
            <ac:graphicFrameMk id="14" creationId="{86E2E73C-0FC0-9B45-990D-61AED2529800}"/>
          </ac:graphicFrameMkLst>
        </pc:graphicFrameChg>
      </pc:sldChg>
      <pc:sldChg chg="modSp">
        <pc:chgData name="Edlund, Åke" userId="S::vxk033@tcad.telia.se::224fc1df-80dc-4cec-95b0-1f63ad880094" providerId="AD" clId="Web-{ABD6DA2F-4690-41A0-BCE0-A9B2840811A3}" dt="2018-10-18T10:16:22.632" v="595"/>
        <pc:sldMkLst>
          <pc:docMk/>
          <pc:sldMk cId="3227924972" sldId="554"/>
        </pc:sldMkLst>
        <pc:graphicFrameChg chg="mod modGraphic">
          <ac:chgData name="Edlund, Åke" userId="S::vxk033@tcad.telia.se::224fc1df-80dc-4cec-95b0-1f63ad880094" providerId="AD" clId="Web-{ABD6DA2F-4690-41A0-BCE0-A9B2840811A3}" dt="2018-10-18T10:16:22.632" v="595"/>
          <ac:graphicFrameMkLst>
            <pc:docMk/>
            <pc:sldMk cId="3227924972" sldId="554"/>
            <ac:graphicFrameMk id="14" creationId="{86E2E73C-0FC0-9B45-990D-61AED25298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9145E-3675-4F4A-A4D1-872A52F66CC2}" type="datetimeFigureOut">
              <a:rPr lang="sv-SE" smtClean="0"/>
              <a:t>2018-10-18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4FCB8-1D10-BD4F-92D1-BB83FB8AC16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2888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3855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9712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2096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3169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1689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1876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4706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0589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5452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7520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3726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427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995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AC3E-00C8-464C-B00A-43DB0C8E2C40}" type="datetime1">
              <a:rPr lang="sv-SE" smtClean="0"/>
              <a:t>2018-10-18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216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2D6B-8341-4A42-B255-015D081EDD95}" type="datetime1">
              <a:rPr lang="sv-SE" smtClean="0"/>
              <a:t>2018-10-18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128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E90F-E9F5-9F47-B8B5-64D2BAA671CB}" type="datetime1">
              <a:rPr lang="sv-SE" smtClean="0"/>
              <a:t>2018-10-18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777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AC60-9004-0F4A-AE8E-8E7433A3D7B6}" type="datetime1">
              <a:rPr lang="sv-SE" smtClean="0"/>
              <a:t>2018-10-18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718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E3FF-6BB8-ED4D-828F-F66F77826990}" type="datetime1">
              <a:rPr lang="sv-SE" smtClean="0"/>
              <a:t>2018-10-18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465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418A-D986-9845-B2B4-7DA8D424DFB6}" type="datetime1">
              <a:rPr lang="sv-SE" smtClean="0"/>
              <a:t>2018-10-18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360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6D92-0B44-9741-9304-7AE3C2ACD79C}" type="datetime1">
              <a:rPr lang="sv-SE" smtClean="0"/>
              <a:t>2018-10-18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031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B37B-A914-8A45-86CD-E31FF43BCF48}" type="datetime1">
              <a:rPr lang="sv-SE" smtClean="0"/>
              <a:t>2018-10-18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983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88D1-1301-7E4E-9E54-67DD8257F8D2}" type="datetime1">
              <a:rPr lang="sv-SE" smtClean="0"/>
              <a:t>2018-10-18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462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4B37-1219-E144-8884-E89EC9CE17DC}" type="datetime1">
              <a:rPr lang="sv-SE" smtClean="0"/>
              <a:t>2018-10-18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70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841A-1AB8-DA40-A4C8-34257F62AF40}" type="datetime1">
              <a:rPr lang="sv-SE" smtClean="0"/>
              <a:t>2018-10-18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79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E5338-F13A-8042-971F-2DE7C7BD6AE0}" type="datetime1">
              <a:rPr lang="sv-SE" smtClean="0"/>
              <a:t>2018-10-18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572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eams.microsoft.com/l/entity/com.microsoft.teamspace.tab.wiki/tab::606b4066-ab3c-4e63-a70e-d40bcb2c5a9b?label=Groups+(with+place+for+changes)+in+Wiki&amp;context=%7b%0d%0a++%22subEntityId%22:+%22%7b\%22pageId\%22:2,\%22sectionId\%22:25,\%22origin\%22:2%7d%22,%0d%0a++%22canvasUrl%22:+%22https://teams.microsoft.com/l/tab/19:46a2cdfec5b04f85932fda8de064e4bc@thread.skype/tab::606b4066-ab3c-4e63-a70e-d40bcb2c5a9b?label%3dWiki%26tenantId%3d05764a73-8c6f-4538-83cd-413f1e1b5665%22,%0d%0a++%22channelId%22:+%2219:46a2cdfec5b04f85932fda8de064e4bc@thread.skype%22%0d%0a%7d&amp;tenantId=05764a73-8c6f-4538-83cd-413f1e1b566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D8CA-BEF5-A84E-B599-F9F269990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1421"/>
            <a:ext cx="9144000" cy="903082"/>
          </a:xfrm>
        </p:spPr>
        <p:txBody>
          <a:bodyPr>
            <a:normAutofit fontScale="90000"/>
          </a:bodyPr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3F85E-FD4C-9749-BB17-FED04D3B5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9122"/>
            <a:ext cx="9144000" cy="1655762"/>
          </a:xfrm>
        </p:spPr>
        <p:txBody>
          <a:bodyPr/>
          <a:lstStyle/>
          <a:p>
            <a:r>
              <a:rPr lang="sv-SE"/>
              <a:t>Book Reading Group</a:t>
            </a:r>
          </a:p>
          <a:p>
            <a:endParaRPr lang="sv-SE"/>
          </a:p>
          <a:p>
            <a:r>
              <a:rPr lang="sv-SE"/>
              <a:t>Åke Edlund, Daniel </a:t>
            </a:r>
            <a:r>
              <a:rPr lang="sv-SE" err="1"/>
              <a:t>Edsgärd</a:t>
            </a:r>
            <a:endParaRPr lang="sv-S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2FF07-CE6E-D349-950C-ABE121BFCC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6192" y="1873389"/>
            <a:ext cx="1759616" cy="210684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5211807-7B9E-4B43-B883-DBD7661973A3}"/>
              </a:ext>
            </a:extLst>
          </p:cNvPr>
          <p:cNvGrpSpPr/>
          <p:nvPr/>
        </p:nvGrpSpPr>
        <p:grpSpPr>
          <a:xfrm>
            <a:off x="10260530" y="176688"/>
            <a:ext cx="1732547" cy="1732547"/>
            <a:chOff x="10318282" y="423512"/>
            <a:chExt cx="1732547" cy="173254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CEDABFA-41CE-1942-906E-80B95C9DC136}"/>
                </a:ext>
              </a:extLst>
            </p:cNvPr>
            <p:cNvSpPr/>
            <p:nvPr/>
          </p:nvSpPr>
          <p:spPr>
            <a:xfrm>
              <a:off x="10318282" y="423512"/>
              <a:ext cx="1732547" cy="17325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AA7C15-A28C-4543-8B16-20D249FBBA34}"/>
                </a:ext>
              </a:extLst>
            </p:cNvPr>
            <p:cNvSpPr/>
            <p:nvPr/>
          </p:nvSpPr>
          <p:spPr>
            <a:xfrm>
              <a:off x="10318282" y="1032838"/>
              <a:ext cx="173254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sv-SE" sz="2400" err="1">
                  <a:solidFill>
                    <a:schemeClr val="bg1"/>
                  </a:solidFill>
                </a:rPr>
                <a:t>Chapter</a:t>
              </a:r>
              <a:r>
                <a:rPr lang="sv-SE" sz="240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sv-SE" sz="2400">
                  <a:solidFill>
                    <a:schemeClr val="bg1"/>
                  </a:solidFill>
                </a:rPr>
                <a:t>6.1-6.2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16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10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r>
              <a:rPr lang="sv-SE"/>
              <a:t>, Edlund &amp; </a:t>
            </a:r>
            <a:r>
              <a:rPr lang="sv-SE" err="1"/>
              <a:t>Edsgärd</a:t>
            </a:r>
            <a:r>
              <a:rPr lang="sv-SE"/>
              <a:t> - </a:t>
            </a:r>
            <a:r>
              <a:rPr lang="sv-SE" err="1"/>
              <a:t>Introduction</a:t>
            </a:r>
            <a:endParaRPr lang="sv-SE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6E2E73C-0FC0-9B45-990D-61AED2529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431691"/>
              </p:ext>
            </p:extLst>
          </p:nvPr>
        </p:nvGraphicFramePr>
        <p:xfrm>
          <a:off x="25400" y="0"/>
          <a:ext cx="12166600" cy="2562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6600">
                  <a:extLst>
                    <a:ext uri="{9D8B030D-6E8A-4147-A177-3AD203B41FA5}">
                      <a16:colId xmlns:a16="http://schemas.microsoft.com/office/drawing/2014/main" val="1946927798"/>
                    </a:ext>
                  </a:extLst>
                </a:gridCol>
              </a:tblGrid>
              <a:tr h="610957">
                <a:tc>
                  <a:txBody>
                    <a:bodyPr/>
                    <a:lstStyle/>
                    <a:p>
                      <a:pPr algn="ctr"/>
                      <a:r>
                        <a:rPr lang="sv-SE" sz="2800">
                          <a:solidFill>
                            <a:schemeClr val="bg1"/>
                          </a:solidFill>
                        </a:rPr>
                        <a:t>Group 1, </a:t>
                      </a:r>
                      <a:r>
                        <a:rPr lang="sv-SE" sz="2800" err="1">
                          <a:solidFill>
                            <a:schemeClr val="bg1"/>
                          </a:solidFill>
                        </a:rPr>
                        <a:t>Questions</a:t>
                      </a:r>
                      <a:r>
                        <a:rPr lang="sv-SE" sz="2800">
                          <a:solidFill>
                            <a:schemeClr val="bg1"/>
                          </a:solidFill>
                        </a:rPr>
                        <a:t>: 1, 4, 5, 6, 8, 9, 14</a:t>
                      </a:r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51326"/>
                  </a:ext>
                </a:extLst>
              </a:tr>
              <a:tr h="6612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 Is the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truncation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really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necessary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the LSTM in the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IMDB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reviews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the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Why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not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padding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all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sequences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the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max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(David Norell)</a:t>
                      </a:r>
                    </a:p>
                    <a:p>
                      <a:pPr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4502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r>
                        <a:rPr lang="sv-SE" sz="1600" err="1"/>
                        <a:t>Would</a:t>
                      </a:r>
                      <a:r>
                        <a:rPr lang="sv-SE" sz="1600"/>
                        <a:t> be </a:t>
                      </a:r>
                      <a:r>
                        <a:rPr lang="sv-SE" sz="1600" err="1"/>
                        <a:t>slower</a:t>
                      </a:r>
                      <a:r>
                        <a:rPr lang="sv-SE" sz="1600"/>
                        <a:t>. </a:t>
                      </a:r>
                      <a:r>
                        <a:rPr lang="sv-SE" sz="1600" err="1"/>
                        <a:t>Highly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depending</a:t>
                      </a:r>
                      <a:r>
                        <a:rPr lang="sv-SE" sz="1600"/>
                        <a:t> on the </a:t>
                      </a:r>
                      <a:r>
                        <a:rPr lang="sv-SE" sz="1600" err="1"/>
                        <a:t>review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with</a:t>
                      </a:r>
                      <a:r>
                        <a:rPr lang="sv-SE" sz="1600"/>
                        <a:t> max </a:t>
                      </a:r>
                      <a:r>
                        <a:rPr lang="sv-SE" sz="1600" err="1"/>
                        <a:t>length</a:t>
                      </a:r>
                      <a:r>
                        <a:rPr lang="sv-SE" sz="1600"/>
                        <a:t>. </a:t>
                      </a:r>
                      <a:r>
                        <a:rPr lang="sv-SE" sz="1600" err="1"/>
                        <a:t>Need</a:t>
                      </a:r>
                      <a:r>
                        <a:rPr lang="sv-SE" sz="1600"/>
                        <a:t> to test – </a:t>
                      </a:r>
                      <a:r>
                        <a:rPr lang="sv-SE" sz="1600" err="1"/>
                        <a:t>compuational</a:t>
                      </a:r>
                      <a:r>
                        <a:rPr lang="sv-SE" sz="1600"/>
                        <a:t> and </a:t>
                      </a:r>
                      <a:r>
                        <a:rPr lang="sv-SE" sz="1600" err="1"/>
                        <a:t>predictive</a:t>
                      </a:r>
                      <a:r>
                        <a:rPr lang="sv-SE" sz="1600"/>
                        <a:t> </a:t>
                      </a:r>
                      <a:r>
                        <a:rPr lang="sv-SE" sz="1600" err="1"/>
                        <a:t>performance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when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doing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padding</a:t>
                      </a:r>
                      <a:r>
                        <a:rPr lang="sv-SE" sz="1600"/>
                        <a:t>.</a:t>
                      </a:r>
                    </a:p>
                    <a:p>
                      <a:pPr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47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99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11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r>
              <a:rPr lang="sv-SE"/>
              <a:t>, Edlund &amp; </a:t>
            </a:r>
            <a:r>
              <a:rPr lang="sv-SE" err="1"/>
              <a:t>Edsgärd</a:t>
            </a:r>
            <a:r>
              <a:rPr lang="sv-SE"/>
              <a:t> - </a:t>
            </a:r>
            <a:r>
              <a:rPr lang="sv-SE" err="1"/>
              <a:t>Introduction</a:t>
            </a:r>
            <a:endParaRPr lang="sv-SE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6E2E73C-0FC0-9B45-990D-61AED2529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270202"/>
              </p:ext>
            </p:extLst>
          </p:nvPr>
        </p:nvGraphicFramePr>
        <p:xfrm>
          <a:off x="25400" y="0"/>
          <a:ext cx="12166600" cy="4839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6600">
                  <a:extLst>
                    <a:ext uri="{9D8B030D-6E8A-4147-A177-3AD203B41FA5}">
                      <a16:colId xmlns:a16="http://schemas.microsoft.com/office/drawing/2014/main" val="1946927798"/>
                    </a:ext>
                  </a:extLst>
                </a:gridCol>
              </a:tblGrid>
              <a:tr h="610957">
                <a:tc>
                  <a:txBody>
                    <a:bodyPr/>
                    <a:lstStyle/>
                    <a:p>
                      <a:pPr algn="ctr"/>
                      <a:r>
                        <a:rPr lang="sv-SE" sz="2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2, </a:t>
                      </a:r>
                      <a:r>
                        <a:rPr lang="sv-SE" sz="2800" b="0" i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Questions</a:t>
                      </a:r>
                      <a:r>
                        <a:rPr lang="sv-SE" sz="2800" b="0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2, 3, 7, 10, 11, 12,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51326"/>
                  </a:ext>
                </a:extLst>
              </a:tr>
              <a:tr h="6612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Is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-hot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encoding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somewhere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seems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all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a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lot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information goes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missing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Compared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-hot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encoding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(Tomas Keller)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4502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/>
                        <a:t>(</a:t>
                      </a:r>
                      <a:r>
                        <a:rPr lang="sv-SE" sz="1600" err="1"/>
                        <a:t>need</a:t>
                      </a:r>
                      <a:r>
                        <a:rPr lang="sv-SE" sz="1600"/>
                        <a:t> to be </a:t>
                      </a:r>
                      <a:r>
                        <a:rPr lang="sv-SE" sz="1600" err="1"/>
                        <a:t>investigated</a:t>
                      </a:r>
                      <a:r>
                        <a:rPr lang="sv-SE" sz="1600"/>
                        <a:t>...)</a:t>
                      </a:r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473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The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says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it's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resonable to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new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embedding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space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every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new task". It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also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says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vectors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a pre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computed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embedding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space. </a:t>
                      </a:r>
                    </a:p>
                    <a:p>
                      <a:pPr>
                        <a:buNone/>
                      </a:pP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Will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try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many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different pre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computed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spaces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will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pre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computed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ones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the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a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set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vectors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a pre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computed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embedding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space? (Tomas Keller)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2921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need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to be 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investigated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...)</a:t>
                      </a:r>
                      <a:endParaRPr lang="sv-SE" sz="1600" b="0" i="0" u="none" strike="noStrike" noProof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 lvl="0"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68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029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r>
              <a:rPr lang="sv-SE"/>
              <a:t>, Edlund &amp; </a:t>
            </a:r>
            <a:r>
              <a:rPr lang="sv-SE" err="1"/>
              <a:t>Edsgärd</a:t>
            </a:r>
            <a:r>
              <a:rPr lang="sv-SE"/>
              <a:t> - </a:t>
            </a:r>
            <a:r>
              <a:rPr lang="sv-SE" err="1"/>
              <a:t>Introduction</a:t>
            </a:r>
            <a:endParaRPr lang="sv-SE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6E2E73C-0FC0-9B45-990D-61AED2529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672789"/>
              </p:ext>
            </p:extLst>
          </p:nvPr>
        </p:nvGraphicFramePr>
        <p:xfrm>
          <a:off x="25400" y="0"/>
          <a:ext cx="12166600" cy="5601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6600">
                  <a:extLst>
                    <a:ext uri="{9D8B030D-6E8A-4147-A177-3AD203B41FA5}">
                      <a16:colId xmlns:a16="http://schemas.microsoft.com/office/drawing/2014/main" val="1946927798"/>
                    </a:ext>
                  </a:extLst>
                </a:gridCol>
              </a:tblGrid>
              <a:tr h="610957">
                <a:tc>
                  <a:txBody>
                    <a:bodyPr/>
                    <a:lstStyle/>
                    <a:p>
                      <a:pPr algn="ctr"/>
                      <a:r>
                        <a:rPr lang="sv-SE" sz="2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2, </a:t>
                      </a:r>
                      <a:r>
                        <a:rPr lang="sv-SE" sz="2800" b="0" i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Questions</a:t>
                      </a:r>
                      <a:r>
                        <a:rPr lang="sv-SE" sz="2800" b="0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2, 3, 7, 10, 11, 12,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51326"/>
                  </a:ext>
                </a:extLst>
              </a:tr>
              <a:tr h="6612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LSTMs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lot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computations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If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lot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tricks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order to process it on a CPU on a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computer? (Tomas Keller)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4502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/>
                        <a:t>(</a:t>
                      </a:r>
                      <a:r>
                        <a:rPr lang="sv-SE" sz="1600" err="1"/>
                        <a:t>there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are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libraries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that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can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help</a:t>
                      </a:r>
                      <a:r>
                        <a:rPr lang="sv-SE" sz="1600"/>
                        <a:t>, </a:t>
                      </a:r>
                      <a:r>
                        <a:rPr lang="sv-SE" sz="1600" err="1"/>
                        <a:t>e.g</a:t>
                      </a:r>
                      <a:r>
                        <a:rPr lang="sv-SE" sz="1600"/>
                        <a:t>. </a:t>
                      </a:r>
                      <a:r>
                        <a:rPr lang="sv-SE" sz="1600" err="1"/>
                        <a:t>specific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numpy</a:t>
                      </a:r>
                      <a:r>
                        <a:rPr lang="sv-SE" sz="1600"/>
                        <a:t> installations – not just the </a:t>
                      </a:r>
                      <a:r>
                        <a:rPr lang="sv-SE" sz="1600" err="1"/>
                        <a:t>vanilla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numpy</a:t>
                      </a:r>
                      <a:r>
                        <a:rPr lang="sv-SE" sz="1600"/>
                        <a:t>. </a:t>
                      </a:r>
                      <a:r>
                        <a:rPr lang="sv-SE" sz="1600" err="1"/>
                        <a:t>Also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making</a:t>
                      </a:r>
                      <a:r>
                        <a:rPr lang="sv-SE" sz="1600"/>
                        <a:t> maximum </a:t>
                      </a:r>
                      <a:r>
                        <a:rPr lang="sv-SE" sz="1600" err="1"/>
                        <a:t>use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e.g</a:t>
                      </a:r>
                      <a:r>
                        <a:rPr lang="sv-SE" sz="1600"/>
                        <a:t>. BLAS </a:t>
                      </a:r>
                      <a:r>
                        <a:rPr lang="sv-SE" sz="1600" err="1"/>
                        <a:t>libraries</a:t>
                      </a:r>
                      <a:r>
                        <a:rPr lang="sv-SE" sz="1600"/>
                        <a:t> and </a:t>
                      </a:r>
                      <a:r>
                        <a:rPr lang="sv-SE" sz="1600" err="1"/>
                        <a:t>how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you</a:t>
                      </a:r>
                      <a:r>
                        <a:rPr lang="sv-SE" sz="1600"/>
                        <a:t> order </a:t>
                      </a:r>
                      <a:r>
                        <a:rPr lang="sv-SE" sz="1600" err="1"/>
                        <a:t>your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computations</a:t>
                      </a:r>
                      <a:r>
                        <a:rPr lang="sv-SE" sz="1600"/>
                        <a:t>. Look at different </a:t>
                      </a:r>
                      <a:r>
                        <a:rPr lang="sv-SE" sz="1600" err="1"/>
                        <a:t>types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RNN, </a:t>
                      </a:r>
                      <a:r>
                        <a:rPr lang="sv-SE" sz="1600" err="1"/>
                        <a:t>e.g</a:t>
                      </a:r>
                      <a:r>
                        <a:rPr lang="sv-SE" sz="1600"/>
                        <a:t>. GRU, …)</a:t>
                      </a:r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473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handle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long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sequences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varying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In the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handle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reviews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by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same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-len for all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reviews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max_len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=500 on p200) and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padding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shorter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than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max_len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If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want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all information,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would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 be a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strategy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set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max_len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the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longest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An alternative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could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 to split the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timeseries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into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individual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sequences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then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keep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such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sequences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originating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the same series? (Daniel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Edsgärd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2921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 lvl="0"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68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89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13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r>
              <a:rPr lang="sv-SE"/>
              <a:t>, Edlund &amp; </a:t>
            </a:r>
            <a:r>
              <a:rPr lang="sv-SE" err="1"/>
              <a:t>Edsgärd</a:t>
            </a:r>
            <a:r>
              <a:rPr lang="sv-SE"/>
              <a:t> - </a:t>
            </a:r>
            <a:r>
              <a:rPr lang="sv-SE" err="1"/>
              <a:t>Introduction</a:t>
            </a:r>
            <a:endParaRPr lang="sv-SE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6E2E73C-0FC0-9B45-990D-61AED2529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99991"/>
              </p:ext>
            </p:extLst>
          </p:nvPr>
        </p:nvGraphicFramePr>
        <p:xfrm>
          <a:off x="25400" y="0"/>
          <a:ext cx="12166600" cy="4534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6600">
                  <a:extLst>
                    <a:ext uri="{9D8B030D-6E8A-4147-A177-3AD203B41FA5}">
                      <a16:colId xmlns:a16="http://schemas.microsoft.com/office/drawing/2014/main" val="1946927798"/>
                    </a:ext>
                  </a:extLst>
                </a:gridCol>
              </a:tblGrid>
              <a:tr h="610957">
                <a:tc>
                  <a:txBody>
                    <a:bodyPr/>
                    <a:lstStyle/>
                    <a:p>
                      <a:pPr algn="ctr"/>
                      <a:r>
                        <a:rPr lang="sv-SE" sz="2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2, </a:t>
                      </a:r>
                      <a:r>
                        <a:rPr lang="sv-SE" sz="2800" b="0" i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Questions</a:t>
                      </a:r>
                      <a:r>
                        <a:rPr lang="sv-SE" sz="2800" b="0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2, 3, 7, 10, 11, 12,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51326"/>
                  </a:ext>
                </a:extLst>
              </a:tr>
              <a:tr h="6612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 If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split a long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timeseries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into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individual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sequences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Q10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above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would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sliding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consecutive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sampled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(Daniel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Edsgärd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4502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/>
                        <a:t>(… </a:t>
                      </a:r>
                      <a:r>
                        <a:rPr lang="sv-SE" sz="1600" err="1"/>
                        <a:t>will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clarify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this</a:t>
                      </a:r>
                      <a:r>
                        <a:rPr lang="sv-SE" sz="1600"/>
                        <a:t>)</a:t>
                      </a:r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473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 If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has a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timeseries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input_features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=1) and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correlation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 and t-2 and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simpleRNN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layer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would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suffice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output feature? (Daniel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Edsgärd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2921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 lvl="0"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68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777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14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r>
              <a:rPr lang="sv-SE"/>
              <a:t>, Edlund &amp; </a:t>
            </a:r>
            <a:r>
              <a:rPr lang="sv-SE" err="1"/>
              <a:t>Edsgärd</a:t>
            </a:r>
            <a:r>
              <a:rPr lang="sv-SE"/>
              <a:t> - </a:t>
            </a:r>
            <a:r>
              <a:rPr lang="sv-SE" err="1"/>
              <a:t>Introduction</a:t>
            </a:r>
            <a:endParaRPr lang="sv-SE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6E2E73C-0FC0-9B45-990D-61AED2529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91811"/>
              </p:ext>
            </p:extLst>
          </p:nvPr>
        </p:nvGraphicFramePr>
        <p:xfrm>
          <a:off x="25400" y="0"/>
          <a:ext cx="12166600" cy="2835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6600">
                  <a:extLst>
                    <a:ext uri="{9D8B030D-6E8A-4147-A177-3AD203B41FA5}">
                      <a16:colId xmlns:a16="http://schemas.microsoft.com/office/drawing/2014/main" val="1946927798"/>
                    </a:ext>
                  </a:extLst>
                </a:gridCol>
              </a:tblGrid>
              <a:tr h="610957">
                <a:tc>
                  <a:txBody>
                    <a:bodyPr/>
                    <a:lstStyle/>
                    <a:p>
                      <a:pPr algn="ctr"/>
                      <a:r>
                        <a:rPr lang="sv-SE" sz="2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2, </a:t>
                      </a:r>
                      <a:r>
                        <a:rPr lang="sv-SE" sz="2800" b="0" i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Questions</a:t>
                      </a:r>
                      <a:r>
                        <a:rPr lang="sv-SE" sz="2800" b="0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2, 3, 7, 10, 11, 12,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51326"/>
                  </a:ext>
                </a:extLst>
              </a:tr>
              <a:tr h="6612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 In the IMDB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sentiment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classification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infrequent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words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Is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always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advisable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is it common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many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rare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words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could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aggregate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subgroups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documents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belonging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the same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small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subgroup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has a rare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strong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segregating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 (Daniel </a:t>
                      </a:r>
                      <a:r>
                        <a:rPr lang="sv-SE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Edsgärd</a:t>
                      </a: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4502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/>
                        <a:t>(Look at </a:t>
                      </a:r>
                      <a:r>
                        <a:rPr lang="sv-SE" sz="1600" err="1"/>
                        <a:t>tf-idf</a:t>
                      </a:r>
                      <a:r>
                        <a:rPr lang="sv-SE" sz="1600"/>
                        <a:t>)</a:t>
                      </a:r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47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92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D247BA-1894-E84D-A550-ABACE4A2A7EE}"/>
              </a:ext>
            </a:extLst>
          </p:cNvPr>
          <p:cNvSpPr/>
          <p:nvPr/>
        </p:nvSpPr>
        <p:spPr>
          <a:xfrm>
            <a:off x="0" y="0"/>
            <a:ext cx="12192000" cy="1414914"/>
          </a:xfrm>
          <a:prstGeom prst="rect">
            <a:avLst/>
          </a:prstGeom>
          <a:solidFill>
            <a:srgbClr val="AB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6A4AF-0DE5-5740-8C65-D30C8FB5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/>
          <a:lstStyle/>
          <a:p>
            <a:r>
              <a:rPr lang="sv-SE">
                <a:solidFill>
                  <a:schemeClr val="bg1"/>
                </a:solidFill>
              </a:rPr>
              <a:t>Session </a:t>
            </a:r>
            <a:r>
              <a:rPr lang="sv-SE" err="1">
                <a:solidFill>
                  <a:schemeClr val="bg1"/>
                </a:solidFill>
              </a:rPr>
              <a:t>outline</a:t>
            </a:r>
            <a:r>
              <a:rPr lang="sv-SE">
                <a:solidFill>
                  <a:schemeClr val="bg1"/>
                </a:solidFill>
              </a:rPr>
              <a:t> – 60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0DA0-CF79-1F40-9D5C-786BA06A9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/>
              <a:t>Quick </a:t>
            </a:r>
            <a:r>
              <a:rPr lang="sv-SE" err="1"/>
              <a:t>summary</a:t>
            </a:r>
            <a:r>
              <a:rPr lang="sv-SE"/>
              <a:t> </a:t>
            </a:r>
            <a:r>
              <a:rPr lang="sv-SE" err="1"/>
              <a:t>of</a:t>
            </a:r>
            <a:r>
              <a:rPr lang="sv-SE"/>
              <a:t> the </a:t>
            </a:r>
            <a:r>
              <a:rPr lang="sv-SE" err="1"/>
              <a:t>week’s</a:t>
            </a:r>
            <a:r>
              <a:rPr lang="sv-SE"/>
              <a:t> </a:t>
            </a:r>
            <a:r>
              <a:rPr lang="sv-SE" err="1"/>
              <a:t>reading</a:t>
            </a:r>
            <a:r>
              <a:rPr lang="sv-SE"/>
              <a:t>, 1-2 </a:t>
            </a:r>
            <a:r>
              <a:rPr lang="sv-SE" err="1"/>
              <a:t>slides</a:t>
            </a:r>
            <a:r>
              <a:rPr lang="sv-SE"/>
              <a:t> 		(5-10 min)</a:t>
            </a:r>
          </a:p>
          <a:p>
            <a:r>
              <a:rPr lang="sv-SE"/>
              <a:t>Group </a:t>
            </a:r>
            <a:r>
              <a:rPr lang="sv-SE" err="1"/>
              <a:t>discussions</a:t>
            </a:r>
            <a:r>
              <a:rPr lang="sv-SE"/>
              <a:t>							(25 min)</a:t>
            </a:r>
          </a:p>
          <a:p>
            <a:pPr lvl="1"/>
            <a:r>
              <a:rPr lang="sv-SE" err="1"/>
              <a:t>See</a:t>
            </a:r>
            <a:r>
              <a:rPr lang="sv-SE"/>
              <a:t> </a:t>
            </a:r>
            <a:r>
              <a:rPr lang="sv-SE">
                <a:hlinkClick r:id="rId2"/>
              </a:rPr>
              <a:t>Groups (with place for changes) in Wiki</a:t>
            </a:r>
            <a:r>
              <a:rPr lang="sv-SE"/>
              <a:t>			</a:t>
            </a:r>
          </a:p>
          <a:p>
            <a:pPr lvl="1"/>
            <a:r>
              <a:rPr lang="sv-SE" err="1"/>
              <a:t>Discussing</a:t>
            </a:r>
            <a:r>
              <a:rPr lang="sv-SE"/>
              <a:t> </a:t>
            </a:r>
            <a:r>
              <a:rPr lang="sv-SE" err="1"/>
              <a:t>this</a:t>
            </a:r>
            <a:r>
              <a:rPr lang="sv-SE"/>
              <a:t> </a:t>
            </a:r>
            <a:r>
              <a:rPr lang="sv-SE" err="1"/>
              <a:t>week’s</a:t>
            </a:r>
            <a:r>
              <a:rPr lang="sv-SE"/>
              <a:t> </a:t>
            </a:r>
            <a:r>
              <a:rPr lang="sv-SE" err="1"/>
              <a:t>reading</a:t>
            </a:r>
            <a:endParaRPr lang="sv-SE"/>
          </a:p>
          <a:p>
            <a:pPr lvl="1"/>
            <a:r>
              <a:rPr lang="sv-SE" err="1"/>
              <a:t>Addressing</a:t>
            </a:r>
            <a:r>
              <a:rPr lang="sv-SE"/>
              <a:t> N </a:t>
            </a:r>
            <a:r>
              <a:rPr lang="sv-SE" err="1"/>
              <a:t>number</a:t>
            </a:r>
            <a:r>
              <a:rPr lang="sv-SE"/>
              <a:t> </a:t>
            </a:r>
            <a:r>
              <a:rPr lang="sv-SE" err="1"/>
              <a:t>of</a:t>
            </a:r>
            <a:r>
              <a:rPr lang="sv-SE"/>
              <a:t> </a:t>
            </a:r>
            <a:r>
              <a:rPr lang="sv-SE" err="1"/>
              <a:t>questions</a:t>
            </a:r>
            <a:r>
              <a:rPr lang="sv-SE"/>
              <a:t> (</a:t>
            </a:r>
            <a:r>
              <a:rPr lang="sv-SE" err="1"/>
              <a:t>assigned</a:t>
            </a:r>
            <a:r>
              <a:rPr lang="sv-SE"/>
              <a:t> to the </a:t>
            </a:r>
            <a:r>
              <a:rPr lang="sv-SE" err="1"/>
              <a:t>group</a:t>
            </a:r>
            <a:r>
              <a:rPr lang="sv-SE"/>
              <a:t>)</a:t>
            </a:r>
          </a:p>
          <a:p>
            <a:pPr lvl="1"/>
            <a:r>
              <a:rPr lang="sv-SE" err="1"/>
              <a:t>Write</a:t>
            </a:r>
            <a:r>
              <a:rPr lang="sv-SE"/>
              <a:t> </a:t>
            </a:r>
            <a:r>
              <a:rPr lang="sv-SE" err="1"/>
              <a:t>your</a:t>
            </a:r>
            <a:r>
              <a:rPr lang="sv-SE"/>
              <a:t> </a:t>
            </a:r>
            <a:r>
              <a:rPr lang="sv-SE" err="1"/>
              <a:t>answers</a:t>
            </a:r>
            <a:r>
              <a:rPr lang="sv-SE"/>
              <a:t> </a:t>
            </a:r>
            <a:r>
              <a:rPr lang="sv-SE" err="1"/>
              <a:t>directly</a:t>
            </a:r>
            <a:r>
              <a:rPr lang="sv-SE"/>
              <a:t> </a:t>
            </a:r>
            <a:r>
              <a:rPr lang="sv-SE" err="1"/>
              <a:t>into</a:t>
            </a:r>
            <a:r>
              <a:rPr lang="sv-SE"/>
              <a:t> the MS Teams Forms + </a:t>
            </a:r>
            <a:r>
              <a:rPr lang="sv-SE" err="1"/>
              <a:t>update</a:t>
            </a:r>
            <a:r>
              <a:rPr lang="sv-SE"/>
              <a:t> </a:t>
            </a:r>
            <a:r>
              <a:rPr lang="sv-SE" err="1"/>
              <a:t>this</a:t>
            </a:r>
            <a:r>
              <a:rPr lang="sv-SE"/>
              <a:t> </a:t>
            </a:r>
            <a:r>
              <a:rPr lang="sv-SE" err="1"/>
              <a:t>ppt</a:t>
            </a:r>
            <a:r>
              <a:rPr lang="sv-SE"/>
              <a:t> (</a:t>
            </a:r>
            <a:r>
              <a:rPr lang="sv-SE" err="1"/>
              <a:t>see</a:t>
            </a:r>
            <a:r>
              <a:rPr lang="sv-SE"/>
              <a:t> last </a:t>
            </a:r>
            <a:r>
              <a:rPr lang="sv-SE" err="1"/>
              <a:t>slides</a:t>
            </a:r>
            <a:r>
              <a:rPr lang="sv-SE"/>
              <a:t>)</a:t>
            </a:r>
          </a:p>
          <a:p>
            <a:r>
              <a:rPr lang="sv-SE"/>
              <a:t>Group presentations </a:t>
            </a:r>
            <a:r>
              <a:rPr lang="sv-SE" err="1"/>
              <a:t>of</a:t>
            </a:r>
            <a:r>
              <a:rPr lang="sv-SE"/>
              <a:t> </a:t>
            </a:r>
            <a:r>
              <a:rPr lang="sv-SE" err="1"/>
              <a:t>answer</a:t>
            </a:r>
            <a:r>
              <a:rPr lang="sv-SE"/>
              <a:t> </a:t>
            </a:r>
            <a:r>
              <a:rPr lang="sv-SE" err="1"/>
              <a:t>slides</a:t>
            </a:r>
            <a:r>
              <a:rPr lang="sv-SE"/>
              <a:t>		   (~5min/</a:t>
            </a:r>
            <a:r>
              <a:rPr lang="sv-SE" err="1"/>
              <a:t>group</a:t>
            </a:r>
            <a:r>
              <a:rPr lang="sv-SE"/>
              <a:t>)</a:t>
            </a:r>
          </a:p>
          <a:p>
            <a:pPr lvl="1"/>
            <a:r>
              <a:rPr lang="sv-SE" err="1"/>
              <a:t>Open</a:t>
            </a:r>
            <a:r>
              <a:rPr lang="sv-SE"/>
              <a:t> </a:t>
            </a:r>
            <a:r>
              <a:rPr lang="sv-SE" err="1"/>
              <a:t>discussion</a:t>
            </a:r>
            <a:r>
              <a:rPr lang="sv-SE"/>
              <a:t>, all to </a:t>
            </a:r>
            <a:r>
              <a:rPr lang="sv-SE" err="1"/>
              <a:t>particicpate</a:t>
            </a:r>
            <a:endParaRPr lang="sv-SE"/>
          </a:p>
          <a:p>
            <a:r>
              <a:rPr lang="sv-SE" err="1"/>
              <a:t>Summary</a:t>
            </a:r>
            <a:r>
              <a:rPr lang="sv-SE"/>
              <a:t>, wrap </a:t>
            </a:r>
            <a:r>
              <a:rPr lang="sv-SE" err="1"/>
              <a:t>up</a:t>
            </a:r>
            <a:r>
              <a:rPr lang="sv-SE"/>
              <a:t>, </a:t>
            </a:r>
            <a:r>
              <a:rPr lang="sv-SE" err="1"/>
              <a:t>next</a:t>
            </a:r>
            <a:r>
              <a:rPr lang="sv-SE"/>
              <a:t> session			   (5 min)</a:t>
            </a:r>
          </a:p>
          <a:p>
            <a:pPr marL="0" indent="0">
              <a:buNone/>
            </a:pPr>
            <a:endParaRPr lang="sv-SE"/>
          </a:p>
          <a:p>
            <a:pPr marL="0" indent="0">
              <a:buNone/>
            </a:pPr>
            <a:r>
              <a:rPr lang="sv-SE" i="1"/>
              <a:t>Note: </a:t>
            </a:r>
            <a:r>
              <a:rPr lang="sv-SE" i="1" err="1"/>
              <a:t>after</a:t>
            </a:r>
            <a:r>
              <a:rPr lang="sv-SE" i="1"/>
              <a:t> session, </a:t>
            </a:r>
            <a:r>
              <a:rPr lang="sv-SE" i="1" err="1"/>
              <a:t>we</a:t>
            </a:r>
            <a:r>
              <a:rPr lang="sv-SE" i="1"/>
              <a:t> </a:t>
            </a:r>
            <a:r>
              <a:rPr lang="sv-SE" i="1" err="1"/>
              <a:t>will</a:t>
            </a:r>
            <a:r>
              <a:rPr lang="sv-SE" i="1"/>
              <a:t> </a:t>
            </a:r>
            <a:r>
              <a:rPr lang="sv-SE" i="1" err="1"/>
              <a:t>update</a:t>
            </a:r>
            <a:r>
              <a:rPr lang="sv-SE" i="1"/>
              <a:t> the </a:t>
            </a:r>
            <a:r>
              <a:rPr lang="sv-SE" i="1" err="1"/>
              <a:t>wiki</a:t>
            </a:r>
            <a:r>
              <a:rPr lang="sv-SE" i="1"/>
              <a:t> and </a:t>
            </a:r>
            <a:r>
              <a:rPr lang="sv-SE" i="1" err="1"/>
              <a:t>files</a:t>
            </a:r>
            <a:r>
              <a:rPr lang="sv-SE" i="1"/>
              <a:t> </a:t>
            </a:r>
            <a:r>
              <a:rPr lang="sv-SE" i="1" err="1"/>
              <a:t>with</a:t>
            </a:r>
            <a:r>
              <a:rPr lang="sv-SE" i="1"/>
              <a:t> </a:t>
            </a:r>
            <a:r>
              <a:rPr lang="sv-SE" i="1" err="1"/>
              <a:t>above</a:t>
            </a:r>
            <a:r>
              <a:rPr lang="sv-SE" i="1"/>
              <a:t> input.</a:t>
            </a:r>
          </a:p>
          <a:p>
            <a:pPr lvl="1"/>
            <a:endParaRPr lang="sv-SE"/>
          </a:p>
          <a:p>
            <a:endParaRPr lang="sv-SE"/>
          </a:p>
          <a:p>
            <a:endParaRPr lang="sv-SE"/>
          </a:p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69628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D247BA-1894-E84D-A550-ABACE4A2A7EE}"/>
              </a:ext>
            </a:extLst>
          </p:cNvPr>
          <p:cNvSpPr/>
          <p:nvPr/>
        </p:nvSpPr>
        <p:spPr>
          <a:xfrm>
            <a:off x="0" y="0"/>
            <a:ext cx="12192000" cy="1414914"/>
          </a:xfrm>
          <a:prstGeom prst="rect">
            <a:avLst/>
          </a:prstGeom>
          <a:solidFill>
            <a:srgbClr val="AB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6A4AF-0DE5-5740-8C65-D30C8FB5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/>
          <a:lstStyle/>
          <a:p>
            <a:r>
              <a:rPr lang="sv-SE" err="1">
                <a:solidFill>
                  <a:schemeClr val="bg1"/>
                </a:solidFill>
              </a:rPr>
              <a:t>Timeplan</a:t>
            </a:r>
            <a:endParaRPr lang="sv-SE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47366-CDE1-684C-8B4B-57AD1F7B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BA82FB-38F2-F041-B99D-FEC975D3B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270" y="1578878"/>
            <a:ext cx="10250730" cy="45542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52EC33-9779-274B-BE24-14AB0B9D6350}"/>
              </a:ext>
            </a:extLst>
          </p:cNvPr>
          <p:cNvSpPr/>
          <p:nvPr/>
        </p:nvSpPr>
        <p:spPr>
          <a:xfrm>
            <a:off x="409875" y="2101258"/>
            <a:ext cx="247369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600"/>
              <a:t>Sep 13 - </a:t>
            </a:r>
            <a:r>
              <a:rPr lang="sv-SE" sz="1600" err="1"/>
              <a:t>Chapter</a:t>
            </a:r>
            <a:r>
              <a:rPr lang="sv-SE" sz="1600"/>
              <a:t> 1-2</a:t>
            </a:r>
          </a:p>
          <a:p>
            <a:endParaRPr lang="sv-SE" sz="1600"/>
          </a:p>
          <a:p>
            <a:endParaRPr lang="sv-SE" sz="1600"/>
          </a:p>
          <a:p>
            <a:endParaRPr lang="sv-SE" sz="1600"/>
          </a:p>
          <a:p>
            <a:r>
              <a:rPr lang="sv-SE" sz="1600"/>
              <a:t>Sep 20 - </a:t>
            </a:r>
            <a:r>
              <a:rPr lang="sv-SE" sz="1600" err="1"/>
              <a:t>Chapter</a:t>
            </a:r>
            <a:r>
              <a:rPr lang="sv-SE" sz="1600"/>
              <a:t> 3</a:t>
            </a:r>
          </a:p>
          <a:p>
            <a:r>
              <a:rPr lang="sv-SE" sz="1600"/>
              <a:t>Sep 27 - </a:t>
            </a:r>
            <a:r>
              <a:rPr lang="sv-SE" sz="1600" err="1"/>
              <a:t>Chapter</a:t>
            </a:r>
            <a:r>
              <a:rPr lang="sv-SE" sz="1600"/>
              <a:t> 4</a:t>
            </a:r>
          </a:p>
          <a:p>
            <a:endParaRPr lang="sv-SE" sz="1600"/>
          </a:p>
          <a:p>
            <a:endParaRPr lang="sv-SE" sz="1600"/>
          </a:p>
          <a:p>
            <a:r>
              <a:rPr lang="sv-SE" sz="1600" err="1"/>
              <a:t>Oct</a:t>
            </a:r>
            <a:r>
              <a:rPr lang="sv-SE" sz="1600"/>
              <a:t> 4 - </a:t>
            </a:r>
            <a:r>
              <a:rPr lang="sv-SE" sz="1600" err="1"/>
              <a:t>Chapter</a:t>
            </a:r>
            <a:r>
              <a:rPr lang="sv-SE" sz="1600"/>
              <a:t> 5.1-5.2</a:t>
            </a:r>
          </a:p>
          <a:p>
            <a:r>
              <a:rPr lang="sv-SE" sz="1600" err="1"/>
              <a:t>Oct</a:t>
            </a:r>
            <a:r>
              <a:rPr lang="sv-SE" sz="1600"/>
              <a:t> 11 - </a:t>
            </a:r>
            <a:r>
              <a:rPr lang="sv-SE" sz="1600" err="1"/>
              <a:t>Chapter</a:t>
            </a:r>
            <a:r>
              <a:rPr lang="sv-SE" sz="1600"/>
              <a:t> 5.3-5.5</a:t>
            </a:r>
          </a:p>
          <a:p>
            <a:r>
              <a:rPr lang="sv-SE" sz="1600" err="1"/>
              <a:t>Oct</a:t>
            </a:r>
            <a:r>
              <a:rPr lang="sv-SE" sz="1600"/>
              <a:t> 18 - </a:t>
            </a:r>
            <a:r>
              <a:rPr lang="sv-SE" sz="1600" err="1"/>
              <a:t>Chapter</a:t>
            </a:r>
            <a:r>
              <a:rPr lang="sv-SE" sz="1600"/>
              <a:t> 6.1-6.2</a:t>
            </a:r>
          </a:p>
          <a:p>
            <a:r>
              <a:rPr lang="sv-SE" sz="1600" err="1"/>
              <a:t>Oct</a:t>
            </a:r>
            <a:r>
              <a:rPr lang="sv-SE" sz="1600"/>
              <a:t> 25 - </a:t>
            </a:r>
            <a:r>
              <a:rPr lang="sv-SE" sz="1600" err="1"/>
              <a:t>Chapter</a:t>
            </a:r>
            <a:r>
              <a:rPr lang="sv-SE" sz="1600"/>
              <a:t> 6.3-6.5</a:t>
            </a:r>
          </a:p>
          <a:p>
            <a:r>
              <a:rPr lang="sv-SE" sz="1600"/>
              <a:t>Nov 1 - </a:t>
            </a:r>
            <a:r>
              <a:rPr lang="sv-SE" sz="1600" err="1"/>
              <a:t>Chapter</a:t>
            </a:r>
            <a:r>
              <a:rPr lang="sv-SE" sz="1600"/>
              <a:t> 7</a:t>
            </a:r>
          </a:p>
          <a:p>
            <a:r>
              <a:rPr lang="sv-SE" sz="1600"/>
              <a:t>Nov 8 - </a:t>
            </a:r>
            <a:r>
              <a:rPr lang="sv-SE" sz="1600" err="1"/>
              <a:t>Chapter</a:t>
            </a:r>
            <a:r>
              <a:rPr lang="sv-SE" sz="1600"/>
              <a:t> 8.1-8.3</a:t>
            </a:r>
          </a:p>
          <a:p>
            <a:r>
              <a:rPr lang="sv-SE" sz="1600"/>
              <a:t>Nov 15 - </a:t>
            </a:r>
            <a:r>
              <a:rPr lang="sv-SE" sz="1600" err="1"/>
              <a:t>Chapter</a:t>
            </a:r>
            <a:r>
              <a:rPr lang="sv-SE" sz="1600"/>
              <a:t> 8.4-8.6</a:t>
            </a:r>
          </a:p>
          <a:p>
            <a:r>
              <a:rPr lang="sv-SE" sz="1600"/>
              <a:t>Nov 22 - </a:t>
            </a:r>
            <a:r>
              <a:rPr lang="sv-SE" sz="1600" err="1"/>
              <a:t>Chapter</a:t>
            </a:r>
            <a:r>
              <a:rPr lang="sv-SE" sz="1600"/>
              <a:t> 9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09FC401E-C4FF-DF41-A9B5-3C9E7A7E5B63}"/>
              </a:ext>
            </a:extLst>
          </p:cNvPr>
          <p:cNvSpPr/>
          <p:nvPr/>
        </p:nvSpPr>
        <p:spPr>
          <a:xfrm>
            <a:off x="0" y="4607521"/>
            <a:ext cx="409875" cy="212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358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D247BA-1894-E84D-A550-ABACE4A2A7EE}"/>
              </a:ext>
            </a:extLst>
          </p:cNvPr>
          <p:cNvSpPr/>
          <p:nvPr/>
        </p:nvSpPr>
        <p:spPr>
          <a:xfrm>
            <a:off x="0" y="0"/>
            <a:ext cx="12192000" cy="1414914"/>
          </a:xfrm>
          <a:prstGeom prst="rect">
            <a:avLst/>
          </a:prstGeom>
          <a:solidFill>
            <a:srgbClr val="AB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r>
              <a:rPr lang="sv-SE"/>
              <a:t>, Edlund &amp; </a:t>
            </a:r>
            <a:r>
              <a:rPr lang="sv-SE" err="1"/>
              <a:t>Edsgärd</a:t>
            </a:r>
            <a:r>
              <a:rPr lang="sv-SE"/>
              <a:t> - </a:t>
            </a:r>
            <a:r>
              <a:rPr lang="sv-SE" err="1"/>
              <a:t>Introduction</a:t>
            </a:r>
            <a:endParaRPr lang="sv-S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D5C772-24CE-4143-825F-0349AA291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166" y="1746810"/>
            <a:ext cx="4876800" cy="391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4E175F-FD1E-B446-8AF3-ACA2877B9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381" y="128790"/>
            <a:ext cx="1961489" cy="10531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6CF511-B39D-B64D-AA2C-C4A1BB8A0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999512"/>
            <a:ext cx="3200400" cy="1079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AD7886B-37AB-6942-82D4-626299A71272}"/>
              </a:ext>
            </a:extLst>
          </p:cNvPr>
          <p:cNvSpPr/>
          <p:nvPr/>
        </p:nvSpPr>
        <p:spPr>
          <a:xfrm>
            <a:off x="932922" y="2263748"/>
            <a:ext cx="2989721" cy="551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7DC6A-9A87-DC4E-AE84-185616943FB7}"/>
              </a:ext>
            </a:extLst>
          </p:cNvPr>
          <p:cNvSpPr txBox="1"/>
          <p:nvPr/>
        </p:nvSpPr>
        <p:spPr>
          <a:xfrm>
            <a:off x="2544251" y="476624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6.1-6.2</a:t>
            </a:r>
          </a:p>
        </p:txBody>
      </p:sp>
    </p:spTree>
    <p:extLst>
      <p:ext uri="{BB962C8B-B14F-4D97-AF65-F5344CB8AC3E}">
        <p14:creationId xmlns:p14="http://schemas.microsoft.com/office/powerpoint/2010/main" val="404966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D247BA-1894-E84D-A550-ABACE4A2A7EE}"/>
              </a:ext>
            </a:extLst>
          </p:cNvPr>
          <p:cNvSpPr/>
          <p:nvPr/>
        </p:nvSpPr>
        <p:spPr>
          <a:xfrm>
            <a:off x="0" y="0"/>
            <a:ext cx="12192000" cy="1414914"/>
          </a:xfrm>
          <a:prstGeom prst="rect">
            <a:avLst/>
          </a:prstGeom>
          <a:solidFill>
            <a:srgbClr val="AB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r>
              <a:rPr lang="sv-SE"/>
              <a:t>, Edlund &amp; </a:t>
            </a:r>
            <a:r>
              <a:rPr lang="sv-SE" err="1"/>
              <a:t>Edsgärd</a:t>
            </a:r>
            <a:r>
              <a:rPr lang="sv-SE"/>
              <a:t> - </a:t>
            </a:r>
            <a:r>
              <a:rPr lang="sv-SE" err="1"/>
              <a:t>Introduction</a:t>
            </a:r>
            <a:endParaRPr lang="sv-S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CDD963-2EBD-4D4E-ACB4-706F6DDA5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504950"/>
            <a:ext cx="4724400" cy="4851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19AD08F-13BB-F44A-AE03-65435DA000D4}"/>
              </a:ext>
            </a:extLst>
          </p:cNvPr>
          <p:cNvSpPr/>
          <p:nvPr/>
        </p:nvSpPr>
        <p:spPr>
          <a:xfrm>
            <a:off x="1272125" y="1813173"/>
            <a:ext cx="4346797" cy="2202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cs typeface="Calibri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A1960A7-B7CC-DA4D-99D8-AA9537E63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381" y="128790"/>
            <a:ext cx="1961489" cy="10531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D21A80-26FC-0B48-A6F3-827EC45B7770}"/>
              </a:ext>
            </a:extLst>
          </p:cNvPr>
          <p:cNvSpPr txBox="1"/>
          <p:nvPr/>
        </p:nvSpPr>
        <p:spPr>
          <a:xfrm>
            <a:off x="2544251" y="476624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6.1-6.2</a:t>
            </a:r>
          </a:p>
        </p:txBody>
      </p:sp>
    </p:spTree>
    <p:extLst>
      <p:ext uri="{BB962C8B-B14F-4D97-AF65-F5344CB8AC3E}">
        <p14:creationId xmlns:p14="http://schemas.microsoft.com/office/powerpoint/2010/main" val="413209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D247BA-1894-E84D-A550-ABACE4A2A7EE}"/>
              </a:ext>
            </a:extLst>
          </p:cNvPr>
          <p:cNvSpPr/>
          <p:nvPr/>
        </p:nvSpPr>
        <p:spPr>
          <a:xfrm>
            <a:off x="0" y="0"/>
            <a:ext cx="12192000" cy="1414914"/>
          </a:xfrm>
          <a:prstGeom prst="rect">
            <a:avLst/>
          </a:prstGeom>
          <a:solidFill>
            <a:srgbClr val="AB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r>
              <a:rPr lang="sv-SE"/>
              <a:t>, Edlund &amp; </a:t>
            </a:r>
            <a:r>
              <a:rPr lang="sv-SE" err="1"/>
              <a:t>Edsgärd</a:t>
            </a:r>
            <a:r>
              <a:rPr lang="sv-SE"/>
              <a:t> - </a:t>
            </a:r>
            <a:r>
              <a:rPr lang="sv-SE" err="1"/>
              <a:t>Introduction</a:t>
            </a:r>
            <a:endParaRPr lang="sv-S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CDA607-64A9-3242-9F56-92492D94D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81" y="128790"/>
            <a:ext cx="1961489" cy="10531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605E96-1C5E-794A-8A6F-559CD56DD159}"/>
              </a:ext>
            </a:extLst>
          </p:cNvPr>
          <p:cNvSpPr txBox="1"/>
          <p:nvPr/>
        </p:nvSpPr>
        <p:spPr>
          <a:xfrm>
            <a:off x="2544251" y="476624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6.1-6.2</a:t>
            </a:r>
          </a:p>
        </p:txBody>
      </p:sp>
      <p:pic>
        <p:nvPicPr>
          <p:cNvPr id="2" name="Picture 2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2AC3AFC3-08A0-41BE-A067-149801344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09" y="1947574"/>
            <a:ext cx="2750127" cy="455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4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r>
              <a:rPr lang="sv-SE"/>
              <a:t>, Edlund &amp; </a:t>
            </a:r>
            <a:r>
              <a:rPr lang="sv-SE" err="1"/>
              <a:t>Edsgärd</a:t>
            </a:r>
            <a:r>
              <a:rPr lang="sv-SE"/>
              <a:t> - </a:t>
            </a:r>
            <a:r>
              <a:rPr lang="sv-SE" err="1"/>
              <a:t>Introduction</a:t>
            </a:r>
            <a:endParaRPr lang="sv-SE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6E2E73C-0FC0-9B45-990D-61AED2529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34772"/>
              </p:ext>
            </p:extLst>
          </p:nvPr>
        </p:nvGraphicFramePr>
        <p:xfrm>
          <a:off x="25400" y="0"/>
          <a:ext cx="12166600" cy="6269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6600">
                  <a:extLst>
                    <a:ext uri="{9D8B030D-6E8A-4147-A177-3AD203B41FA5}">
                      <a16:colId xmlns:a16="http://schemas.microsoft.com/office/drawing/2014/main" val="1946927798"/>
                    </a:ext>
                  </a:extLst>
                </a:gridCol>
              </a:tblGrid>
              <a:tr h="675321">
                <a:tc>
                  <a:txBody>
                    <a:bodyPr/>
                    <a:lstStyle/>
                    <a:p>
                      <a:pPr algn="ctr"/>
                      <a:r>
                        <a:rPr lang="sv-SE" sz="2800">
                          <a:solidFill>
                            <a:schemeClr val="bg1"/>
                          </a:solidFill>
                        </a:rPr>
                        <a:t>Group 1, </a:t>
                      </a:r>
                      <a:r>
                        <a:rPr lang="sv-SE" sz="2800" err="1">
                          <a:solidFill>
                            <a:schemeClr val="bg1"/>
                          </a:solidFill>
                        </a:rPr>
                        <a:t>Questions</a:t>
                      </a:r>
                      <a:r>
                        <a:rPr lang="sv-SE" sz="2800">
                          <a:solidFill>
                            <a:schemeClr val="bg1"/>
                          </a:solidFill>
                        </a:rPr>
                        <a:t>: 1, 4, 5, 6, 8, 9, 14</a:t>
                      </a:r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51326"/>
                  </a:ext>
                </a:extLst>
              </a:tr>
              <a:tr h="10107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in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chapter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6.2, the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talks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about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RNN,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later it shows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RNN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not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outperforming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Embedding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6.1 for sentiment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So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cases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NLP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RNN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outperform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Embedding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 make sense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tp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combine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both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having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both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Embedding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layer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RNN)? (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Shahab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45028"/>
                  </a:ext>
                </a:extLst>
              </a:tr>
              <a:tr h="198777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See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page 206. "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But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this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result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isn’t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groundbreaking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for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such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a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computationally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intensive approach.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Why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isn’t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LSTM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performing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better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?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One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reason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is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that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you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made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no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effort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to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tune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hyperparameters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such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as the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embeddings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dimensionality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or the LSTM output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dimensionality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 Another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may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be lack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of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regularization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But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honestly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, the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primary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rea- son is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that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analyzing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the global, long-term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structure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of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the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reviews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(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what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LSTM is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good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at)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isn’t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helpful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for a sentiment-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analysis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problem.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Such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a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basic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problem is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well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solved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by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looking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at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what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words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occur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in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each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review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, and at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what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frequency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That’s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what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the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first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fully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connected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approach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looked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at.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But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there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are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far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more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difficult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natural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-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language-processing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problems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out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there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where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the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strength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of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LSTM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will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become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apparent: in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particular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question-answering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and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machine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translation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."</a:t>
                      </a:r>
                      <a:endParaRPr lang="en-US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47358"/>
                  </a:ext>
                </a:extLst>
              </a:tr>
              <a:tr h="8231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It is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stated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the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-hot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encoding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most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common. To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 is not the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most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intuitive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encoding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think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since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 gives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very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sparse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vectors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Is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reason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why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so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popular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29218"/>
                  </a:ext>
                </a:extLst>
              </a:tr>
              <a:tr h="17182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/>
                        <a:t>To </a:t>
                      </a:r>
                      <a:r>
                        <a:rPr lang="sv-SE" sz="1600" err="1"/>
                        <a:t>us</a:t>
                      </a:r>
                      <a:r>
                        <a:rPr lang="sv-SE" sz="1600"/>
                        <a:t> it </a:t>
                      </a:r>
                      <a:r>
                        <a:rPr lang="sv-SE" sz="1600" err="1"/>
                        <a:t>isn't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intuititive</a:t>
                      </a:r>
                      <a:r>
                        <a:rPr lang="sv-SE" sz="1600"/>
                        <a:t> </a:t>
                      </a:r>
                      <a:r>
                        <a:rPr lang="sv-SE" sz="1600" err="1"/>
                        <a:t>what</a:t>
                      </a:r>
                      <a:r>
                        <a:rPr lang="sv-SE" sz="1600"/>
                        <a:t> a </a:t>
                      </a:r>
                      <a:r>
                        <a:rPr lang="sv-SE" sz="1600" err="1"/>
                        <a:t>more</a:t>
                      </a:r>
                      <a:r>
                        <a:rPr lang="sv-SE" sz="1600"/>
                        <a:t> intuitive </a:t>
                      </a:r>
                      <a:r>
                        <a:rPr lang="sv-SE" sz="1600" err="1"/>
                        <a:t>encoding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would</a:t>
                      </a:r>
                      <a:r>
                        <a:rPr lang="sv-SE" sz="1600"/>
                        <a:t> look like =)</a:t>
                      </a:r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68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22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r>
              <a:rPr lang="sv-SE"/>
              <a:t>, Edlund &amp; </a:t>
            </a:r>
            <a:r>
              <a:rPr lang="sv-SE" err="1"/>
              <a:t>Edsgärd</a:t>
            </a:r>
            <a:r>
              <a:rPr lang="sv-SE"/>
              <a:t> - </a:t>
            </a:r>
            <a:r>
              <a:rPr lang="sv-SE" err="1"/>
              <a:t>Introduction</a:t>
            </a:r>
            <a:endParaRPr lang="sv-SE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6E2E73C-0FC0-9B45-990D-61AED2529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055993"/>
              </p:ext>
            </p:extLst>
          </p:nvPr>
        </p:nvGraphicFramePr>
        <p:xfrm>
          <a:off x="25400" y="0"/>
          <a:ext cx="12166600" cy="642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6600">
                  <a:extLst>
                    <a:ext uri="{9D8B030D-6E8A-4147-A177-3AD203B41FA5}">
                      <a16:colId xmlns:a16="http://schemas.microsoft.com/office/drawing/2014/main" val="1946927798"/>
                    </a:ext>
                  </a:extLst>
                </a:gridCol>
              </a:tblGrid>
              <a:tr h="610957">
                <a:tc>
                  <a:txBody>
                    <a:bodyPr/>
                    <a:lstStyle/>
                    <a:p>
                      <a:pPr algn="ctr"/>
                      <a:r>
                        <a:rPr lang="sv-SE" sz="2800">
                          <a:solidFill>
                            <a:schemeClr val="bg1"/>
                          </a:solidFill>
                        </a:rPr>
                        <a:t>Group 1, </a:t>
                      </a:r>
                      <a:r>
                        <a:rPr lang="sv-SE" sz="2800" err="1">
                          <a:solidFill>
                            <a:schemeClr val="bg1"/>
                          </a:solidFill>
                        </a:rPr>
                        <a:t>Questions</a:t>
                      </a:r>
                      <a:r>
                        <a:rPr lang="sv-SE" sz="2800">
                          <a:solidFill>
                            <a:schemeClr val="bg1"/>
                          </a:solidFill>
                        </a:rPr>
                        <a:t>: 1, 4, 5, 6, 8, 9, 14</a:t>
                      </a:r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51326"/>
                  </a:ext>
                </a:extLst>
              </a:tr>
              <a:tr h="7672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Does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anybody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know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useful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well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tested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vectors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embeddings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Nordic an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dBaltic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languages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  I.e.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could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our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Telia? (Martti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Kosonen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4502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Fasttext (FB) –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used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in a text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classification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POC in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January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both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for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Finnish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and Swedish (has for over 200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languages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including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all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languages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within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Telia).</a:t>
                      </a:r>
                      <a:endParaRPr lang="en-US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47358"/>
                  </a:ext>
                </a:extLst>
              </a:tr>
              <a:tr h="1209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I understand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6.1.3.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chapter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written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the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perspective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'small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set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will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not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accurace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whatever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ready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made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embeddings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reached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best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cases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understanding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text? (Martti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Kosonen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2921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If the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embeddings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are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created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using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a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large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corpus, and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your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text is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well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covered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by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that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corpus,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you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should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be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able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to get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good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performance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-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even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if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you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have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small data sets.  If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above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is not the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case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you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can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further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train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the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network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to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add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your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specific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words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to the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embeddings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68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01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r>
              <a:rPr lang="sv-SE"/>
              <a:t>, Edlund &amp; </a:t>
            </a:r>
            <a:r>
              <a:rPr lang="sv-SE" err="1"/>
              <a:t>Edsgärd</a:t>
            </a:r>
            <a:r>
              <a:rPr lang="sv-SE"/>
              <a:t> - </a:t>
            </a:r>
            <a:r>
              <a:rPr lang="sv-SE" err="1"/>
              <a:t>Introduction</a:t>
            </a:r>
            <a:endParaRPr lang="sv-SE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6E2E73C-0FC0-9B45-990D-61AED2529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708637"/>
              </p:ext>
            </p:extLst>
          </p:nvPr>
        </p:nvGraphicFramePr>
        <p:xfrm>
          <a:off x="25400" y="0"/>
          <a:ext cx="12166600" cy="6402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6600">
                  <a:extLst>
                    <a:ext uri="{9D8B030D-6E8A-4147-A177-3AD203B41FA5}">
                      <a16:colId xmlns:a16="http://schemas.microsoft.com/office/drawing/2014/main" val="1946927798"/>
                    </a:ext>
                  </a:extLst>
                </a:gridCol>
              </a:tblGrid>
              <a:tr h="610957">
                <a:tc>
                  <a:txBody>
                    <a:bodyPr/>
                    <a:lstStyle/>
                    <a:p>
                      <a:pPr algn="ctr"/>
                      <a:r>
                        <a:rPr lang="sv-SE" sz="2800">
                          <a:solidFill>
                            <a:schemeClr val="bg1"/>
                          </a:solidFill>
                        </a:rPr>
                        <a:t>Group 1, </a:t>
                      </a:r>
                      <a:r>
                        <a:rPr lang="sv-SE" sz="2800" err="1">
                          <a:solidFill>
                            <a:schemeClr val="bg1"/>
                          </a:solidFill>
                        </a:rPr>
                        <a:t>Questions</a:t>
                      </a:r>
                      <a:r>
                        <a:rPr lang="sv-SE" sz="2800">
                          <a:solidFill>
                            <a:schemeClr val="bg1"/>
                          </a:solidFill>
                        </a:rPr>
                        <a:t>: 1, 4, 5, 6, 8, 9, 14</a:t>
                      </a:r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51326"/>
                  </a:ext>
                </a:extLst>
              </a:tr>
              <a:tr h="6612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doing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image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classification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could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pretrained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models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retrained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few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pretrained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layers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The reasoning for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was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make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general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models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focused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towards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task at hand.</a:t>
                      </a:r>
                    </a:p>
                    <a:p>
                      <a:pPr>
                        <a:buNone/>
                      </a:pPr>
                      <a:br>
                        <a:rPr lang="sv-SE" sz="1800" kern="1200"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sv-SE" sz="1800" kern="120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None/>
                      </a:pP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similar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analogy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regards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text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Choullet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claims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pre-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trained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embeddings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likely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be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outperformed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by task-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embeddings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suffiently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sets.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way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combine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a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similar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fashion as in image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classification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4502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 err="1"/>
                        <a:t>Yes</a:t>
                      </a:r>
                      <a:r>
                        <a:rPr lang="sv-SE" sz="1600"/>
                        <a:t>, </a:t>
                      </a:r>
                      <a:r>
                        <a:rPr lang="sv-SE" sz="1600" err="1"/>
                        <a:t>it's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possible</a:t>
                      </a:r>
                      <a:r>
                        <a:rPr lang="sv-SE" sz="1600"/>
                        <a:t>.</a:t>
                      </a:r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473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pretrained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embeddings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the Swedish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language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 Telia or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someone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 Telia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trained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embedding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the Swedish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language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reuse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(</a:t>
                      </a:r>
                      <a:r>
                        <a:rPr lang="sv-SE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Jorrit</a:t>
                      </a:r>
                      <a:r>
                        <a:rPr lang="sv-S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2921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/>
                        <a:t>(</a:t>
                      </a:r>
                      <a:r>
                        <a:rPr lang="sv-SE" sz="1600" err="1"/>
                        <a:t>see</a:t>
                      </a:r>
                      <a:r>
                        <a:rPr lang="sv-SE" sz="1600"/>
                        <a:t> fasttext, </a:t>
                      </a:r>
                      <a:r>
                        <a:rPr lang="sv-SE" sz="1600" err="1"/>
                        <a:t>question</a:t>
                      </a:r>
                      <a:r>
                        <a:rPr lang="sv-SE" sz="1600"/>
                        <a:t> 5)</a:t>
                      </a:r>
                    </a:p>
                    <a:p>
                      <a:pPr lvl="0" algn="l">
                        <a:buNone/>
                      </a:pPr>
                      <a:endParaRPr lang="sv-SE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68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99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865B53996F3B45869CB4B474B88307" ma:contentTypeVersion="2" ma:contentTypeDescription="Create a new document." ma:contentTypeScope="" ma:versionID="01211b4d142fbbd2bae3132072df67a1">
  <xsd:schema xmlns:xsd="http://www.w3.org/2001/XMLSchema" xmlns:xs="http://www.w3.org/2001/XMLSchema" xmlns:p="http://schemas.microsoft.com/office/2006/metadata/properties" xmlns:ns2="d32ef71d-faeb-4674-80dd-2f4a86b92de7" targetNamespace="http://schemas.microsoft.com/office/2006/metadata/properties" ma:root="true" ma:fieldsID="8f869f54b7f6edb5513f75e73ba759c6" ns2:_="">
    <xsd:import namespace="d32ef71d-faeb-4674-80dd-2f4a86b92d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2ef71d-faeb-4674-80dd-2f4a86b92d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7255D3-CBC5-4390-BB3A-31EB987E502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F5DF8E0-F2C5-41A4-B67D-79769EF2A8A2}">
  <ds:schemaRefs>
    <ds:schemaRef ds:uri="d32ef71d-faeb-4674-80dd-2f4a86b92de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2F387AA-F334-4122-9C6E-1A903E16A9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Deep Learning with Python</vt:lpstr>
      <vt:lpstr>Session outline – 60 min</vt:lpstr>
      <vt:lpstr>Timeplan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revision>1</cp:revision>
  <dcterms:created xsi:type="dcterms:W3CDTF">2018-09-12T07:33:56Z</dcterms:created>
  <dcterms:modified xsi:type="dcterms:W3CDTF">2018-10-18T10:20:29Z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0x0101006C865B53996F3B45869CB4B474B88307</vt:lpwstr>
  </property>
</Properties>
</file>