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C000"/>
    <a:srgbClr val="FFFF00"/>
    <a:srgbClr val="FF0000"/>
    <a:srgbClr val="DEEBF7"/>
    <a:srgbClr val="FFFFFF"/>
    <a:srgbClr val="000000"/>
    <a:srgbClr val="EE2E2F"/>
    <a:srgbClr val="008C48"/>
    <a:srgbClr val="227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77" y="-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3A93-0048-4757-8902-2867FD13CB47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5309-29CB-4C5B-9EEE-A18F40262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16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3A93-0048-4757-8902-2867FD13CB47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5309-29CB-4C5B-9EEE-A18F40262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84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3A93-0048-4757-8902-2867FD13CB47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5309-29CB-4C5B-9EEE-A18F40262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96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3A93-0048-4757-8902-2867FD13CB47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5309-29CB-4C5B-9EEE-A18F40262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73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3A93-0048-4757-8902-2867FD13CB47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5309-29CB-4C5B-9EEE-A18F40262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48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3A93-0048-4757-8902-2867FD13CB47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5309-29CB-4C5B-9EEE-A18F40262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40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3A93-0048-4757-8902-2867FD13CB47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5309-29CB-4C5B-9EEE-A18F40262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17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3A93-0048-4757-8902-2867FD13CB47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5309-29CB-4C5B-9EEE-A18F40262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06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3A93-0048-4757-8902-2867FD13CB47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5309-29CB-4C5B-9EEE-A18F40262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12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3A93-0048-4757-8902-2867FD13CB47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5309-29CB-4C5B-9EEE-A18F40262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01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3A93-0048-4757-8902-2867FD13CB47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5309-29CB-4C5B-9EEE-A18F40262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45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03A93-0048-4757-8902-2867FD13CB47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35309-29CB-4C5B-9EEE-A18F40262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01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underestimating.. figure</a:t>
            </a:r>
            <a:endParaRPr lang="en-GB" dirty="0"/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3056353" y="2238375"/>
            <a:ext cx="6194425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578641" y="2301875"/>
            <a:ext cx="0" cy="2081213"/>
          </a:xfrm>
          <a:prstGeom prst="line">
            <a:avLst/>
          </a:prstGeom>
          <a:noFill/>
          <a:ln w="6350">
            <a:solidFill>
              <a:srgbClr val="E5E5E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3885028" y="2301875"/>
            <a:ext cx="0" cy="2081213"/>
          </a:xfrm>
          <a:prstGeom prst="line">
            <a:avLst/>
          </a:prstGeom>
          <a:noFill/>
          <a:ln w="6350">
            <a:solidFill>
              <a:srgbClr val="E5E5E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193003" y="2301875"/>
            <a:ext cx="0" cy="2081213"/>
          </a:xfrm>
          <a:prstGeom prst="line">
            <a:avLst/>
          </a:prstGeom>
          <a:noFill/>
          <a:ln w="6350">
            <a:solidFill>
              <a:srgbClr val="E5E5E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500978" y="2301875"/>
            <a:ext cx="0" cy="2081213"/>
          </a:xfrm>
          <a:prstGeom prst="line">
            <a:avLst/>
          </a:prstGeom>
          <a:noFill/>
          <a:ln w="6350">
            <a:solidFill>
              <a:srgbClr val="E5E5E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802603" y="2301875"/>
            <a:ext cx="0" cy="2081213"/>
          </a:xfrm>
          <a:prstGeom prst="line">
            <a:avLst/>
          </a:prstGeom>
          <a:noFill/>
          <a:ln w="6350">
            <a:solidFill>
              <a:srgbClr val="E5E5E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5108991" y="2301875"/>
            <a:ext cx="0" cy="2081213"/>
          </a:xfrm>
          <a:prstGeom prst="line">
            <a:avLst/>
          </a:prstGeom>
          <a:noFill/>
          <a:ln w="6350">
            <a:solidFill>
              <a:srgbClr val="E5E5E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5416966" y="2301875"/>
            <a:ext cx="0" cy="2081213"/>
          </a:xfrm>
          <a:prstGeom prst="line">
            <a:avLst/>
          </a:prstGeom>
          <a:noFill/>
          <a:ln w="6350">
            <a:solidFill>
              <a:srgbClr val="E5E5E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724941" y="2301875"/>
            <a:ext cx="0" cy="2081213"/>
          </a:xfrm>
          <a:prstGeom prst="line">
            <a:avLst/>
          </a:prstGeom>
          <a:noFill/>
          <a:ln w="6350">
            <a:solidFill>
              <a:srgbClr val="E5E5E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578641" y="4383088"/>
            <a:ext cx="2146300" cy="0"/>
          </a:xfrm>
          <a:prstGeom prst="line">
            <a:avLst/>
          </a:prstGeom>
          <a:noFill/>
          <a:ln w="6350">
            <a:solidFill>
              <a:srgbClr val="E5E5E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578641" y="4087813"/>
            <a:ext cx="2146300" cy="0"/>
          </a:xfrm>
          <a:prstGeom prst="line">
            <a:avLst/>
          </a:prstGeom>
          <a:noFill/>
          <a:ln w="6350">
            <a:solidFill>
              <a:srgbClr val="E5E5E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578641" y="3787775"/>
            <a:ext cx="2146300" cy="0"/>
          </a:xfrm>
          <a:prstGeom prst="line">
            <a:avLst/>
          </a:prstGeom>
          <a:noFill/>
          <a:ln w="6350">
            <a:solidFill>
              <a:srgbClr val="E5E5E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3578641" y="3492500"/>
            <a:ext cx="2146300" cy="0"/>
          </a:xfrm>
          <a:prstGeom prst="line">
            <a:avLst/>
          </a:prstGeom>
          <a:noFill/>
          <a:ln w="6350">
            <a:solidFill>
              <a:srgbClr val="E5E5E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3578641" y="3192463"/>
            <a:ext cx="2146300" cy="0"/>
          </a:xfrm>
          <a:prstGeom prst="line">
            <a:avLst/>
          </a:prstGeom>
          <a:noFill/>
          <a:ln w="6350">
            <a:solidFill>
              <a:srgbClr val="E5E5E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3578641" y="2897188"/>
            <a:ext cx="2146300" cy="0"/>
          </a:xfrm>
          <a:prstGeom prst="line">
            <a:avLst/>
          </a:prstGeom>
          <a:noFill/>
          <a:ln w="6350">
            <a:solidFill>
              <a:srgbClr val="E5E5E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3578641" y="2597150"/>
            <a:ext cx="2146300" cy="0"/>
          </a:xfrm>
          <a:prstGeom prst="line">
            <a:avLst/>
          </a:prstGeom>
          <a:noFill/>
          <a:ln w="6350">
            <a:solidFill>
              <a:srgbClr val="E5E5E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578641" y="2301875"/>
            <a:ext cx="2146300" cy="0"/>
          </a:xfrm>
          <a:prstGeom prst="line">
            <a:avLst/>
          </a:prstGeom>
          <a:noFill/>
          <a:ln w="6350">
            <a:solidFill>
              <a:srgbClr val="E5E5E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3578641" y="4383088"/>
            <a:ext cx="2146300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5724941" y="2301875"/>
            <a:ext cx="0" cy="2081213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flipH="1">
            <a:off x="3578641" y="2301875"/>
            <a:ext cx="2146300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3578641" y="2301875"/>
            <a:ext cx="0" cy="2081213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3578641" y="4383088"/>
            <a:ext cx="0" cy="3333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3885028" y="4383088"/>
            <a:ext cx="0" cy="3333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4193003" y="4383088"/>
            <a:ext cx="0" cy="3333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4500978" y="4383088"/>
            <a:ext cx="0" cy="3333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4802603" y="4383088"/>
            <a:ext cx="0" cy="3333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5108991" y="4383088"/>
            <a:ext cx="0" cy="3333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5416966" y="4383088"/>
            <a:ext cx="0" cy="3333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5724941" y="4383088"/>
            <a:ext cx="0" cy="3333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3578641" y="4383088"/>
            <a:ext cx="0" cy="571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3543716" y="4457700"/>
            <a:ext cx="163513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4193003" y="4383088"/>
            <a:ext cx="0" cy="571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4127916" y="4457700"/>
            <a:ext cx="23177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4802603" y="4383088"/>
            <a:ext cx="0" cy="571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4740691" y="4457700"/>
            <a:ext cx="23177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416966" y="4383088"/>
            <a:ext cx="0" cy="571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5353466" y="4457700"/>
            <a:ext cx="23177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30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3543716" y="4383088"/>
            <a:ext cx="34925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3543716" y="4087813"/>
            <a:ext cx="34925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3543716" y="3787775"/>
            <a:ext cx="34925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3543716" y="3492500"/>
            <a:ext cx="34925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3543716" y="3192463"/>
            <a:ext cx="34925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3543716" y="2897188"/>
            <a:ext cx="34925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3543716" y="2597150"/>
            <a:ext cx="34925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>
            <a:off x="3543716" y="2301875"/>
            <a:ext cx="34925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3056353" y="4319588"/>
            <a:ext cx="452438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" name="Line 50"/>
          <p:cNvSpPr>
            <a:spLocks noChangeShapeType="1"/>
          </p:cNvSpPr>
          <p:nvPr/>
        </p:nvSpPr>
        <p:spPr bwMode="auto">
          <a:xfrm>
            <a:off x="3519903" y="4383088"/>
            <a:ext cx="58738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" name="Rectangle 51"/>
          <p:cNvSpPr>
            <a:spLocks noChangeArrowheads="1"/>
          </p:cNvSpPr>
          <p:nvPr/>
        </p:nvSpPr>
        <p:spPr bwMode="auto">
          <a:xfrm>
            <a:off x="3445291" y="4319588"/>
            <a:ext cx="150813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>
            <a:off x="3519903" y="4087813"/>
            <a:ext cx="58738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" name="Rectangle 53"/>
          <p:cNvSpPr>
            <a:spLocks noChangeArrowheads="1"/>
          </p:cNvSpPr>
          <p:nvPr/>
        </p:nvSpPr>
        <p:spPr bwMode="auto">
          <a:xfrm>
            <a:off x="3445291" y="4021138"/>
            <a:ext cx="16192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Line 54"/>
          <p:cNvSpPr>
            <a:spLocks noChangeShapeType="1"/>
          </p:cNvSpPr>
          <p:nvPr/>
        </p:nvSpPr>
        <p:spPr bwMode="auto">
          <a:xfrm>
            <a:off x="3519903" y="3787775"/>
            <a:ext cx="58738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" name="Rectangle 55"/>
          <p:cNvSpPr>
            <a:spLocks noChangeArrowheads="1"/>
          </p:cNvSpPr>
          <p:nvPr/>
        </p:nvSpPr>
        <p:spPr bwMode="auto">
          <a:xfrm>
            <a:off x="3381791" y="3724275"/>
            <a:ext cx="23177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>
            <a:off x="3519903" y="3492500"/>
            <a:ext cx="58738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" name="Rectangle 57"/>
          <p:cNvSpPr>
            <a:spLocks noChangeArrowheads="1"/>
          </p:cNvSpPr>
          <p:nvPr/>
        </p:nvSpPr>
        <p:spPr bwMode="auto">
          <a:xfrm>
            <a:off x="3381791" y="3427413"/>
            <a:ext cx="23177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15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3519903" y="3192463"/>
            <a:ext cx="58738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" name="Rectangle 59"/>
          <p:cNvSpPr>
            <a:spLocks noChangeArrowheads="1"/>
          </p:cNvSpPr>
          <p:nvPr/>
        </p:nvSpPr>
        <p:spPr bwMode="auto">
          <a:xfrm>
            <a:off x="3381791" y="3130550"/>
            <a:ext cx="23177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auto">
          <a:xfrm>
            <a:off x="3519903" y="2897188"/>
            <a:ext cx="58738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Rectangle 61"/>
          <p:cNvSpPr>
            <a:spLocks noChangeArrowheads="1"/>
          </p:cNvSpPr>
          <p:nvPr/>
        </p:nvSpPr>
        <p:spPr bwMode="auto">
          <a:xfrm>
            <a:off x="3381791" y="2833688"/>
            <a:ext cx="214313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25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auto">
          <a:xfrm>
            <a:off x="3519903" y="2597150"/>
            <a:ext cx="58738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5" name="Rectangle 63"/>
          <p:cNvSpPr>
            <a:spLocks noChangeArrowheads="1"/>
          </p:cNvSpPr>
          <p:nvPr/>
        </p:nvSpPr>
        <p:spPr bwMode="auto">
          <a:xfrm>
            <a:off x="3381791" y="2535238"/>
            <a:ext cx="23177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30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Line 64"/>
          <p:cNvSpPr>
            <a:spLocks noChangeShapeType="1"/>
          </p:cNvSpPr>
          <p:nvPr/>
        </p:nvSpPr>
        <p:spPr bwMode="auto">
          <a:xfrm>
            <a:off x="3519903" y="2301875"/>
            <a:ext cx="58738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" name="Rectangle 65"/>
          <p:cNvSpPr>
            <a:spLocks noChangeArrowheads="1"/>
          </p:cNvSpPr>
          <p:nvPr/>
        </p:nvSpPr>
        <p:spPr bwMode="auto">
          <a:xfrm>
            <a:off x="3381791" y="2238375"/>
            <a:ext cx="23177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35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3102391" y="3538538"/>
            <a:ext cx="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Freeform 67"/>
          <p:cNvSpPr>
            <a:spLocks/>
          </p:cNvSpPr>
          <p:nvPr/>
        </p:nvSpPr>
        <p:spPr bwMode="auto">
          <a:xfrm>
            <a:off x="3821528" y="2301875"/>
            <a:ext cx="1903413" cy="1843088"/>
          </a:xfrm>
          <a:custGeom>
            <a:avLst/>
            <a:gdLst>
              <a:gd name="T0" fmla="*/ 19 w 1199"/>
              <a:gd name="T1" fmla="*/ 1143 h 1161"/>
              <a:gd name="T2" fmla="*/ 44 w 1199"/>
              <a:gd name="T3" fmla="*/ 1121 h 1161"/>
              <a:gd name="T4" fmla="*/ 55 w 1199"/>
              <a:gd name="T5" fmla="*/ 1110 h 1161"/>
              <a:gd name="T6" fmla="*/ 81 w 1199"/>
              <a:gd name="T7" fmla="*/ 1085 h 1161"/>
              <a:gd name="T8" fmla="*/ 103 w 1199"/>
              <a:gd name="T9" fmla="*/ 1063 h 1161"/>
              <a:gd name="T10" fmla="*/ 128 w 1199"/>
              <a:gd name="T11" fmla="*/ 1038 h 1161"/>
              <a:gd name="T12" fmla="*/ 150 w 1199"/>
              <a:gd name="T13" fmla="*/ 1016 h 1161"/>
              <a:gd name="T14" fmla="*/ 157 w 1199"/>
              <a:gd name="T15" fmla="*/ 1008 h 1161"/>
              <a:gd name="T16" fmla="*/ 165 w 1199"/>
              <a:gd name="T17" fmla="*/ 1005 h 1161"/>
              <a:gd name="T18" fmla="*/ 176 w 1199"/>
              <a:gd name="T19" fmla="*/ 994 h 1161"/>
              <a:gd name="T20" fmla="*/ 183 w 1199"/>
              <a:gd name="T21" fmla="*/ 987 h 1161"/>
              <a:gd name="T22" fmla="*/ 198 w 1199"/>
              <a:gd name="T23" fmla="*/ 968 h 1161"/>
              <a:gd name="T24" fmla="*/ 223 w 1199"/>
              <a:gd name="T25" fmla="*/ 947 h 1161"/>
              <a:gd name="T26" fmla="*/ 245 w 1199"/>
              <a:gd name="T27" fmla="*/ 921 h 1161"/>
              <a:gd name="T28" fmla="*/ 271 w 1199"/>
              <a:gd name="T29" fmla="*/ 899 h 1161"/>
              <a:gd name="T30" fmla="*/ 278 w 1199"/>
              <a:gd name="T31" fmla="*/ 892 h 1161"/>
              <a:gd name="T32" fmla="*/ 296 w 1199"/>
              <a:gd name="T33" fmla="*/ 877 h 1161"/>
              <a:gd name="T34" fmla="*/ 318 w 1199"/>
              <a:gd name="T35" fmla="*/ 852 h 1161"/>
              <a:gd name="T36" fmla="*/ 344 w 1199"/>
              <a:gd name="T37" fmla="*/ 830 h 1161"/>
              <a:gd name="T38" fmla="*/ 366 w 1199"/>
              <a:gd name="T39" fmla="*/ 808 h 1161"/>
              <a:gd name="T40" fmla="*/ 391 w 1199"/>
              <a:gd name="T41" fmla="*/ 783 h 1161"/>
              <a:gd name="T42" fmla="*/ 413 w 1199"/>
              <a:gd name="T43" fmla="*/ 761 h 1161"/>
              <a:gd name="T44" fmla="*/ 439 w 1199"/>
              <a:gd name="T45" fmla="*/ 735 h 1161"/>
              <a:gd name="T46" fmla="*/ 450 w 1199"/>
              <a:gd name="T47" fmla="*/ 724 h 1161"/>
              <a:gd name="T48" fmla="*/ 475 w 1199"/>
              <a:gd name="T49" fmla="*/ 703 h 1161"/>
              <a:gd name="T50" fmla="*/ 486 w 1199"/>
              <a:gd name="T51" fmla="*/ 692 h 1161"/>
              <a:gd name="T52" fmla="*/ 512 w 1199"/>
              <a:gd name="T53" fmla="*/ 666 h 1161"/>
              <a:gd name="T54" fmla="*/ 534 w 1199"/>
              <a:gd name="T55" fmla="*/ 644 h 1161"/>
              <a:gd name="T56" fmla="*/ 548 w 1199"/>
              <a:gd name="T57" fmla="*/ 630 h 1161"/>
              <a:gd name="T58" fmla="*/ 570 w 1199"/>
              <a:gd name="T59" fmla="*/ 608 h 1161"/>
              <a:gd name="T60" fmla="*/ 588 w 1199"/>
              <a:gd name="T61" fmla="*/ 590 h 1161"/>
              <a:gd name="T62" fmla="*/ 607 w 1199"/>
              <a:gd name="T63" fmla="*/ 575 h 1161"/>
              <a:gd name="T64" fmla="*/ 629 w 1199"/>
              <a:gd name="T65" fmla="*/ 550 h 1161"/>
              <a:gd name="T66" fmla="*/ 636 w 1199"/>
              <a:gd name="T67" fmla="*/ 546 h 1161"/>
              <a:gd name="T68" fmla="*/ 654 w 1199"/>
              <a:gd name="T69" fmla="*/ 528 h 1161"/>
              <a:gd name="T70" fmla="*/ 676 w 1199"/>
              <a:gd name="T71" fmla="*/ 506 h 1161"/>
              <a:gd name="T72" fmla="*/ 691 w 1199"/>
              <a:gd name="T73" fmla="*/ 495 h 1161"/>
              <a:gd name="T74" fmla="*/ 702 w 1199"/>
              <a:gd name="T75" fmla="*/ 481 h 1161"/>
              <a:gd name="T76" fmla="*/ 702 w 1199"/>
              <a:gd name="T77" fmla="*/ 481 h 1161"/>
              <a:gd name="T78" fmla="*/ 727 w 1199"/>
              <a:gd name="T79" fmla="*/ 459 h 1161"/>
              <a:gd name="T80" fmla="*/ 742 w 1199"/>
              <a:gd name="T81" fmla="*/ 444 h 1161"/>
              <a:gd name="T82" fmla="*/ 742 w 1199"/>
              <a:gd name="T83" fmla="*/ 444 h 1161"/>
              <a:gd name="T84" fmla="*/ 760 w 1199"/>
              <a:gd name="T85" fmla="*/ 422 h 1161"/>
              <a:gd name="T86" fmla="*/ 786 w 1199"/>
              <a:gd name="T87" fmla="*/ 401 h 1161"/>
              <a:gd name="T88" fmla="*/ 808 w 1199"/>
              <a:gd name="T89" fmla="*/ 379 h 1161"/>
              <a:gd name="T90" fmla="*/ 822 w 1199"/>
              <a:gd name="T91" fmla="*/ 364 h 1161"/>
              <a:gd name="T92" fmla="*/ 844 w 1199"/>
              <a:gd name="T93" fmla="*/ 342 h 1161"/>
              <a:gd name="T94" fmla="*/ 870 w 1199"/>
              <a:gd name="T95" fmla="*/ 320 h 1161"/>
              <a:gd name="T96" fmla="*/ 881 w 1199"/>
              <a:gd name="T97" fmla="*/ 306 h 1161"/>
              <a:gd name="T98" fmla="*/ 906 w 1199"/>
              <a:gd name="T99" fmla="*/ 284 h 1161"/>
              <a:gd name="T100" fmla="*/ 928 w 1199"/>
              <a:gd name="T101" fmla="*/ 262 h 1161"/>
              <a:gd name="T102" fmla="*/ 954 w 1199"/>
              <a:gd name="T103" fmla="*/ 237 h 1161"/>
              <a:gd name="T104" fmla="*/ 976 w 1199"/>
              <a:gd name="T105" fmla="*/ 215 h 1161"/>
              <a:gd name="T106" fmla="*/ 1001 w 1199"/>
              <a:gd name="T107" fmla="*/ 193 h 1161"/>
              <a:gd name="T108" fmla="*/ 1023 w 1199"/>
              <a:gd name="T109" fmla="*/ 168 h 1161"/>
              <a:gd name="T110" fmla="*/ 1049 w 1199"/>
              <a:gd name="T111" fmla="*/ 146 h 1161"/>
              <a:gd name="T112" fmla="*/ 1074 w 1199"/>
              <a:gd name="T113" fmla="*/ 120 h 1161"/>
              <a:gd name="T114" fmla="*/ 1096 w 1199"/>
              <a:gd name="T115" fmla="*/ 98 h 1161"/>
              <a:gd name="T116" fmla="*/ 1115 w 1199"/>
              <a:gd name="T117" fmla="*/ 84 h 1161"/>
              <a:gd name="T118" fmla="*/ 1133 w 1199"/>
              <a:gd name="T119" fmla="*/ 66 h 1161"/>
              <a:gd name="T120" fmla="*/ 1158 w 1199"/>
              <a:gd name="T121" fmla="*/ 40 h 1161"/>
              <a:gd name="T122" fmla="*/ 1180 w 1199"/>
              <a:gd name="T123" fmla="*/ 18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99" h="1161">
                <a:moveTo>
                  <a:pt x="0" y="1161"/>
                </a:moveTo>
                <a:lnTo>
                  <a:pt x="8" y="1154"/>
                </a:lnTo>
                <a:lnTo>
                  <a:pt x="15" y="1150"/>
                </a:lnTo>
                <a:lnTo>
                  <a:pt x="19" y="1143"/>
                </a:lnTo>
                <a:lnTo>
                  <a:pt x="26" y="1136"/>
                </a:lnTo>
                <a:lnTo>
                  <a:pt x="29" y="1132"/>
                </a:lnTo>
                <a:lnTo>
                  <a:pt x="37" y="1125"/>
                </a:lnTo>
                <a:lnTo>
                  <a:pt x="44" y="1121"/>
                </a:lnTo>
                <a:lnTo>
                  <a:pt x="44" y="1121"/>
                </a:lnTo>
                <a:lnTo>
                  <a:pt x="44" y="1121"/>
                </a:lnTo>
                <a:lnTo>
                  <a:pt x="48" y="1114"/>
                </a:lnTo>
                <a:lnTo>
                  <a:pt x="55" y="1110"/>
                </a:lnTo>
                <a:lnTo>
                  <a:pt x="62" y="1103"/>
                </a:lnTo>
                <a:lnTo>
                  <a:pt x="66" y="1096"/>
                </a:lnTo>
                <a:lnTo>
                  <a:pt x="73" y="1092"/>
                </a:lnTo>
                <a:lnTo>
                  <a:pt x="81" y="1085"/>
                </a:lnTo>
                <a:lnTo>
                  <a:pt x="84" y="1081"/>
                </a:lnTo>
                <a:lnTo>
                  <a:pt x="92" y="1074"/>
                </a:lnTo>
                <a:lnTo>
                  <a:pt x="99" y="1067"/>
                </a:lnTo>
                <a:lnTo>
                  <a:pt x="103" y="1063"/>
                </a:lnTo>
                <a:lnTo>
                  <a:pt x="110" y="1056"/>
                </a:lnTo>
                <a:lnTo>
                  <a:pt x="114" y="1052"/>
                </a:lnTo>
                <a:lnTo>
                  <a:pt x="121" y="1045"/>
                </a:lnTo>
                <a:lnTo>
                  <a:pt x="128" y="1038"/>
                </a:lnTo>
                <a:lnTo>
                  <a:pt x="132" y="1034"/>
                </a:lnTo>
                <a:lnTo>
                  <a:pt x="139" y="1027"/>
                </a:lnTo>
                <a:lnTo>
                  <a:pt x="146" y="1023"/>
                </a:lnTo>
                <a:lnTo>
                  <a:pt x="150" y="1016"/>
                </a:lnTo>
                <a:lnTo>
                  <a:pt x="157" y="1012"/>
                </a:lnTo>
                <a:lnTo>
                  <a:pt x="157" y="1012"/>
                </a:lnTo>
                <a:lnTo>
                  <a:pt x="157" y="1008"/>
                </a:lnTo>
                <a:lnTo>
                  <a:pt x="157" y="1008"/>
                </a:lnTo>
                <a:lnTo>
                  <a:pt x="157" y="1008"/>
                </a:lnTo>
                <a:lnTo>
                  <a:pt x="157" y="1008"/>
                </a:lnTo>
                <a:lnTo>
                  <a:pt x="157" y="1008"/>
                </a:lnTo>
                <a:lnTo>
                  <a:pt x="165" y="1005"/>
                </a:lnTo>
                <a:lnTo>
                  <a:pt x="165" y="1001"/>
                </a:lnTo>
                <a:lnTo>
                  <a:pt x="165" y="1001"/>
                </a:lnTo>
                <a:lnTo>
                  <a:pt x="168" y="998"/>
                </a:lnTo>
                <a:lnTo>
                  <a:pt x="176" y="994"/>
                </a:lnTo>
                <a:lnTo>
                  <a:pt x="179" y="987"/>
                </a:lnTo>
                <a:lnTo>
                  <a:pt x="183" y="987"/>
                </a:lnTo>
                <a:lnTo>
                  <a:pt x="183" y="987"/>
                </a:lnTo>
                <a:lnTo>
                  <a:pt x="183" y="987"/>
                </a:lnTo>
                <a:lnTo>
                  <a:pt x="183" y="987"/>
                </a:lnTo>
                <a:lnTo>
                  <a:pt x="187" y="979"/>
                </a:lnTo>
                <a:lnTo>
                  <a:pt x="194" y="976"/>
                </a:lnTo>
                <a:lnTo>
                  <a:pt x="198" y="968"/>
                </a:lnTo>
                <a:lnTo>
                  <a:pt x="205" y="965"/>
                </a:lnTo>
                <a:lnTo>
                  <a:pt x="212" y="957"/>
                </a:lnTo>
                <a:lnTo>
                  <a:pt x="216" y="950"/>
                </a:lnTo>
                <a:lnTo>
                  <a:pt x="223" y="947"/>
                </a:lnTo>
                <a:lnTo>
                  <a:pt x="230" y="939"/>
                </a:lnTo>
                <a:lnTo>
                  <a:pt x="234" y="936"/>
                </a:lnTo>
                <a:lnTo>
                  <a:pt x="241" y="928"/>
                </a:lnTo>
                <a:lnTo>
                  <a:pt x="245" y="921"/>
                </a:lnTo>
                <a:lnTo>
                  <a:pt x="252" y="917"/>
                </a:lnTo>
                <a:lnTo>
                  <a:pt x="260" y="910"/>
                </a:lnTo>
                <a:lnTo>
                  <a:pt x="263" y="907"/>
                </a:lnTo>
                <a:lnTo>
                  <a:pt x="271" y="899"/>
                </a:lnTo>
                <a:lnTo>
                  <a:pt x="278" y="896"/>
                </a:lnTo>
                <a:lnTo>
                  <a:pt x="278" y="892"/>
                </a:lnTo>
                <a:lnTo>
                  <a:pt x="278" y="892"/>
                </a:lnTo>
                <a:lnTo>
                  <a:pt x="278" y="892"/>
                </a:lnTo>
                <a:lnTo>
                  <a:pt x="278" y="892"/>
                </a:lnTo>
                <a:lnTo>
                  <a:pt x="282" y="888"/>
                </a:lnTo>
                <a:lnTo>
                  <a:pt x="289" y="881"/>
                </a:lnTo>
                <a:lnTo>
                  <a:pt x="296" y="877"/>
                </a:lnTo>
                <a:lnTo>
                  <a:pt x="300" y="870"/>
                </a:lnTo>
                <a:lnTo>
                  <a:pt x="307" y="866"/>
                </a:lnTo>
                <a:lnTo>
                  <a:pt x="311" y="859"/>
                </a:lnTo>
                <a:lnTo>
                  <a:pt x="318" y="852"/>
                </a:lnTo>
                <a:lnTo>
                  <a:pt x="325" y="848"/>
                </a:lnTo>
                <a:lnTo>
                  <a:pt x="329" y="841"/>
                </a:lnTo>
                <a:lnTo>
                  <a:pt x="336" y="837"/>
                </a:lnTo>
                <a:lnTo>
                  <a:pt x="344" y="830"/>
                </a:lnTo>
                <a:lnTo>
                  <a:pt x="347" y="823"/>
                </a:lnTo>
                <a:lnTo>
                  <a:pt x="355" y="819"/>
                </a:lnTo>
                <a:lnTo>
                  <a:pt x="362" y="812"/>
                </a:lnTo>
                <a:lnTo>
                  <a:pt x="366" y="808"/>
                </a:lnTo>
                <a:lnTo>
                  <a:pt x="373" y="801"/>
                </a:lnTo>
                <a:lnTo>
                  <a:pt x="380" y="794"/>
                </a:lnTo>
                <a:lnTo>
                  <a:pt x="384" y="790"/>
                </a:lnTo>
                <a:lnTo>
                  <a:pt x="391" y="783"/>
                </a:lnTo>
                <a:lnTo>
                  <a:pt x="395" y="779"/>
                </a:lnTo>
                <a:lnTo>
                  <a:pt x="402" y="772"/>
                </a:lnTo>
                <a:lnTo>
                  <a:pt x="409" y="765"/>
                </a:lnTo>
                <a:lnTo>
                  <a:pt x="413" y="761"/>
                </a:lnTo>
                <a:lnTo>
                  <a:pt x="420" y="754"/>
                </a:lnTo>
                <a:lnTo>
                  <a:pt x="428" y="750"/>
                </a:lnTo>
                <a:lnTo>
                  <a:pt x="431" y="743"/>
                </a:lnTo>
                <a:lnTo>
                  <a:pt x="439" y="735"/>
                </a:lnTo>
                <a:lnTo>
                  <a:pt x="442" y="732"/>
                </a:lnTo>
                <a:lnTo>
                  <a:pt x="442" y="732"/>
                </a:lnTo>
                <a:lnTo>
                  <a:pt x="446" y="732"/>
                </a:lnTo>
                <a:lnTo>
                  <a:pt x="450" y="724"/>
                </a:lnTo>
                <a:lnTo>
                  <a:pt x="457" y="721"/>
                </a:lnTo>
                <a:lnTo>
                  <a:pt x="461" y="714"/>
                </a:lnTo>
                <a:lnTo>
                  <a:pt x="468" y="710"/>
                </a:lnTo>
                <a:lnTo>
                  <a:pt x="475" y="703"/>
                </a:lnTo>
                <a:lnTo>
                  <a:pt x="479" y="695"/>
                </a:lnTo>
                <a:lnTo>
                  <a:pt x="483" y="695"/>
                </a:lnTo>
                <a:lnTo>
                  <a:pt x="483" y="695"/>
                </a:lnTo>
                <a:lnTo>
                  <a:pt x="486" y="692"/>
                </a:lnTo>
                <a:lnTo>
                  <a:pt x="493" y="684"/>
                </a:lnTo>
                <a:lnTo>
                  <a:pt x="497" y="681"/>
                </a:lnTo>
                <a:lnTo>
                  <a:pt x="504" y="674"/>
                </a:lnTo>
                <a:lnTo>
                  <a:pt x="512" y="666"/>
                </a:lnTo>
                <a:lnTo>
                  <a:pt x="515" y="663"/>
                </a:lnTo>
                <a:lnTo>
                  <a:pt x="523" y="655"/>
                </a:lnTo>
                <a:lnTo>
                  <a:pt x="526" y="652"/>
                </a:lnTo>
                <a:lnTo>
                  <a:pt x="534" y="644"/>
                </a:lnTo>
                <a:lnTo>
                  <a:pt x="541" y="637"/>
                </a:lnTo>
                <a:lnTo>
                  <a:pt x="545" y="633"/>
                </a:lnTo>
                <a:lnTo>
                  <a:pt x="548" y="630"/>
                </a:lnTo>
                <a:lnTo>
                  <a:pt x="548" y="630"/>
                </a:lnTo>
                <a:lnTo>
                  <a:pt x="552" y="626"/>
                </a:lnTo>
                <a:lnTo>
                  <a:pt x="559" y="623"/>
                </a:lnTo>
                <a:lnTo>
                  <a:pt x="563" y="615"/>
                </a:lnTo>
                <a:lnTo>
                  <a:pt x="570" y="608"/>
                </a:lnTo>
                <a:lnTo>
                  <a:pt x="578" y="604"/>
                </a:lnTo>
                <a:lnTo>
                  <a:pt x="581" y="597"/>
                </a:lnTo>
                <a:lnTo>
                  <a:pt x="588" y="593"/>
                </a:lnTo>
                <a:lnTo>
                  <a:pt x="588" y="590"/>
                </a:lnTo>
                <a:lnTo>
                  <a:pt x="588" y="590"/>
                </a:lnTo>
                <a:lnTo>
                  <a:pt x="596" y="586"/>
                </a:lnTo>
                <a:lnTo>
                  <a:pt x="599" y="579"/>
                </a:lnTo>
                <a:lnTo>
                  <a:pt x="607" y="575"/>
                </a:lnTo>
                <a:lnTo>
                  <a:pt x="610" y="568"/>
                </a:lnTo>
                <a:lnTo>
                  <a:pt x="618" y="564"/>
                </a:lnTo>
                <a:lnTo>
                  <a:pt x="625" y="557"/>
                </a:lnTo>
                <a:lnTo>
                  <a:pt x="629" y="550"/>
                </a:lnTo>
                <a:lnTo>
                  <a:pt x="636" y="546"/>
                </a:lnTo>
                <a:lnTo>
                  <a:pt x="636" y="546"/>
                </a:lnTo>
                <a:lnTo>
                  <a:pt x="636" y="546"/>
                </a:lnTo>
                <a:lnTo>
                  <a:pt x="636" y="546"/>
                </a:lnTo>
                <a:lnTo>
                  <a:pt x="636" y="546"/>
                </a:lnTo>
                <a:lnTo>
                  <a:pt x="643" y="539"/>
                </a:lnTo>
                <a:lnTo>
                  <a:pt x="647" y="535"/>
                </a:lnTo>
                <a:lnTo>
                  <a:pt x="654" y="528"/>
                </a:lnTo>
                <a:lnTo>
                  <a:pt x="662" y="521"/>
                </a:lnTo>
                <a:lnTo>
                  <a:pt x="665" y="517"/>
                </a:lnTo>
                <a:lnTo>
                  <a:pt x="673" y="510"/>
                </a:lnTo>
                <a:lnTo>
                  <a:pt x="676" y="506"/>
                </a:lnTo>
                <a:lnTo>
                  <a:pt x="683" y="499"/>
                </a:lnTo>
                <a:lnTo>
                  <a:pt x="687" y="495"/>
                </a:lnTo>
                <a:lnTo>
                  <a:pt x="687" y="495"/>
                </a:lnTo>
                <a:lnTo>
                  <a:pt x="691" y="495"/>
                </a:lnTo>
                <a:lnTo>
                  <a:pt x="694" y="488"/>
                </a:lnTo>
                <a:lnTo>
                  <a:pt x="702" y="481"/>
                </a:lnTo>
                <a:lnTo>
                  <a:pt x="702" y="481"/>
                </a:lnTo>
                <a:lnTo>
                  <a:pt x="702" y="481"/>
                </a:lnTo>
                <a:lnTo>
                  <a:pt x="702" y="481"/>
                </a:lnTo>
                <a:lnTo>
                  <a:pt x="702" y="481"/>
                </a:lnTo>
                <a:lnTo>
                  <a:pt x="702" y="481"/>
                </a:lnTo>
                <a:lnTo>
                  <a:pt x="702" y="481"/>
                </a:lnTo>
                <a:lnTo>
                  <a:pt x="709" y="477"/>
                </a:lnTo>
                <a:lnTo>
                  <a:pt x="713" y="470"/>
                </a:lnTo>
                <a:lnTo>
                  <a:pt x="720" y="466"/>
                </a:lnTo>
                <a:lnTo>
                  <a:pt x="727" y="459"/>
                </a:lnTo>
                <a:lnTo>
                  <a:pt x="731" y="451"/>
                </a:lnTo>
                <a:lnTo>
                  <a:pt x="738" y="448"/>
                </a:lnTo>
                <a:lnTo>
                  <a:pt x="742" y="444"/>
                </a:lnTo>
                <a:lnTo>
                  <a:pt x="742" y="444"/>
                </a:lnTo>
                <a:lnTo>
                  <a:pt x="742" y="444"/>
                </a:lnTo>
                <a:lnTo>
                  <a:pt x="742" y="444"/>
                </a:lnTo>
                <a:lnTo>
                  <a:pt x="742" y="444"/>
                </a:lnTo>
                <a:lnTo>
                  <a:pt x="742" y="444"/>
                </a:lnTo>
                <a:lnTo>
                  <a:pt x="742" y="441"/>
                </a:lnTo>
                <a:lnTo>
                  <a:pt x="749" y="437"/>
                </a:lnTo>
                <a:lnTo>
                  <a:pt x="757" y="430"/>
                </a:lnTo>
                <a:lnTo>
                  <a:pt x="760" y="422"/>
                </a:lnTo>
                <a:lnTo>
                  <a:pt x="768" y="419"/>
                </a:lnTo>
                <a:lnTo>
                  <a:pt x="775" y="411"/>
                </a:lnTo>
                <a:lnTo>
                  <a:pt x="778" y="408"/>
                </a:lnTo>
                <a:lnTo>
                  <a:pt x="786" y="401"/>
                </a:lnTo>
                <a:lnTo>
                  <a:pt x="793" y="393"/>
                </a:lnTo>
                <a:lnTo>
                  <a:pt x="797" y="390"/>
                </a:lnTo>
                <a:lnTo>
                  <a:pt x="804" y="382"/>
                </a:lnTo>
                <a:lnTo>
                  <a:pt x="808" y="379"/>
                </a:lnTo>
                <a:lnTo>
                  <a:pt x="815" y="371"/>
                </a:lnTo>
                <a:lnTo>
                  <a:pt x="822" y="364"/>
                </a:lnTo>
                <a:lnTo>
                  <a:pt x="822" y="364"/>
                </a:lnTo>
                <a:lnTo>
                  <a:pt x="822" y="364"/>
                </a:lnTo>
                <a:lnTo>
                  <a:pt x="826" y="360"/>
                </a:lnTo>
                <a:lnTo>
                  <a:pt x="833" y="353"/>
                </a:lnTo>
                <a:lnTo>
                  <a:pt x="841" y="350"/>
                </a:lnTo>
                <a:lnTo>
                  <a:pt x="844" y="342"/>
                </a:lnTo>
                <a:lnTo>
                  <a:pt x="852" y="335"/>
                </a:lnTo>
                <a:lnTo>
                  <a:pt x="859" y="331"/>
                </a:lnTo>
                <a:lnTo>
                  <a:pt x="862" y="324"/>
                </a:lnTo>
                <a:lnTo>
                  <a:pt x="870" y="320"/>
                </a:lnTo>
                <a:lnTo>
                  <a:pt x="870" y="320"/>
                </a:lnTo>
                <a:lnTo>
                  <a:pt x="870" y="320"/>
                </a:lnTo>
                <a:lnTo>
                  <a:pt x="877" y="313"/>
                </a:lnTo>
                <a:lnTo>
                  <a:pt x="881" y="306"/>
                </a:lnTo>
                <a:lnTo>
                  <a:pt x="888" y="302"/>
                </a:lnTo>
                <a:lnTo>
                  <a:pt x="892" y="295"/>
                </a:lnTo>
                <a:lnTo>
                  <a:pt x="899" y="291"/>
                </a:lnTo>
                <a:lnTo>
                  <a:pt x="906" y="284"/>
                </a:lnTo>
                <a:lnTo>
                  <a:pt x="910" y="280"/>
                </a:lnTo>
                <a:lnTo>
                  <a:pt x="917" y="273"/>
                </a:lnTo>
                <a:lnTo>
                  <a:pt x="925" y="266"/>
                </a:lnTo>
                <a:lnTo>
                  <a:pt x="928" y="262"/>
                </a:lnTo>
                <a:lnTo>
                  <a:pt x="936" y="255"/>
                </a:lnTo>
                <a:lnTo>
                  <a:pt x="943" y="251"/>
                </a:lnTo>
                <a:lnTo>
                  <a:pt x="947" y="244"/>
                </a:lnTo>
                <a:lnTo>
                  <a:pt x="954" y="237"/>
                </a:lnTo>
                <a:lnTo>
                  <a:pt x="957" y="233"/>
                </a:lnTo>
                <a:lnTo>
                  <a:pt x="965" y="226"/>
                </a:lnTo>
                <a:lnTo>
                  <a:pt x="972" y="222"/>
                </a:lnTo>
                <a:lnTo>
                  <a:pt x="976" y="215"/>
                </a:lnTo>
                <a:lnTo>
                  <a:pt x="983" y="208"/>
                </a:lnTo>
                <a:lnTo>
                  <a:pt x="990" y="204"/>
                </a:lnTo>
                <a:lnTo>
                  <a:pt x="994" y="197"/>
                </a:lnTo>
                <a:lnTo>
                  <a:pt x="1001" y="193"/>
                </a:lnTo>
                <a:lnTo>
                  <a:pt x="1009" y="186"/>
                </a:lnTo>
                <a:lnTo>
                  <a:pt x="1012" y="178"/>
                </a:lnTo>
                <a:lnTo>
                  <a:pt x="1020" y="175"/>
                </a:lnTo>
                <a:lnTo>
                  <a:pt x="1023" y="168"/>
                </a:lnTo>
                <a:lnTo>
                  <a:pt x="1031" y="164"/>
                </a:lnTo>
                <a:lnTo>
                  <a:pt x="1038" y="157"/>
                </a:lnTo>
                <a:lnTo>
                  <a:pt x="1042" y="149"/>
                </a:lnTo>
                <a:lnTo>
                  <a:pt x="1049" y="146"/>
                </a:lnTo>
                <a:lnTo>
                  <a:pt x="1056" y="138"/>
                </a:lnTo>
                <a:lnTo>
                  <a:pt x="1060" y="135"/>
                </a:lnTo>
                <a:lnTo>
                  <a:pt x="1067" y="128"/>
                </a:lnTo>
                <a:lnTo>
                  <a:pt x="1074" y="120"/>
                </a:lnTo>
                <a:lnTo>
                  <a:pt x="1078" y="117"/>
                </a:lnTo>
                <a:lnTo>
                  <a:pt x="1085" y="109"/>
                </a:lnTo>
                <a:lnTo>
                  <a:pt x="1093" y="106"/>
                </a:lnTo>
                <a:lnTo>
                  <a:pt x="1096" y="98"/>
                </a:lnTo>
                <a:lnTo>
                  <a:pt x="1104" y="95"/>
                </a:lnTo>
                <a:lnTo>
                  <a:pt x="1107" y="87"/>
                </a:lnTo>
                <a:lnTo>
                  <a:pt x="1115" y="84"/>
                </a:lnTo>
                <a:lnTo>
                  <a:pt x="1115" y="84"/>
                </a:lnTo>
                <a:lnTo>
                  <a:pt x="1115" y="80"/>
                </a:lnTo>
                <a:lnTo>
                  <a:pt x="1122" y="77"/>
                </a:lnTo>
                <a:lnTo>
                  <a:pt x="1126" y="69"/>
                </a:lnTo>
                <a:lnTo>
                  <a:pt x="1133" y="66"/>
                </a:lnTo>
                <a:lnTo>
                  <a:pt x="1140" y="58"/>
                </a:lnTo>
                <a:lnTo>
                  <a:pt x="1144" y="51"/>
                </a:lnTo>
                <a:lnTo>
                  <a:pt x="1151" y="47"/>
                </a:lnTo>
                <a:lnTo>
                  <a:pt x="1158" y="40"/>
                </a:lnTo>
                <a:lnTo>
                  <a:pt x="1162" y="37"/>
                </a:lnTo>
                <a:lnTo>
                  <a:pt x="1169" y="29"/>
                </a:lnTo>
                <a:lnTo>
                  <a:pt x="1173" y="22"/>
                </a:lnTo>
                <a:lnTo>
                  <a:pt x="1180" y="18"/>
                </a:lnTo>
                <a:lnTo>
                  <a:pt x="1188" y="11"/>
                </a:lnTo>
                <a:lnTo>
                  <a:pt x="1191" y="7"/>
                </a:lnTo>
                <a:lnTo>
                  <a:pt x="1199" y="0"/>
                </a:lnTo>
              </a:path>
            </a:pathLst>
          </a:custGeom>
          <a:noFill/>
          <a:ln w="6350">
            <a:solidFill>
              <a:srgbClr val="1C6CC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0" name="Freeform 68"/>
          <p:cNvSpPr>
            <a:spLocks/>
          </p:cNvSpPr>
          <p:nvPr/>
        </p:nvSpPr>
        <p:spPr bwMode="auto">
          <a:xfrm>
            <a:off x="3821528" y="2840038"/>
            <a:ext cx="1903413" cy="1311275"/>
          </a:xfrm>
          <a:custGeom>
            <a:avLst/>
            <a:gdLst>
              <a:gd name="T0" fmla="*/ 19 w 1199"/>
              <a:gd name="T1" fmla="*/ 811 h 826"/>
              <a:gd name="T2" fmla="*/ 44 w 1199"/>
              <a:gd name="T3" fmla="*/ 790 h 826"/>
              <a:gd name="T4" fmla="*/ 55 w 1199"/>
              <a:gd name="T5" fmla="*/ 779 h 826"/>
              <a:gd name="T6" fmla="*/ 81 w 1199"/>
              <a:gd name="T7" fmla="*/ 760 h 826"/>
              <a:gd name="T8" fmla="*/ 103 w 1199"/>
              <a:gd name="T9" fmla="*/ 739 h 826"/>
              <a:gd name="T10" fmla="*/ 128 w 1199"/>
              <a:gd name="T11" fmla="*/ 717 h 826"/>
              <a:gd name="T12" fmla="*/ 150 w 1199"/>
              <a:gd name="T13" fmla="*/ 699 h 826"/>
              <a:gd name="T14" fmla="*/ 157 w 1199"/>
              <a:gd name="T15" fmla="*/ 691 h 826"/>
              <a:gd name="T16" fmla="*/ 165 w 1199"/>
              <a:gd name="T17" fmla="*/ 688 h 826"/>
              <a:gd name="T18" fmla="*/ 176 w 1199"/>
              <a:gd name="T19" fmla="*/ 677 h 826"/>
              <a:gd name="T20" fmla="*/ 183 w 1199"/>
              <a:gd name="T21" fmla="*/ 673 h 826"/>
              <a:gd name="T22" fmla="*/ 198 w 1199"/>
              <a:gd name="T23" fmla="*/ 659 h 826"/>
              <a:gd name="T24" fmla="*/ 223 w 1199"/>
              <a:gd name="T25" fmla="*/ 640 h 826"/>
              <a:gd name="T26" fmla="*/ 245 w 1199"/>
              <a:gd name="T27" fmla="*/ 618 h 826"/>
              <a:gd name="T28" fmla="*/ 271 w 1199"/>
              <a:gd name="T29" fmla="*/ 600 h 826"/>
              <a:gd name="T30" fmla="*/ 278 w 1199"/>
              <a:gd name="T31" fmla="*/ 593 h 826"/>
              <a:gd name="T32" fmla="*/ 296 w 1199"/>
              <a:gd name="T33" fmla="*/ 582 h 826"/>
              <a:gd name="T34" fmla="*/ 318 w 1199"/>
              <a:gd name="T35" fmla="*/ 564 h 826"/>
              <a:gd name="T36" fmla="*/ 344 w 1199"/>
              <a:gd name="T37" fmla="*/ 546 h 826"/>
              <a:gd name="T38" fmla="*/ 366 w 1199"/>
              <a:gd name="T39" fmla="*/ 527 h 826"/>
              <a:gd name="T40" fmla="*/ 391 w 1199"/>
              <a:gd name="T41" fmla="*/ 509 h 826"/>
              <a:gd name="T42" fmla="*/ 413 w 1199"/>
              <a:gd name="T43" fmla="*/ 491 h 826"/>
              <a:gd name="T44" fmla="*/ 439 w 1199"/>
              <a:gd name="T45" fmla="*/ 473 h 826"/>
              <a:gd name="T46" fmla="*/ 450 w 1199"/>
              <a:gd name="T47" fmla="*/ 466 h 826"/>
              <a:gd name="T48" fmla="*/ 475 w 1199"/>
              <a:gd name="T49" fmla="*/ 447 h 826"/>
              <a:gd name="T50" fmla="*/ 486 w 1199"/>
              <a:gd name="T51" fmla="*/ 440 h 826"/>
              <a:gd name="T52" fmla="*/ 512 w 1199"/>
              <a:gd name="T53" fmla="*/ 422 h 826"/>
              <a:gd name="T54" fmla="*/ 534 w 1199"/>
              <a:gd name="T55" fmla="*/ 404 h 826"/>
              <a:gd name="T56" fmla="*/ 548 w 1199"/>
              <a:gd name="T57" fmla="*/ 396 h 826"/>
              <a:gd name="T58" fmla="*/ 570 w 1199"/>
              <a:gd name="T59" fmla="*/ 382 h 826"/>
              <a:gd name="T60" fmla="*/ 588 w 1199"/>
              <a:gd name="T61" fmla="*/ 367 h 826"/>
              <a:gd name="T62" fmla="*/ 607 w 1199"/>
              <a:gd name="T63" fmla="*/ 356 h 826"/>
              <a:gd name="T64" fmla="*/ 629 w 1199"/>
              <a:gd name="T65" fmla="*/ 338 h 826"/>
              <a:gd name="T66" fmla="*/ 636 w 1199"/>
              <a:gd name="T67" fmla="*/ 335 h 826"/>
              <a:gd name="T68" fmla="*/ 654 w 1199"/>
              <a:gd name="T69" fmla="*/ 324 h 826"/>
              <a:gd name="T70" fmla="*/ 676 w 1199"/>
              <a:gd name="T71" fmla="*/ 309 h 826"/>
              <a:gd name="T72" fmla="*/ 691 w 1199"/>
              <a:gd name="T73" fmla="*/ 302 h 826"/>
              <a:gd name="T74" fmla="*/ 702 w 1199"/>
              <a:gd name="T75" fmla="*/ 291 h 826"/>
              <a:gd name="T76" fmla="*/ 702 w 1199"/>
              <a:gd name="T77" fmla="*/ 291 h 826"/>
              <a:gd name="T78" fmla="*/ 727 w 1199"/>
              <a:gd name="T79" fmla="*/ 276 h 826"/>
              <a:gd name="T80" fmla="*/ 742 w 1199"/>
              <a:gd name="T81" fmla="*/ 265 h 826"/>
              <a:gd name="T82" fmla="*/ 742 w 1199"/>
              <a:gd name="T83" fmla="*/ 265 h 826"/>
              <a:gd name="T84" fmla="*/ 760 w 1199"/>
              <a:gd name="T85" fmla="*/ 254 h 826"/>
              <a:gd name="T86" fmla="*/ 786 w 1199"/>
              <a:gd name="T87" fmla="*/ 240 h 826"/>
              <a:gd name="T88" fmla="*/ 808 w 1199"/>
              <a:gd name="T89" fmla="*/ 222 h 826"/>
              <a:gd name="T90" fmla="*/ 822 w 1199"/>
              <a:gd name="T91" fmla="*/ 214 h 826"/>
              <a:gd name="T92" fmla="*/ 844 w 1199"/>
              <a:gd name="T93" fmla="*/ 200 h 826"/>
              <a:gd name="T94" fmla="*/ 870 w 1199"/>
              <a:gd name="T95" fmla="*/ 189 h 826"/>
              <a:gd name="T96" fmla="*/ 881 w 1199"/>
              <a:gd name="T97" fmla="*/ 178 h 826"/>
              <a:gd name="T98" fmla="*/ 906 w 1199"/>
              <a:gd name="T99" fmla="*/ 163 h 826"/>
              <a:gd name="T100" fmla="*/ 928 w 1199"/>
              <a:gd name="T101" fmla="*/ 149 h 826"/>
              <a:gd name="T102" fmla="*/ 954 w 1199"/>
              <a:gd name="T103" fmla="*/ 138 h 826"/>
              <a:gd name="T104" fmla="*/ 976 w 1199"/>
              <a:gd name="T105" fmla="*/ 123 h 826"/>
              <a:gd name="T106" fmla="*/ 1001 w 1199"/>
              <a:gd name="T107" fmla="*/ 109 h 826"/>
              <a:gd name="T108" fmla="*/ 1023 w 1199"/>
              <a:gd name="T109" fmla="*/ 94 h 826"/>
              <a:gd name="T110" fmla="*/ 1049 w 1199"/>
              <a:gd name="T111" fmla="*/ 80 h 826"/>
              <a:gd name="T112" fmla="*/ 1074 w 1199"/>
              <a:gd name="T113" fmla="*/ 69 h 826"/>
              <a:gd name="T114" fmla="*/ 1096 w 1199"/>
              <a:gd name="T115" fmla="*/ 54 h 826"/>
              <a:gd name="T116" fmla="*/ 1115 w 1199"/>
              <a:gd name="T117" fmla="*/ 47 h 826"/>
              <a:gd name="T118" fmla="*/ 1133 w 1199"/>
              <a:gd name="T119" fmla="*/ 36 h 826"/>
              <a:gd name="T120" fmla="*/ 1158 w 1199"/>
              <a:gd name="T121" fmla="*/ 21 h 826"/>
              <a:gd name="T122" fmla="*/ 1180 w 1199"/>
              <a:gd name="T123" fmla="*/ 7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99" h="826">
                <a:moveTo>
                  <a:pt x="0" y="826"/>
                </a:moveTo>
                <a:lnTo>
                  <a:pt x="8" y="822"/>
                </a:lnTo>
                <a:lnTo>
                  <a:pt x="15" y="815"/>
                </a:lnTo>
                <a:lnTo>
                  <a:pt x="19" y="811"/>
                </a:lnTo>
                <a:lnTo>
                  <a:pt x="26" y="808"/>
                </a:lnTo>
                <a:lnTo>
                  <a:pt x="29" y="800"/>
                </a:lnTo>
                <a:lnTo>
                  <a:pt x="37" y="797"/>
                </a:lnTo>
                <a:lnTo>
                  <a:pt x="44" y="790"/>
                </a:lnTo>
                <a:lnTo>
                  <a:pt x="44" y="790"/>
                </a:lnTo>
                <a:lnTo>
                  <a:pt x="44" y="790"/>
                </a:lnTo>
                <a:lnTo>
                  <a:pt x="48" y="786"/>
                </a:lnTo>
                <a:lnTo>
                  <a:pt x="55" y="779"/>
                </a:lnTo>
                <a:lnTo>
                  <a:pt x="62" y="775"/>
                </a:lnTo>
                <a:lnTo>
                  <a:pt x="66" y="768"/>
                </a:lnTo>
                <a:lnTo>
                  <a:pt x="73" y="764"/>
                </a:lnTo>
                <a:lnTo>
                  <a:pt x="81" y="760"/>
                </a:lnTo>
                <a:lnTo>
                  <a:pt x="84" y="753"/>
                </a:lnTo>
                <a:lnTo>
                  <a:pt x="92" y="750"/>
                </a:lnTo>
                <a:lnTo>
                  <a:pt x="99" y="742"/>
                </a:lnTo>
                <a:lnTo>
                  <a:pt x="103" y="739"/>
                </a:lnTo>
                <a:lnTo>
                  <a:pt x="110" y="735"/>
                </a:lnTo>
                <a:lnTo>
                  <a:pt x="114" y="728"/>
                </a:lnTo>
                <a:lnTo>
                  <a:pt x="121" y="724"/>
                </a:lnTo>
                <a:lnTo>
                  <a:pt x="128" y="717"/>
                </a:lnTo>
                <a:lnTo>
                  <a:pt x="132" y="713"/>
                </a:lnTo>
                <a:lnTo>
                  <a:pt x="139" y="709"/>
                </a:lnTo>
                <a:lnTo>
                  <a:pt x="146" y="702"/>
                </a:lnTo>
                <a:lnTo>
                  <a:pt x="150" y="699"/>
                </a:lnTo>
                <a:lnTo>
                  <a:pt x="157" y="695"/>
                </a:lnTo>
                <a:lnTo>
                  <a:pt x="157" y="695"/>
                </a:lnTo>
                <a:lnTo>
                  <a:pt x="157" y="695"/>
                </a:lnTo>
                <a:lnTo>
                  <a:pt x="157" y="691"/>
                </a:lnTo>
                <a:lnTo>
                  <a:pt x="157" y="691"/>
                </a:lnTo>
                <a:lnTo>
                  <a:pt x="157" y="691"/>
                </a:lnTo>
                <a:lnTo>
                  <a:pt x="157" y="691"/>
                </a:lnTo>
                <a:lnTo>
                  <a:pt x="165" y="688"/>
                </a:lnTo>
                <a:lnTo>
                  <a:pt x="165" y="688"/>
                </a:lnTo>
                <a:lnTo>
                  <a:pt x="165" y="688"/>
                </a:lnTo>
                <a:lnTo>
                  <a:pt x="168" y="684"/>
                </a:lnTo>
                <a:lnTo>
                  <a:pt x="176" y="677"/>
                </a:lnTo>
                <a:lnTo>
                  <a:pt x="179" y="673"/>
                </a:lnTo>
                <a:lnTo>
                  <a:pt x="183" y="673"/>
                </a:lnTo>
                <a:lnTo>
                  <a:pt x="183" y="673"/>
                </a:lnTo>
                <a:lnTo>
                  <a:pt x="183" y="673"/>
                </a:lnTo>
                <a:lnTo>
                  <a:pt x="183" y="673"/>
                </a:lnTo>
                <a:lnTo>
                  <a:pt x="187" y="669"/>
                </a:lnTo>
                <a:lnTo>
                  <a:pt x="194" y="662"/>
                </a:lnTo>
                <a:lnTo>
                  <a:pt x="198" y="659"/>
                </a:lnTo>
                <a:lnTo>
                  <a:pt x="205" y="655"/>
                </a:lnTo>
                <a:lnTo>
                  <a:pt x="212" y="648"/>
                </a:lnTo>
                <a:lnTo>
                  <a:pt x="216" y="644"/>
                </a:lnTo>
                <a:lnTo>
                  <a:pt x="223" y="640"/>
                </a:lnTo>
                <a:lnTo>
                  <a:pt x="230" y="633"/>
                </a:lnTo>
                <a:lnTo>
                  <a:pt x="234" y="629"/>
                </a:lnTo>
                <a:lnTo>
                  <a:pt x="241" y="626"/>
                </a:lnTo>
                <a:lnTo>
                  <a:pt x="245" y="618"/>
                </a:lnTo>
                <a:lnTo>
                  <a:pt x="252" y="615"/>
                </a:lnTo>
                <a:lnTo>
                  <a:pt x="260" y="611"/>
                </a:lnTo>
                <a:lnTo>
                  <a:pt x="263" y="608"/>
                </a:lnTo>
                <a:lnTo>
                  <a:pt x="271" y="600"/>
                </a:lnTo>
                <a:lnTo>
                  <a:pt x="278" y="597"/>
                </a:lnTo>
                <a:lnTo>
                  <a:pt x="278" y="593"/>
                </a:lnTo>
                <a:lnTo>
                  <a:pt x="278" y="593"/>
                </a:lnTo>
                <a:lnTo>
                  <a:pt x="278" y="593"/>
                </a:lnTo>
                <a:lnTo>
                  <a:pt x="278" y="593"/>
                </a:lnTo>
                <a:lnTo>
                  <a:pt x="282" y="593"/>
                </a:lnTo>
                <a:lnTo>
                  <a:pt x="289" y="586"/>
                </a:lnTo>
                <a:lnTo>
                  <a:pt x="296" y="582"/>
                </a:lnTo>
                <a:lnTo>
                  <a:pt x="300" y="578"/>
                </a:lnTo>
                <a:lnTo>
                  <a:pt x="307" y="571"/>
                </a:lnTo>
                <a:lnTo>
                  <a:pt x="311" y="568"/>
                </a:lnTo>
                <a:lnTo>
                  <a:pt x="318" y="564"/>
                </a:lnTo>
                <a:lnTo>
                  <a:pt x="325" y="560"/>
                </a:lnTo>
                <a:lnTo>
                  <a:pt x="329" y="553"/>
                </a:lnTo>
                <a:lnTo>
                  <a:pt x="336" y="549"/>
                </a:lnTo>
                <a:lnTo>
                  <a:pt x="344" y="546"/>
                </a:lnTo>
                <a:lnTo>
                  <a:pt x="347" y="542"/>
                </a:lnTo>
                <a:lnTo>
                  <a:pt x="355" y="535"/>
                </a:lnTo>
                <a:lnTo>
                  <a:pt x="362" y="531"/>
                </a:lnTo>
                <a:lnTo>
                  <a:pt x="366" y="527"/>
                </a:lnTo>
                <a:lnTo>
                  <a:pt x="373" y="524"/>
                </a:lnTo>
                <a:lnTo>
                  <a:pt x="380" y="517"/>
                </a:lnTo>
                <a:lnTo>
                  <a:pt x="384" y="513"/>
                </a:lnTo>
                <a:lnTo>
                  <a:pt x="391" y="509"/>
                </a:lnTo>
                <a:lnTo>
                  <a:pt x="395" y="506"/>
                </a:lnTo>
                <a:lnTo>
                  <a:pt x="402" y="502"/>
                </a:lnTo>
                <a:lnTo>
                  <a:pt x="409" y="495"/>
                </a:lnTo>
                <a:lnTo>
                  <a:pt x="413" y="491"/>
                </a:lnTo>
                <a:lnTo>
                  <a:pt x="420" y="487"/>
                </a:lnTo>
                <a:lnTo>
                  <a:pt x="428" y="484"/>
                </a:lnTo>
                <a:lnTo>
                  <a:pt x="431" y="476"/>
                </a:lnTo>
                <a:lnTo>
                  <a:pt x="439" y="473"/>
                </a:lnTo>
                <a:lnTo>
                  <a:pt x="442" y="469"/>
                </a:lnTo>
                <a:lnTo>
                  <a:pt x="442" y="469"/>
                </a:lnTo>
                <a:lnTo>
                  <a:pt x="446" y="469"/>
                </a:lnTo>
                <a:lnTo>
                  <a:pt x="450" y="466"/>
                </a:lnTo>
                <a:lnTo>
                  <a:pt x="457" y="462"/>
                </a:lnTo>
                <a:lnTo>
                  <a:pt x="461" y="455"/>
                </a:lnTo>
                <a:lnTo>
                  <a:pt x="468" y="451"/>
                </a:lnTo>
                <a:lnTo>
                  <a:pt x="475" y="447"/>
                </a:lnTo>
                <a:lnTo>
                  <a:pt x="479" y="444"/>
                </a:lnTo>
                <a:lnTo>
                  <a:pt x="483" y="444"/>
                </a:lnTo>
                <a:lnTo>
                  <a:pt x="483" y="444"/>
                </a:lnTo>
                <a:lnTo>
                  <a:pt x="486" y="440"/>
                </a:lnTo>
                <a:lnTo>
                  <a:pt x="493" y="436"/>
                </a:lnTo>
                <a:lnTo>
                  <a:pt x="497" y="429"/>
                </a:lnTo>
                <a:lnTo>
                  <a:pt x="504" y="426"/>
                </a:lnTo>
                <a:lnTo>
                  <a:pt x="512" y="422"/>
                </a:lnTo>
                <a:lnTo>
                  <a:pt x="515" y="418"/>
                </a:lnTo>
                <a:lnTo>
                  <a:pt x="523" y="415"/>
                </a:lnTo>
                <a:lnTo>
                  <a:pt x="526" y="411"/>
                </a:lnTo>
                <a:lnTo>
                  <a:pt x="534" y="404"/>
                </a:lnTo>
                <a:lnTo>
                  <a:pt x="541" y="400"/>
                </a:lnTo>
                <a:lnTo>
                  <a:pt x="545" y="396"/>
                </a:lnTo>
                <a:lnTo>
                  <a:pt x="548" y="396"/>
                </a:lnTo>
                <a:lnTo>
                  <a:pt x="548" y="396"/>
                </a:lnTo>
                <a:lnTo>
                  <a:pt x="552" y="393"/>
                </a:lnTo>
                <a:lnTo>
                  <a:pt x="559" y="389"/>
                </a:lnTo>
                <a:lnTo>
                  <a:pt x="563" y="385"/>
                </a:lnTo>
                <a:lnTo>
                  <a:pt x="570" y="382"/>
                </a:lnTo>
                <a:lnTo>
                  <a:pt x="578" y="375"/>
                </a:lnTo>
                <a:lnTo>
                  <a:pt x="581" y="371"/>
                </a:lnTo>
                <a:lnTo>
                  <a:pt x="588" y="367"/>
                </a:lnTo>
                <a:lnTo>
                  <a:pt x="588" y="367"/>
                </a:lnTo>
                <a:lnTo>
                  <a:pt x="588" y="367"/>
                </a:lnTo>
                <a:lnTo>
                  <a:pt x="596" y="364"/>
                </a:lnTo>
                <a:lnTo>
                  <a:pt x="599" y="360"/>
                </a:lnTo>
                <a:lnTo>
                  <a:pt x="607" y="356"/>
                </a:lnTo>
                <a:lnTo>
                  <a:pt x="610" y="353"/>
                </a:lnTo>
                <a:lnTo>
                  <a:pt x="618" y="349"/>
                </a:lnTo>
                <a:lnTo>
                  <a:pt x="625" y="345"/>
                </a:lnTo>
                <a:lnTo>
                  <a:pt x="629" y="338"/>
                </a:lnTo>
                <a:lnTo>
                  <a:pt x="636" y="335"/>
                </a:lnTo>
                <a:lnTo>
                  <a:pt x="636" y="335"/>
                </a:lnTo>
                <a:lnTo>
                  <a:pt x="636" y="335"/>
                </a:lnTo>
                <a:lnTo>
                  <a:pt x="636" y="335"/>
                </a:lnTo>
                <a:lnTo>
                  <a:pt x="636" y="335"/>
                </a:lnTo>
                <a:lnTo>
                  <a:pt x="643" y="331"/>
                </a:lnTo>
                <a:lnTo>
                  <a:pt x="647" y="327"/>
                </a:lnTo>
                <a:lnTo>
                  <a:pt x="654" y="324"/>
                </a:lnTo>
                <a:lnTo>
                  <a:pt x="662" y="320"/>
                </a:lnTo>
                <a:lnTo>
                  <a:pt x="665" y="316"/>
                </a:lnTo>
                <a:lnTo>
                  <a:pt x="673" y="313"/>
                </a:lnTo>
                <a:lnTo>
                  <a:pt x="676" y="309"/>
                </a:lnTo>
                <a:lnTo>
                  <a:pt x="683" y="305"/>
                </a:lnTo>
                <a:lnTo>
                  <a:pt x="687" y="302"/>
                </a:lnTo>
                <a:lnTo>
                  <a:pt x="687" y="302"/>
                </a:lnTo>
                <a:lnTo>
                  <a:pt x="691" y="302"/>
                </a:lnTo>
                <a:lnTo>
                  <a:pt x="694" y="294"/>
                </a:lnTo>
                <a:lnTo>
                  <a:pt x="702" y="291"/>
                </a:lnTo>
                <a:lnTo>
                  <a:pt x="702" y="291"/>
                </a:lnTo>
                <a:lnTo>
                  <a:pt x="702" y="291"/>
                </a:lnTo>
                <a:lnTo>
                  <a:pt x="702" y="291"/>
                </a:lnTo>
                <a:lnTo>
                  <a:pt x="702" y="291"/>
                </a:lnTo>
                <a:lnTo>
                  <a:pt x="702" y="291"/>
                </a:lnTo>
                <a:lnTo>
                  <a:pt x="702" y="291"/>
                </a:lnTo>
                <a:lnTo>
                  <a:pt x="709" y="287"/>
                </a:lnTo>
                <a:lnTo>
                  <a:pt x="713" y="284"/>
                </a:lnTo>
                <a:lnTo>
                  <a:pt x="720" y="280"/>
                </a:lnTo>
                <a:lnTo>
                  <a:pt x="727" y="276"/>
                </a:lnTo>
                <a:lnTo>
                  <a:pt x="731" y="273"/>
                </a:lnTo>
                <a:lnTo>
                  <a:pt x="738" y="269"/>
                </a:lnTo>
                <a:lnTo>
                  <a:pt x="742" y="265"/>
                </a:lnTo>
                <a:lnTo>
                  <a:pt x="742" y="265"/>
                </a:lnTo>
                <a:lnTo>
                  <a:pt x="742" y="265"/>
                </a:lnTo>
                <a:lnTo>
                  <a:pt x="742" y="265"/>
                </a:lnTo>
                <a:lnTo>
                  <a:pt x="742" y="265"/>
                </a:lnTo>
                <a:lnTo>
                  <a:pt x="742" y="265"/>
                </a:lnTo>
                <a:lnTo>
                  <a:pt x="742" y="265"/>
                </a:lnTo>
                <a:lnTo>
                  <a:pt x="749" y="262"/>
                </a:lnTo>
                <a:lnTo>
                  <a:pt x="757" y="258"/>
                </a:lnTo>
                <a:lnTo>
                  <a:pt x="760" y="254"/>
                </a:lnTo>
                <a:lnTo>
                  <a:pt x="768" y="251"/>
                </a:lnTo>
                <a:lnTo>
                  <a:pt x="775" y="247"/>
                </a:lnTo>
                <a:lnTo>
                  <a:pt x="778" y="244"/>
                </a:lnTo>
                <a:lnTo>
                  <a:pt x="786" y="240"/>
                </a:lnTo>
                <a:lnTo>
                  <a:pt x="793" y="236"/>
                </a:lnTo>
                <a:lnTo>
                  <a:pt x="797" y="233"/>
                </a:lnTo>
                <a:lnTo>
                  <a:pt x="804" y="229"/>
                </a:lnTo>
                <a:lnTo>
                  <a:pt x="808" y="222"/>
                </a:lnTo>
                <a:lnTo>
                  <a:pt x="815" y="218"/>
                </a:lnTo>
                <a:lnTo>
                  <a:pt x="822" y="214"/>
                </a:lnTo>
                <a:lnTo>
                  <a:pt x="822" y="214"/>
                </a:lnTo>
                <a:lnTo>
                  <a:pt x="822" y="214"/>
                </a:lnTo>
                <a:lnTo>
                  <a:pt x="826" y="211"/>
                </a:lnTo>
                <a:lnTo>
                  <a:pt x="833" y="207"/>
                </a:lnTo>
                <a:lnTo>
                  <a:pt x="841" y="203"/>
                </a:lnTo>
                <a:lnTo>
                  <a:pt x="844" y="200"/>
                </a:lnTo>
                <a:lnTo>
                  <a:pt x="852" y="196"/>
                </a:lnTo>
                <a:lnTo>
                  <a:pt x="859" y="193"/>
                </a:lnTo>
                <a:lnTo>
                  <a:pt x="862" y="189"/>
                </a:lnTo>
                <a:lnTo>
                  <a:pt x="870" y="189"/>
                </a:lnTo>
                <a:lnTo>
                  <a:pt x="870" y="189"/>
                </a:lnTo>
                <a:lnTo>
                  <a:pt x="870" y="185"/>
                </a:lnTo>
                <a:lnTo>
                  <a:pt x="877" y="182"/>
                </a:lnTo>
                <a:lnTo>
                  <a:pt x="881" y="178"/>
                </a:lnTo>
                <a:lnTo>
                  <a:pt x="888" y="174"/>
                </a:lnTo>
                <a:lnTo>
                  <a:pt x="892" y="171"/>
                </a:lnTo>
                <a:lnTo>
                  <a:pt x="899" y="167"/>
                </a:lnTo>
                <a:lnTo>
                  <a:pt x="906" y="163"/>
                </a:lnTo>
                <a:lnTo>
                  <a:pt x="910" y="160"/>
                </a:lnTo>
                <a:lnTo>
                  <a:pt x="917" y="156"/>
                </a:lnTo>
                <a:lnTo>
                  <a:pt x="925" y="153"/>
                </a:lnTo>
                <a:lnTo>
                  <a:pt x="928" y="149"/>
                </a:lnTo>
                <a:lnTo>
                  <a:pt x="936" y="149"/>
                </a:lnTo>
                <a:lnTo>
                  <a:pt x="943" y="145"/>
                </a:lnTo>
                <a:lnTo>
                  <a:pt x="947" y="142"/>
                </a:lnTo>
                <a:lnTo>
                  <a:pt x="954" y="138"/>
                </a:lnTo>
                <a:lnTo>
                  <a:pt x="957" y="134"/>
                </a:lnTo>
                <a:lnTo>
                  <a:pt x="965" y="131"/>
                </a:lnTo>
                <a:lnTo>
                  <a:pt x="972" y="127"/>
                </a:lnTo>
                <a:lnTo>
                  <a:pt x="976" y="123"/>
                </a:lnTo>
                <a:lnTo>
                  <a:pt x="983" y="120"/>
                </a:lnTo>
                <a:lnTo>
                  <a:pt x="990" y="116"/>
                </a:lnTo>
                <a:lnTo>
                  <a:pt x="994" y="112"/>
                </a:lnTo>
                <a:lnTo>
                  <a:pt x="1001" y="109"/>
                </a:lnTo>
                <a:lnTo>
                  <a:pt x="1009" y="105"/>
                </a:lnTo>
                <a:lnTo>
                  <a:pt x="1012" y="102"/>
                </a:lnTo>
                <a:lnTo>
                  <a:pt x="1020" y="98"/>
                </a:lnTo>
                <a:lnTo>
                  <a:pt x="1023" y="94"/>
                </a:lnTo>
                <a:lnTo>
                  <a:pt x="1031" y="91"/>
                </a:lnTo>
                <a:lnTo>
                  <a:pt x="1038" y="87"/>
                </a:lnTo>
                <a:lnTo>
                  <a:pt x="1042" y="83"/>
                </a:lnTo>
                <a:lnTo>
                  <a:pt x="1049" y="80"/>
                </a:lnTo>
                <a:lnTo>
                  <a:pt x="1056" y="76"/>
                </a:lnTo>
                <a:lnTo>
                  <a:pt x="1060" y="76"/>
                </a:lnTo>
                <a:lnTo>
                  <a:pt x="1067" y="72"/>
                </a:lnTo>
                <a:lnTo>
                  <a:pt x="1074" y="69"/>
                </a:lnTo>
                <a:lnTo>
                  <a:pt x="1078" y="65"/>
                </a:lnTo>
                <a:lnTo>
                  <a:pt x="1085" y="62"/>
                </a:lnTo>
                <a:lnTo>
                  <a:pt x="1093" y="58"/>
                </a:lnTo>
                <a:lnTo>
                  <a:pt x="1096" y="54"/>
                </a:lnTo>
                <a:lnTo>
                  <a:pt x="1104" y="51"/>
                </a:lnTo>
                <a:lnTo>
                  <a:pt x="1107" y="47"/>
                </a:lnTo>
                <a:lnTo>
                  <a:pt x="1115" y="47"/>
                </a:lnTo>
                <a:lnTo>
                  <a:pt x="1115" y="47"/>
                </a:lnTo>
                <a:lnTo>
                  <a:pt x="1115" y="43"/>
                </a:lnTo>
                <a:lnTo>
                  <a:pt x="1122" y="40"/>
                </a:lnTo>
                <a:lnTo>
                  <a:pt x="1126" y="36"/>
                </a:lnTo>
                <a:lnTo>
                  <a:pt x="1133" y="36"/>
                </a:lnTo>
                <a:lnTo>
                  <a:pt x="1140" y="32"/>
                </a:lnTo>
                <a:lnTo>
                  <a:pt x="1144" y="29"/>
                </a:lnTo>
                <a:lnTo>
                  <a:pt x="1151" y="25"/>
                </a:lnTo>
                <a:lnTo>
                  <a:pt x="1158" y="21"/>
                </a:lnTo>
                <a:lnTo>
                  <a:pt x="1162" y="18"/>
                </a:lnTo>
                <a:lnTo>
                  <a:pt x="1169" y="14"/>
                </a:lnTo>
                <a:lnTo>
                  <a:pt x="1173" y="11"/>
                </a:lnTo>
                <a:lnTo>
                  <a:pt x="1180" y="7"/>
                </a:lnTo>
                <a:lnTo>
                  <a:pt x="1188" y="7"/>
                </a:lnTo>
                <a:lnTo>
                  <a:pt x="1191" y="3"/>
                </a:lnTo>
                <a:lnTo>
                  <a:pt x="1199" y="0"/>
                </a:lnTo>
              </a:path>
            </a:pathLst>
          </a:custGeom>
          <a:noFill/>
          <a:ln w="6350">
            <a:solidFill>
              <a:srgbClr val="EE2E2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1" name="Freeform 69"/>
          <p:cNvSpPr>
            <a:spLocks/>
          </p:cNvSpPr>
          <p:nvPr/>
        </p:nvSpPr>
        <p:spPr bwMode="auto">
          <a:xfrm>
            <a:off x="3821528" y="3267075"/>
            <a:ext cx="1903413" cy="877888"/>
          </a:xfrm>
          <a:custGeom>
            <a:avLst/>
            <a:gdLst>
              <a:gd name="T0" fmla="*/ 19 w 1199"/>
              <a:gd name="T1" fmla="*/ 535 h 553"/>
              <a:gd name="T2" fmla="*/ 44 w 1199"/>
              <a:gd name="T3" fmla="*/ 513 h 553"/>
              <a:gd name="T4" fmla="*/ 55 w 1199"/>
              <a:gd name="T5" fmla="*/ 502 h 553"/>
              <a:gd name="T6" fmla="*/ 81 w 1199"/>
              <a:gd name="T7" fmla="*/ 481 h 553"/>
              <a:gd name="T8" fmla="*/ 103 w 1199"/>
              <a:gd name="T9" fmla="*/ 455 h 553"/>
              <a:gd name="T10" fmla="*/ 128 w 1199"/>
              <a:gd name="T11" fmla="*/ 433 h 553"/>
              <a:gd name="T12" fmla="*/ 150 w 1199"/>
              <a:gd name="T13" fmla="*/ 411 h 553"/>
              <a:gd name="T14" fmla="*/ 157 w 1199"/>
              <a:gd name="T15" fmla="*/ 404 h 553"/>
              <a:gd name="T16" fmla="*/ 165 w 1199"/>
              <a:gd name="T17" fmla="*/ 400 h 553"/>
              <a:gd name="T18" fmla="*/ 176 w 1199"/>
              <a:gd name="T19" fmla="*/ 390 h 553"/>
              <a:gd name="T20" fmla="*/ 183 w 1199"/>
              <a:gd name="T21" fmla="*/ 382 h 553"/>
              <a:gd name="T22" fmla="*/ 198 w 1199"/>
              <a:gd name="T23" fmla="*/ 368 h 553"/>
              <a:gd name="T24" fmla="*/ 223 w 1199"/>
              <a:gd name="T25" fmla="*/ 346 h 553"/>
              <a:gd name="T26" fmla="*/ 245 w 1199"/>
              <a:gd name="T27" fmla="*/ 324 h 553"/>
              <a:gd name="T28" fmla="*/ 271 w 1199"/>
              <a:gd name="T29" fmla="*/ 306 h 553"/>
              <a:gd name="T30" fmla="*/ 278 w 1199"/>
              <a:gd name="T31" fmla="*/ 299 h 553"/>
              <a:gd name="T32" fmla="*/ 296 w 1199"/>
              <a:gd name="T33" fmla="*/ 284 h 553"/>
              <a:gd name="T34" fmla="*/ 318 w 1199"/>
              <a:gd name="T35" fmla="*/ 266 h 553"/>
              <a:gd name="T36" fmla="*/ 344 w 1199"/>
              <a:gd name="T37" fmla="*/ 248 h 553"/>
              <a:gd name="T38" fmla="*/ 366 w 1199"/>
              <a:gd name="T39" fmla="*/ 233 h 553"/>
              <a:gd name="T40" fmla="*/ 391 w 1199"/>
              <a:gd name="T41" fmla="*/ 215 h 553"/>
              <a:gd name="T42" fmla="*/ 413 w 1199"/>
              <a:gd name="T43" fmla="*/ 200 h 553"/>
              <a:gd name="T44" fmla="*/ 439 w 1199"/>
              <a:gd name="T45" fmla="*/ 186 h 553"/>
              <a:gd name="T46" fmla="*/ 450 w 1199"/>
              <a:gd name="T47" fmla="*/ 178 h 553"/>
              <a:gd name="T48" fmla="*/ 475 w 1199"/>
              <a:gd name="T49" fmla="*/ 164 h 553"/>
              <a:gd name="T50" fmla="*/ 486 w 1199"/>
              <a:gd name="T51" fmla="*/ 157 h 553"/>
              <a:gd name="T52" fmla="*/ 512 w 1199"/>
              <a:gd name="T53" fmla="*/ 146 h 553"/>
              <a:gd name="T54" fmla="*/ 534 w 1199"/>
              <a:gd name="T55" fmla="*/ 131 h 553"/>
              <a:gd name="T56" fmla="*/ 548 w 1199"/>
              <a:gd name="T57" fmla="*/ 124 h 553"/>
              <a:gd name="T58" fmla="*/ 570 w 1199"/>
              <a:gd name="T59" fmla="*/ 116 h 553"/>
              <a:gd name="T60" fmla="*/ 588 w 1199"/>
              <a:gd name="T61" fmla="*/ 106 h 553"/>
              <a:gd name="T62" fmla="*/ 607 w 1199"/>
              <a:gd name="T63" fmla="*/ 98 h 553"/>
              <a:gd name="T64" fmla="*/ 629 w 1199"/>
              <a:gd name="T65" fmla="*/ 87 h 553"/>
              <a:gd name="T66" fmla="*/ 636 w 1199"/>
              <a:gd name="T67" fmla="*/ 87 h 553"/>
              <a:gd name="T68" fmla="*/ 654 w 1199"/>
              <a:gd name="T69" fmla="*/ 80 h 553"/>
              <a:gd name="T70" fmla="*/ 676 w 1199"/>
              <a:gd name="T71" fmla="*/ 69 h 553"/>
              <a:gd name="T72" fmla="*/ 691 w 1199"/>
              <a:gd name="T73" fmla="*/ 66 h 553"/>
              <a:gd name="T74" fmla="*/ 702 w 1199"/>
              <a:gd name="T75" fmla="*/ 62 h 553"/>
              <a:gd name="T76" fmla="*/ 702 w 1199"/>
              <a:gd name="T77" fmla="*/ 62 h 553"/>
              <a:gd name="T78" fmla="*/ 727 w 1199"/>
              <a:gd name="T79" fmla="*/ 51 h 553"/>
              <a:gd name="T80" fmla="*/ 742 w 1199"/>
              <a:gd name="T81" fmla="*/ 47 h 553"/>
              <a:gd name="T82" fmla="*/ 742 w 1199"/>
              <a:gd name="T83" fmla="*/ 47 h 553"/>
              <a:gd name="T84" fmla="*/ 760 w 1199"/>
              <a:gd name="T85" fmla="*/ 40 h 553"/>
              <a:gd name="T86" fmla="*/ 786 w 1199"/>
              <a:gd name="T87" fmla="*/ 33 h 553"/>
              <a:gd name="T88" fmla="*/ 808 w 1199"/>
              <a:gd name="T89" fmla="*/ 25 h 553"/>
              <a:gd name="T90" fmla="*/ 822 w 1199"/>
              <a:gd name="T91" fmla="*/ 22 h 553"/>
              <a:gd name="T92" fmla="*/ 844 w 1199"/>
              <a:gd name="T93" fmla="*/ 22 h 553"/>
              <a:gd name="T94" fmla="*/ 870 w 1199"/>
              <a:gd name="T95" fmla="*/ 18 h 553"/>
              <a:gd name="T96" fmla="*/ 881 w 1199"/>
              <a:gd name="T97" fmla="*/ 18 h 553"/>
              <a:gd name="T98" fmla="*/ 906 w 1199"/>
              <a:gd name="T99" fmla="*/ 15 h 553"/>
              <a:gd name="T100" fmla="*/ 928 w 1199"/>
              <a:gd name="T101" fmla="*/ 15 h 553"/>
              <a:gd name="T102" fmla="*/ 954 w 1199"/>
              <a:gd name="T103" fmla="*/ 11 h 553"/>
              <a:gd name="T104" fmla="*/ 976 w 1199"/>
              <a:gd name="T105" fmla="*/ 11 h 553"/>
              <a:gd name="T106" fmla="*/ 1001 w 1199"/>
              <a:gd name="T107" fmla="*/ 11 h 553"/>
              <a:gd name="T108" fmla="*/ 1023 w 1199"/>
              <a:gd name="T109" fmla="*/ 7 h 553"/>
              <a:gd name="T110" fmla="*/ 1049 w 1199"/>
              <a:gd name="T111" fmla="*/ 7 h 553"/>
              <a:gd name="T112" fmla="*/ 1074 w 1199"/>
              <a:gd name="T113" fmla="*/ 7 h 553"/>
              <a:gd name="T114" fmla="*/ 1096 w 1199"/>
              <a:gd name="T115" fmla="*/ 4 h 553"/>
              <a:gd name="T116" fmla="*/ 1115 w 1199"/>
              <a:gd name="T117" fmla="*/ 4 h 553"/>
              <a:gd name="T118" fmla="*/ 1133 w 1199"/>
              <a:gd name="T119" fmla="*/ 4 h 553"/>
              <a:gd name="T120" fmla="*/ 1158 w 1199"/>
              <a:gd name="T121" fmla="*/ 4 h 553"/>
              <a:gd name="T122" fmla="*/ 1180 w 1199"/>
              <a:gd name="T123" fmla="*/ 4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99" h="553">
                <a:moveTo>
                  <a:pt x="0" y="553"/>
                </a:moveTo>
                <a:lnTo>
                  <a:pt x="8" y="546"/>
                </a:lnTo>
                <a:lnTo>
                  <a:pt x="15" y="542"/>
                </a:lnTo>
                <a:lnTo>
                  <a:pt x="19" y="535"/>
                </a:lnTo>
                <a:lnTo>
                  <a:pt x="26" y="531"/>
                </a:lnTo>
                <a:lnTo>
                  <a:pt x="29" y="524"/>
                </a:lnTo>
                <a:lnTo>
                  <a:pt x="37" y="521"/>
                </a:lnTo>
                <a:lnTo>
                  <a:pt x="44" y="513"/>
                </a:lnTo>
                <a:lnTo>
                  <a:pt x="44" y="513"/>
                </a:lnTo>
                <a:lnTo>
                  <a:pt x="44" y="513"/>
                </a:lnTo>
                <a:lnTo>
                  <a:pt x="48" y="506"/>
                </a:lnTo>
                <a:lnTo>
                  <a:pt x="55" y="502"/>
                </a:lnTo>
                <a:lnTo>
                  <a:pt x="62" y="495"/>
                </a:lnTo>
                <a:lnTo>
                  <a:pt x="66" y="491"/>
                </a:lnTo>
                <a:lnTo>
                  <a:pt x="73" y="484"/>
                </a:lnTo>
                <a:lnTo>
                  <a:pt x="81" y="481"/>
                </a:lnTo>
                <a:lnTo>
                  <a:pt x="84" y="473"/>
                </a:lnTo>
                <a:lnTo>
                  <a:pt x="92" y="466"/>
                </a:lnTo>
                <a:lnTo>
                  <a:pt x="99" y="462"/>
                </a:lnTo>
                <a:lnTo>
                  <a:pt x="103" y="455"/>
                </a:lnTo>
                <a:lnTo>
                  <a:pt x="110" y="451"/>
                </a:lnTo>
                <a:lnTo>
                  <a:pt x="114" y="444"/>
                </a:lnTo>
                <a:lnTo>
                  <a:pt x="121" y="437"/>
                </a:lnTo>
                <a:lnTo>
                  <a:pt x="128" y="433"/>
                </a:lnTo>
                <a:lnTo>
                  <a:pt x="132" y="426"/>
                </a:lnTo>
                <a:lnTo>
                  <a:pt x="139" y="422"/>
                </a:lnTo>
                <a:lnTo>
                  <a:pt x="146" y="415"/>
                </a:lnTo>
                <a:lnTo>
                  <a:pt x="150" y="411"/>
                </a:lnTo>
                <a:lnTo>
                  <a:pt x="157" y="404"/>
                </a:lnTo>
                <a:lnTo>
                  <a:pt x="157" y="404"/>
                </a:lnTo>
                <a:lnTo>
                  <a:pt x="157" y="404"/>
                </a:lnTo>
                <a:lnTo>
                  <a:pt x="157" y="404"/>
                </a:lnTo>
                <a:lnTo>
                  <a:pt x="157" y="404"/>
                </a:lnTo>
                <a:lnTo>
                  <a:pt x="157" y="404"/>
                </a:lnTo>
                <a:lnTo>
                  <a:pt x="157" y="404"/>
                </a:lnTo>
                <a:lnTo>
                  <a:pt x="165" y="400"/>
                </a:lnTo>
                <a:lnTo>
                  <a:pt x="165" y="397"/>
                </a:lnTo>
                <a:lnTo>
                  <a:pt x="165" y="397"/>
                </a:lnTo>
                <a:lnTo>
                  <a:pt x="168" y="393"/>
                </a:lnTo>
                <a:lnTo>
                  <a:pt x="176" y="390"/>
                </a:lnTo>
                <a:lnTo>
                  <a:pt x="179" y="382"/>
                </a:lnTo>
                <a:lnTo>
                  <a:pt x="183" y="382"/>
                </a:lnTo>
                <a:lnTo>
                  <a:pt x="183" y="382"/>
                </a:lnTo>
                <a:lnTo>
                  <a:pt x="183" y="382"/>
                </a:lnTo>
                <a:lnTo>
                  <a:pt x="183" y="382"/>
                </a:lnTo>
                <a:lnTo>
                  <a:pt x="187" y="379"/>
                </a:lnTo>
                <a:lnTo>
                  <a:pt x="194" y="371"/>
                </a:lnTo>
                <a:lnTo>
                  <a:pt x="198" y="368"/>
                </a:lnTo>
                <a:lnTo>
                  <a:pt x="205" y="360"/>
                </a:lnTo>
                <a:lnTo>
                  <a:pt x="212" y="357"/>
                </a:lnTo>
                <a:lnTo>
                  <a:pt x="216" y="349"/>
                </a:lnTo>
                <a:lnTo>
                  <a:pt x="223" y="346"/>
                </a:lnTo>
                <a:lnTo>
                  <a:pt x="230" y="339"/>
                </a:lnTo>
                <a:lnTo>
                  <a:pt x="234" y="335"/>
                </a:lnTo>
                <a:lnTo>
                  <a:pt x="241" y="331"/>
                </a:lnTo>
                <a:lnTo>
                  <a:pt x="245" y="324"/>
                </a:lnTo>
                <a:lnTo>
                  <a:pt x="252" y="320"/>
                </a:lnTo>
                <a:lnTo>
                  <a:pt x="260" y="313"/>
                </a:lnTo>
                <a:lnTo>
                  <a:pt x="263" y="309"/>
                </a:lnTo>
                <a:lnTo>
                  <a:pt x="271" y="306"/>
                </a:lnTo>
                <a:lnTo>
                  <a:pt x="278" y="299"/>
                </a:lnTo>
                <a:lnTo>
                  <a:pt x="278" y="299"/>
                </a:lnTo>
                <a:lnTo>
                  <a:pt x="278" y="299"/>
                </a:lnTo>
                <a:lnTo>
                  <a:pt x="278" y="299"/>
                </a:lnTo>
                <a:lnTo>
                  <a:pt x="278" y="299"/>
                </a:lnTo>
                <a:lnTo>
                  <a:pt x="282" y="295"/>
                </a:lnTo>
                <a:lnTo>
                  <a:pt x="289" y="291"/>
                </a:lnTo>
                <a:lnTo>
                  <a:pt x="296" y="284"/>
                </a:lnTo>
                <a:lnTo>
                  <a:pt x="300" y="280"/>
                </a:lnTo>
                <a:lnTo>
                  <a:pt x="307" y="277"/>
                </a:lnTo>
                <a:lnTo>
                  <a:pt x="311" y="273"/>
                </a:lnTo>
                <a:lnTo>
                  <a:pt x="318" y="266"/>
                </a:lnTo>
                <a:lnTo>
                  <a:pt x="325" y="262"/>
                </a:lnTo>
                <a:lnTo>
                  <a:pt x="329" y="258"/>
                </a:lnTo>
                <a:lnTo>
                  <a:pt x="336" y="255"/>
                </a:lnTo>
                <a:lnTo>
                  <a:pt x="344" y="248"/>
                </a:lnTo>
                <a:lnTo>
                  <a:pt x="347" y="244"/>
                </a:lnTo>
                <a:lnTo>
                  <a:pt x="355" y="240"/>
                </a:lnTo>
                <a:lnTo>
                  <a:pt x="362" y="237"/>
                </a:lnTo>
                <a:lnTo>
                  <a:pt x="366" y="233"/>
                </a:lnTo>
                <a:lnTo>
                  <a:pt x="373" y="229"/>
                </a:lnTo>
                <a:lnTo>
                  <a:pt x="380" y="222"/>
                </a:lnTo>
                <a:lnTo>
                  <a:pt x="384" y="218"/>
                </a:lnTo>
                <a:lnTo>
                  <a:pt x="391" y="215"/>
                </a:lnTo>
                <a:lnTo>
                  <a:pt x="395" y="211"/>
                </a:lnTo>
                <a:lnTo>
                  <a:pt x="402" y="207"/>
                </a:lnTo>
                <a:lnTo>
                  <a:pt x="409" y="204"/>
                </a:lnTo>
                <a:lnTo>
                  <a:pt x="413" y="200"/>
                </a:lnTo>
                <a:lnTo>
                  <a:pt x="420" y="197"/>
                </a:lnTo>
                <a:lnTo>
                  <a:pt x="428" y="193"/>
                </a:lnTo>
                <a:lnTo>
                  <a:pt x="431" y="189"/>
                </a:lnTo>
                <a:lnTo>
                  <a:pt x="439" y="186"/>
                </a:lnTo>
                <a:lnTo>
                  <a:pt x="442" y="182"/>
                </a:lnTo>
                <a:lnTo>
                  <a:pt x="442" y="182"/>
                </a:lnTo>
                <a:lnTo>
                  <a:pt x="446" y="182"/>
                </a:lnTo>
                <a:lnTo>
                  <a:pt x="450" y="178"/>
                </a:lnTo>
                <a:lnTo>
                  <a:pt x="457" y="175"/>
                </a:lnTo>
                <a:lnTo>
                  <a:pt x="461" y="171"/>
                </a:lnTo>
                <a:lnTo>
                  <a:pt x="468" y="167"/>
                </a:lnTo>
                <a:lnTo>
                  <a:pt x="475" y="164"/>
                </a:lnTo>
                <a:lnTo>
                  <a:pt x="479" y="160"/>
                </a:lnTo>
                <a:lnTo>
                  <a:pt x="483" y="160"/>
                </a:lnTo>
                <a:lnTo>
                  <a:pt x="483" y="160"/>
                </a:lnTo>
                <a:lnTo>
                  <a:pt x="486" y="157"/>
                </a:lnTo>
                <a:lnTo>
                  <a:pt x="493" y="153"/>
                </a:lnTo>
                <a:lnTo>
                  <a:pt x="497" y="149"/>
                </a:lnTo>
                <a:lnTo>
                  <a:pt x="504" y="149"/>
                </a:lnTo>
                <a:lnTo>
                  <a:pt x="512" y="146"/>
                </a:lnTo>
                <a:lnTo>
                  <a:pt x="515" y="142"/>
                </a:lnTo>
                <a:lnTo>
                  <a:pt x="523" y="138"/>
                </a:lnTo>
                <a:lnTo>
                  <a:pt x="526" y="135"/>
                </a:lnTo>
                <a:lnTo>
                  <a:pt x="534" y="131"/>
                </a:lnTo>
                <a:lnTo>
                  <a:pt x="541" y="127"/>
                </a:lnTo>
                <a:lnTo>
                  <a:pt x="545" y="127"/>
                </a:lnTo>
                <a:lnTo>
                  <a:pt x="548" y="124"/>
                </a:lnTo>
                <a:lnTo>
                  <a:pt x="548" y="124"/>
                </a:lnTo>
                <a:lnTo>
                  <a:pt x="552" y="124"/>
                </a:lnTo>
                <a:lnTo>
                  <a:pt x="559" y="120"/>
                </a:lnTo>
                <a:lnTo>
                  <a:pt x="563" y="116"/>
                </a:lnTo>
                <a:lnTo>
                  <a:pt x="570" y="116"/>
                </a:lnTo>
                <a:lnTo>
                  <a:pt x="578" y="113"/>
                </a:lnTo>
                <a:lnTo>
                  <a:pt x="581" y="109"/>
                </a:lnTo>
                <a:lnTo>
                  <a:pt x="588" y="106"/>
                </a:lnTo>
                <a:lnTo>
                  <a:pt x="588" y="106"/>
                </a:lnTo>
                <a:lnTo>
                  <a:pt x="588" y="106"/>
                </a:lnTo>
                <a:lnTo>
                  <a:pt x="596" y="106"/>
                </a:lnTo>
                <a:lnTo>
                  <a:pt x="599" y="102"/>
                </a:lnTo>
                <a:lnTo>
                  <a:pt x="607" y="98"/>
                </a:lnTo>
                <a:lnTo>
                  <a:pt x="610" y="95"/>
                </a:lnTo>
                <a:lnTo>
                  <a:pt x="618" y="95"/>
                </a:lnTo>
                <a:lnTo>
                  <a:pt x="625" y="91"/>
                </a:lnTo>
                <a:lnTo>
                  <a:pt x="629" y="87"/>
                </a:lnTo>
                <a:lnTo>
                  <a:pt x="636" y="87"/>
                </a:lnTo>
                <a:lnTo>
                  <a:pt x="636" y="87"/>
                </a:lnTo>
                <a:lnTo>
                  <a:pt x="636" y="87"/>
                </a:lnTo>
                <a:lnTo>
                  <a:pt x="636" y="87"/>
                </a:lnTo>
                <a:lnTo>
                  <a:pt x="636" y="87"/>
                </a:lnTo>
                <a:lnTo>
                  <a:pt x="643" y="84"/>
                </a:lnTo>
                <a:lnTo>
                  <a:pt x="647" y="80"/>
                </a:lnTo>
                <a:lnTo>
                  <a:pt x="654" y="80"/>
                </a:lnTo>
                <a:lnTo>
                  <a:pt x="662" y="76"/>
                </a:lnTo>
                <a:lnTo>
                  <a:pt x="665" y="73"/>
                </a:lnTo>
                <a:lnTo>
                  <a:pt x="673" y="73"/>
                </a:lnTo>
                <a:lnTo>
                  <a:pt x="676" y="69"/>
                </a:lnTo>
                <a:lnTo>
                  <a:pt x="683" y="69"/>
                </a:lnTo>
                <a:lnTo>
                  <a:pt x="687" y="66"/>
                </a:lnTo>
                <a:lnTo>
                  <a:pt x="687" y="66"/>
                </a:lnTo>
                <a:lnTo>
                  <a:pt x="691" y="66"/>
                </a:lnTo>
                <a:lnTo>
                  <a:pt x="694" y="62"/>
                </a:lnTo>
                <a:lnTo>
                  <a:pt x="702" y="62"/>
                </a:lnTo>
                <a:lnTo>
                  <a:pt x="702" y="62"/>
                </a:lnTo>
                <a:lnTo>
                  <a:pt x="702" y="62"/>
                </a:lnTo>
                <a:lnTo>
                  <a:pt x="702" y="62"/>
                </a:lnTo>
                <a:lnTo>
                  <a:pt x="702" y="62"/>
                </a:lnTo>
                <a:lnTo>
                  <a:pt x="702" y="62"/>
                </a:lnTo>
                <a:lnTo>
                  <a:pt x="702" y="62"/>
                </a:lnTo>
                <a:lnTo>
                  <a:pt x="709" y="58"/>
                </a:lnTo>
                <a:lnTo>
                  <a:pt x="713" y="58"/>
                </a:lnTo>
                <a:lnTo>
                  <a:pt x="720" y="55"/>
                </a:lnTo>
                <a:lnTo>
                  <a:pt x="727" y="51"/>
                </a:lnTo>
                <a:lnTo>
                  <a:pt x="731" y="51"/>
                </a:lnTo>
                <a:lnTo>
                  <a:pt x="738" y="47"/>
                </a:lnTo>
                <a:lnTo>
                  <a:pt x="742" y="47"/>
                </a:lnTo>
                <a:lnTo>
                  <a:pt x="742" y="47"/>
                </a:lnTo>
                <a:lnTo>
                  <a:pt x="742" y="47"/>
                </a:lnTo>
                <a:lnTo>
                  <a:pt x="742" y="47"/>
                </a:lnTo>
                <a:lnTo>
                  <a:pt x="742" y="47"/>
                </a:lnTo>
                <a:lnTo>
                  <a:pt x="742" y="47"/>
                </a:lnTo>
                <a:lnTo>
                  <a:pt x="742" y="47"/>
                </a:lnTo>
                <a:lnTo>
                  <a:pt x="749" y="44"/>
                </a:lnTo>
                <a:lnTo>
                  <a:pt x="757" y="44"/>
                </a:lnTo>
                <a:lnTo>
                  <a:pt x="760" y="40"/>
                </a:lnTo>
                <a:lnTo>
                  <a:pt x="768" y="40"/>
                </a:lnTo>
                <a:lnTo>
                  <a:pt x="775" y="36"/>
                </a:lnTo>
                <a:lnTo>
                  <a:pt x="778" y="36"/>
                </a:lnTo>
                <a:lnTo>
                  <a:pt x="786" y="33"/>
                </a:lnTo>
                <a:lnTo>
                  <a:pt x="793" y="33"/>
                </a:lnTo>
                <a:lnTo>
                  <a:pt x="797" y="29"/>
                </a:lnTo>
                <a:lnTo>
                  <a:pt x="804" y="29"/>
                </a:lnTo>
                <a:lnTo>
                  <a:pt x="808" y="25"/>
                </a:lnTo>
                <a:lnTo>
                  <a:pt x="815" y="25"/>
                </a:lnTo>
                <a:lnTo>
                  <a:pt x="822" y="22"/>
                </a:lnTo>
                <a:lnTo>
                  <a:pt x="822" y="22"/>
                </a:lnTo>
                <a:lnTo>
                  <a:pt x="822" y="22"/>
                </a:lnTo>
                <a:lnTo>
                  <a:pt x="826" y="22"/>
                </a:lnTo>
                <a:lnTo>
                  <a:pt x="833" y="22"/>
                </a:lnTo>
                <a:lnTo>
                  <a:pt x="841" y="22"/>
                </a:lnTo>
                <a:lnTo>
                  <a:pt x="844" y="22"/>
                </a:lnTo>
                <a:lnTo>
                  <a:pt x="852" y="18"/>
                </a:lnTo>
                <a:lnTo>
                  <a:pt x="859" y="18"/>
                </a:lnTo>
                <a:lnTo>
                  <a:pt x="862" y="18"/>
                </a:lnTo>
                <a:lnTo>
                  <a:pt x="870" y="18"/>
                </a:lnTo>
                <a:lnTo>
                  <a:pt x="870" y="18"/>
                </a:lnTo>
                <a:lnTo>
                  <a:pt x="870" y="18"/>
                </a:lnTo>
                <a:lnTo>
                  <a:pt x="877" y="18"/>
                </a:lnTo>
                <a:lnTo>
                  <a:pt x="881" y="18"/>
                </a:lnTo>
                <a:lnTo>
                  <a:pt x="888" y="18"/>
                </a:lnTo>
                <a:lnTo>
                  <a:pt x="892" y="18"/>
                </a:lnTo>
                <a:lnTo>
                  <a:pt x="899" y="15"/>
                </a:lnTo>
                <a:lnTo>
                  <a:pt x="906" y="15"/>
                </a:lnTo>
                <a:lnTo>
                  <a:pt x="910" y="15"/>
                </a:lnTo>
                <a:lnTo>
                  <a:pt x="917" y="15"/>
                </a:lnTo>
                <a:lnTo>
                  <a:pt x="925" y="15"/>
                </a:lnTo>
                <a:lnTo>
                  <a:pt x="928" y="15"/>
                </a:lnTo>
                <a:lnTo>
                  <a:pt x="936" y="15"/>
                </a:lnTo>
                <a:lnTo>
                  <a:pt x="943" y="15"/>
                </a:lnTo>
                <a:lnTo>
                  <a:pt x="947" y="15"/>
                </a:lnTo>
                <a:lnTo>
                  <a:pt x="954" y="11"/>
                </a:lnTo>
                <a:lnTo>
                  <a:pt x="957" y="11"/>
                </a:lnTo>
                <a:lnTo>
                  <a:pt x="965" y="11"/>
                </a:lnTo>
                <a:lnTo>
                  <a:pt x="972" y="11"/>
                </a:lnTo>
                <a:lnTo>
                  <a:pt x="976" y="11"/>
                </a:lnTo>
                <a:lnTo>
                  <a:pt x="983" y="11"/>
                </a:lnTo>
                <a:lnTo>
                  <a:pt x="990" y="11"/>
                </a:lnTo>
                <a:lnTo>
                  <a:pt x="994" y="11"/>
                </a:lnTo>
                <a:lnTo>
                  <a:pt x="1001" y="11"/>
                </a:lnTo>
                <a:lnTo>
                  <a:pt x="1009" y="11"/>
                </a:lnTo>
                <a:lnTo>
                  <a:pt x="1012" y="11"/>
                </a:lnTo>
                <a:lnTo>
                  <a:pt x="1020" y="7"/>
                </a:lnTo>
                <a:lnTo>
                  <a:pt x="1023" y="7"/>
                </a:lnTo>
                <a:lnTo>
                  <a:pt x="1031" y="7"/>
                </a:lnTo>
                <a:lnTo>
                  <a:pt x="1038" y="7"/>
                </a:lnTo>
                <a:lnTo>
                  <a:pt x="1042" y="7"/>
                </a:lnTo>
                <a:lnTo>
                  <a:pt x="1049" y="7"/>
                </a:lnTo>
                <a:lnTo>
                  <a:pt x="1056" y="7"/>
                </a:lnTo>
                <a:lnTo>
                  <a:pt x="1060" y="7"/>
                </a:lnTo>
                <a:lnTo>
                  <a:pt x="1067" y="7"/>
                </a:lnTo>
                <a:lnTo>
                  <a:pt x="1074" y="7"/>
                </a:lnTo>
                <a:lnTo>
                  <a:pt x="1078" y="7"/>
                </a:lnTo>
                <a:lnTo>
                  <a:pt x="1085" y="7"/>
                </a:lnTo>
                <a:lnTo>
                  <a:pt x="1093" y="7"/>
                </a:lnTo>
                <a:lnTo>
                  <a:pt x="1096" y="4"/>
                </a:lnTo>
                <a:lnTo>
                  <a:pt x="1104" y="4"/>
                </a:lnTo>
                <a:lnTo>
                  <a:pt x="1107" y="4"/>
                </a:lnTo>
                <a:lnTo>
                  <a:pt x="1115" y="4"/>
                </a:lnTo>
                <a:lnTo>
                  <a:pt x="1115" y="4"/>
                </a:lnTo>
                <a:lnTo>
                  <a:pt x="1115" y="4"/>
                </a:lnTo>
                <a:lnTo>
                  <a:pt x="1122" y="4"/>
                </a:lnTo>
                <a:lnTo>
                  <a:pt x="1126" y="4"/>
                </a:lnTo>
                <a:lnTo>
                  <a:pt x="1133" y="4"/>
                </a:lnTo>
                <a:lnTo>
                  <a:pt x="1140" y="4"/>
                </a:lnTo>
                <a:lnTo>
                  <a:pt x="1144" y="4"/>
                </a:lnTo>
                <a:lnTo>
                  <a:pt x="1151" y="4"/>
                </a:lnTo>
                <a:lnTo>
                  <a:pt x="1158" y="4"/>
                </a:lnTo>
                <a:lnTo>
                  <a:pt x="1162" y="4"/>
                </a:lnTo>
                <a:lnTo>
                  <a:pt x="1169" y="4"/>
                </a:lnTo>
                <a:lnTo>
                  <a:pt x="1173" y="4"/>
                </a:lnTo>
                <a:lnTo>
                  <a:pt x="1180" y="4"/>
                </a:lnTo>
                <a:lnTo>
                  <a:pt x="1188" y="0"/>
                </a:lnTo>
                <a:lnTo>
                  <a:pt x="1191" y="0"/>
                </a:lnTo>
                <a:lnTo>
                  <a:pt x="1199" y="0"/>
                </a:lnTo>
              </a:path>
            </a:pathLst>
          </a:custGeom>
          <a:noFill/>
          <a:ln w="6350">
            <a:solidFill>
              <a:srgbClr val="008C4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2" name="Rectangle 70"/>
          <p:cNvSpPr>
            <a:spLocks noChangeArrowheads="1"/>
          </p:cNvSpPr>
          <p:nvPr/>
        </p:nvSpPr>
        <p:spPr bwMode="auto">
          <a:xfrm>
            <a:off x="3596103" y="2319338"/>
            <a:ext cx="1368425" cy="549275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3" name="Line 71"/>
          <p:cNvSpPr>
            <a:spLocks noChangeShapeType="1"/>
          </p:cNvSpPr>
          <p:nvPr/>
        </p:nvSpPr>
        <p:spPr bwMode="auto">
          <a:xfrm>
            <a:off x="3596103" y="2411413"/>
            <a:ext cx="173038" cy="0"/>
          </a:xfrm>
          <a:prstGeom prst="line">
            <a:avLst/>
          </a:prstGeom>
          <a:noFill/>
          <a:ln w="6350">
            <a:solidFill>
              <a:srgbClr val="1C6CC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4" name="Rectangle 72"/>
          <p:cNvSpPr>
            <a:spLocks noChangeArrowheads="1"/>
          </p:cNvSpPr>
          <p:nvPr/>
        </p:nvSpPr>
        <p:spPr bwMode="auto">
          <a:xfrm>
            <a:off x="3799303" y="2354263"/>
            <a:ext cx="10033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HVPG, no shunt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Line 73"/>
          <p:cNvSpPr>
            <a:spLocks noChangeShapeType="1"/>
          </p:cNvSpPr>
          <p:nvPr/>
        </p:nvSpPr>
        <p:spPr bwMode="auto">
          <a:xfrm>
            <a:off x="3596103" y="2601913"/>
            <a:ext cx="173038" cy="0"/>
          </a:xfrm>
          <a:prstGeom prst="line">
            <a:avLst/>
          </a:prstGeom>
          <a:noFill/>
          <a:ln w="6350">
            <a:solidFill>
              <a:srgbClr val="EE2E2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6" name="Rectangle 74"/>
          <p:cNvSpPr>
            <a:spLocks noChangeArrowheads="1"/>
          </p:cNvSpPr>
          <p:nvPr/>
        </p:nvSpPr>
        <p:spPr bwMode="auto">
          <a:xfrm>
            <a:off x="3799303" y="2544763"/>
            <a:ext cx="10668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HVPG, stiff shunt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Line 75"/>
          <p:cNvSpPr>
            <a:spLocks noChangeShapeType="1"/>
          </p:cNvSpPr>
          <p:nvPr/>
        </p:nvSpPr>
        <p:spPr bwMode="auto">
          <a:xfrm>
            <a:off x="3596103" y="2798763"/>
            <a:ext cx="173038" cy="0"/>
          </a:xfrm>
          <a:prstGeom prst="line">
            <a:avLst/>
          </a:prstGeom>
          <a:noFill/>
          <a:ln w="6350">
            <a:solidFill>
              <a:srgbClr val="008C4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8" name="Rectangle 76"/>
          <p:cNvSpPr>
            <a:spLocks noChangeArrowheads="1"/>
          </p:cNvSpPr>
          <p:nvPr/>
        </p:nvSpPr>
        <p:spPr bwMode="auto">
          <a:xfrm>
            <a:off x="3799303" y="2741613"/>
            <a:ext cx="136842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HVPG compliant shunt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Line 77"/>
          <p:cNvSpPr>
            <a:spLocks noChangeShapeType="1"/>
          </p:cNvSpPr>
          <p:nvPr/>
        </p:nvSpPr>
        <p:spPr bwMode="auto">
          <a:xfrm>
            <a:off x="6182331" y="2301875"/>
            <a:ext cx="0" cy="2081213"/>
          </a:xfrm>
          <a:prstGeom prst="line">
            <a:avLst/>
          </a:prstGeom>
          <a:noFill/>
          <a:ln w="6350">
            <a:solidFill>
              <a:srgbClr val="E5E5E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0" name="Line 78"/>
          <p:cNvSpPr>
            <a:spLocks noChangeShapeType="1"/>
          </p:cNvSpPr>
          <p:nvPr/>
        </p:nvSpPr>
        <p:spPr bwMode="auto">
          <a:xfrm>
            <a:off x="6490306" y="2301875"/>
            <a:ext cx="0" cy="2081213"/>
          </a:xfrm>
          <a:prstGeom prst="line">
            <a:avLst/>
          </a:prstGeom>
          <a:noFill/>
          <a:ln w="6350">
            <a:solidFill>
              <a:srgbClr val="E5E5E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" name="Line 79"/>
          <p:cNvSpPr>
            <a:spLocks noChangeShapeType="1"/>
          </p:cNvSpPr>
          <p:nvPr/>
        </p:nvSpPr>
        <p:spPr bwMode="auto">
          <a:xfrm>
            <a:off x="6803044" y="2301875"/>
            <a:ext cx="0" cy="2081213"/>
          </a:xfrm>
          <a:prstGeom prst="line">
            <a:avLst/>
          </a:prstGeom>
          <a:noFill/>
          <a:ln w="6350">
            <a:solidFill>
              <a:srgbClr val="E5E5E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" name="Line 80"/>
          <p:cNvSpPr>
            <a:spLocks noChangeShapeType="1"/>
          </p:cNvSpPr>
          <p:nvPr/>
        </p:nvSpPr>
        <p:spPr bwMode="auto">
          <a:xfrm>
            <a:off x="7111019" y="2301875"/>
            <a:ext cx="0" cy="2081213"/>
          </a:xfrm>
          <a:prstGeom prst="line">
            <a:avLst/>
          </a:prstGeom>
          <a:noFill/>
          <a:ln w="6350">
            <a:solidFill>
              <a:srgbClr val="E5E5E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3" name="Line 81"/>
          <p:cNvSpPr>
            <a:spLocks noChangeShapeType="1"/>
          </p:cNvSpPr>
          <p:nvPr/>
        </p:nvSpPr>
        <p:spPr bwMode="auto">
          <a:xfrm>
            <a:off x="7423756" y="2301875"/>
            <a:ext cx="0" cy="2081213"/>
          </a:xfrm>
          <a:prstGeom prst="line">
            <a:avLst/>
          </a:prstGeom>
          <a:noFill/>
          <a:ln w="6350">
            <a:solidFill>
              <a:srgbClr val="E5E5E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4" name="Line 82"/>
          <p:cNvSpPr>
            <a:spLocks noChangeShapeType="1"/>
          </p:cNvSpPr>
          <p:nvPr/>
        </p:nvSpPr>
        <p:spPr bwMode="auto">
          <a:xfrm>
            <a:off x="7731731" y="2301875"/>
            <a:ext cx="0" cy="2081213"/>
          </a:xfrm>
          <a:prstGeom prst="line">
            <a:avLst/>
          </a:prstGeom>
          <a:noFill/>
          <a:ln w="6350">
            <a:solidFill>
              <a:srgbClr val="E5E5E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5" name="Line 83"/>
          <p:cNvSpPr>
            <a:spLocks noChangeShapeType="1"/>
          </p:cNvSpPr>
          <p:nvPr/>
        </p:nvSpPr>
        <p:spPr bwMode="auto">
          <a:xfrm>
            <a:off x="8044469" y="2301875"/>
            <a:ext cx="0" cy="2081213"/>
          </a:xfrm>
          <a:prstGeom prst="line">
            <a:avLst/>
          </a:prstGeom>
          <a:noFill/>
          <a:ln w="6350">
            <a:solidFill>
              <a:srgbClr val="E5E5E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" name="Line 84"/>
          <p:cNvSpPr>
            <a:spLocks noChangeShapeType="1"/>
          </p:cNvSpPr>
          <p:nvPr/>
        </p:nvSpPr>
        <p:spPr bwMode="auto">
          <a:xfrm>
            <a:off x="8352444" y="2301875"/>
            <a:ext cx="0" cy="2081213"/>
          </a:xfrm>
          <a:prstGeom prst="line">
            <a:avLst/>
          </a:prstGeom>
          <a:noFill/>
          <a:ln w="6350">
            <a:solidFill>
              <a:srgbClr val="E5E5E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" name="Line 85"/>
          <p:cNvSpPr>
            <a:spLocks noChangeShapeType="1"/>
          </p:cNvSpPr>
          <p:nvPr/>
        </p:nvSpPr>
        <p:spPr bwMode="auto">
          <a:xfrm>
            <a:off x="6182331" y="4383088"/>
            <a:ext cx="2170113" cy="0"/>
          </a:xfrm>
          <a:prstGeom prst="line">
            <a:avLst/>
          </a:prstGeom>
          <a:noFill/>
          <a:ln w="6350">
            <a:solidFill>
              <a:srgbClr val="E5E5E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8" name="Line 86"/>
          <p:cNvSpPr>
            <a:spLocks noChangeShapeType="1"/>
          </p:cNvSpPr>
          <p:nvPr/>
        </p:nvSpPr>
        <p:spPr bwMode="auto">
          <a:xfrm>
            <a:off x="6182331" y="4087813"/>
            <a:ext cx="2170113" cy="0"/>
          </a:xfrm>
          <a:prstGeom prst="line">
            <a:avLst/>
          </a:prstGeom>
          <a:noFill/>
          <a:ln w="6350">
            <a:solidFill>
              <a:srgbClr val="E5E5E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9" name="Line 87"/>
          <p:cNvSpPr>
            <a:spLocks noChangeShapeType="1"/>
          </p:cNvSpPr>
          <p:nvPr/>
        </p:nvSpPr>
        <p:spPr bwMode="auto">
          <a:xfrm>
            <a:off x="6182331" y="3787775"/>
            <a:ext cx="2170113" cy="0"/>
          </a:xfrm>
          <a:prstGeom prst="line">
            <a:avLst/>
          </a:prstGeom>
          <a:noFill/>
          <a:ln w="6350">
            <a:solidFill>
              <a:srgbClr val="E5E5E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0" name="Line 88"/>
          <p:cNvSpPr>
            <a:spLocks noChangeShapeType="1"/>
          </p:cNvSpPr>
          <p:nvPr/>
        </p:nvSpPr>
        <p:spPr bwMode="auto">
          <a:xfrm>
            <a:off x="6182331" y="3492500"/>
            <a:ext cx="2170113" cy="0"/>
          </a:xfrm>
          <a:prstGeom prst="line">
            <a:avLst/>
          </a:prstGeom>
          <a:noFill/>
          <a:ln w="6350">
            <a:solidFill>
              <a:srgbClr val="E5E5E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" name="Line 89"/>
          <p:cNvSpPr>
            <a:spLocks noChangeShapeType="1"/>
          </p:cNvSpPr>
          <p:nvPr/>
        </p:nvSpPr>
        <p:spPr bwMode="auto">
          <a:xfrm>
            <a:off x="6182331" y="3192463"/>
            <a:ext cx="2170113" cy="0"/>
          </a:xfrm>
          <a:prstGeom prst="line">
            <a:avLst/>
          </a:prstGeom>
          <a:noFill/>
          <a:ln w="6350">
            <a:solidFill>
              <a:srgbClr val="E5E5E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" name="Line 90"/>
          <p:cNvSpPr>
            <a:spLocks noChangeShapeType="1"/>
          </p:cNvSpPr>
          <p:nvPr/>
        </p:nvSpPr>
        <p:spPr bwMode="auto">
          <a:xfrm>
            <a:off x="6182331" y="2897188"/>
            <a:ext cx="2170113" cy="0"/>
          </a:xfrm>
          <a:prstGeom prst="line">
            <a:avLst/>
          </a:prstGeom>
          <a:noFill/>
          <a:ln w="6350">
            <a:solidFill>
              <a:srgbClr val="E5E5E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" name="Line 91"/>
          <p:cNvSpPr>
            <a:spLocks noChangeShapeType="1"/>
          </p:cNvSpPr>
          <p:nvPr/>
        </p:nvSpPr>
        <p:spPr bwMode="auto">
          <a:xfrm>
            <a:off x="6182331" y="2597150"/>
            <a:ext cx="2170113" cy="0"/>
          </a:xfrm>
          <a:prstGeom prst="line">
            <a:avLst/>
          </a:prstGeom>
          <a:noFill/>
          <a:ln w="6350">
            <a:solidFill>
              <a:srgbClr val="E5E5E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" name="Line 92"/>
          <p:cNvSpPr>
            <a:spLocks noChangeShapeType="1"/>
          </p:cNvSpPr>
          <p:nvPr/>
        </p:nvSpPr>
        <p:spPr bwMode="auto">
          <a:xfrm>
            <a:off x="6182331" y="2301875"/>
            <a:ext cx="2170113" cy="0"/>
          </a:xfrm>
          <a:prstGeom prst="line">
            <a:avLst/>
          </a:prstGeom>
          <a:noFill/>
          <a:ln w="6350">
            <a:solidFill>
              <a:srgbClr val="E5E5E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5" name="Line 93"/>
          <p:cNvSpPr>
            <a:spLocks noChangeShapeType="1"/>
          </p:cNvSpPr>
          <p:nvPr/>
        </p:nvSpPr>
        <p:spPr bwMode="auto">
          <a:xfrm>
            <a:off x="6182331" y="4383088"/>
            <a:ext cx="2170113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6" name="Line 94"/>
          <p:cNvSpPr>
            <a:spLocks noChangeShapeType="1"/>
          </p:cNvSpPr>
          <p:nvPr/>
        </p:nvSpPr>
        <p:spPr bwMode="auto">
          <a:xfrm flipV="1">
            <a:off x="8352444" y="2301875"/>
            <a:ext cx="0" cy="2081213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7" name="Line 95"/>
          <p:cNvSpPr>
            <a:spLocks noChangeShapeType="1"/>
          </p:cNvSpPr>
          <p:nvPr/>
        </p:nvSpPr>
        <p:spPr bwMode="auto">
          <a:xfrm flipH="1">
            <a:off x="6182331" y="2301875"/>
            <a:ext cx="2170113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8" name="Line 96"/>
          <p:cNvSpPr>
            <a:spLocks noChangeShapeType="1"/>
          </p:cNvSpPr>
          <p:nvPr/>
        </p:nvSpPr>
        <p:spPr bwMode="auto">
          <a:xfrm>
            <a:off x="6182331" y="2301875"/>
            <a:ext cx="0" cy="2081213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9" name="Line 97"/>
          <p:cNvSpPr>
            <a:spLocks noChangeShapeType="1"/>
          </p:cNvSpPr>
          <p:nvPr/>
        </p:nvSpPr>
        <p:spPr bwMode="auto">
          <a:xfrm>
            <a:off x="6182331" y="4383088"/>
            <a:ext cx="0" cy="3333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0" name="Line 98"/>
          <p:cNvSpPr>
            <a:spLocks noChangeShapeType="1"/>
          </p:cNvSpPr>
          <p:nvPr/>
        </p:nvSpPr>
        <p:spPr bwMode="auto">
          <a:xfrm>
            <a:off x="6490306" y="4383088"/>
            <a:ext cx="0" cy="3333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1" name="Line 99"/>
          <p:cNvSpPr>
            <a:spLocks noChangeShapeType="1"/>
          </p:cNvSpPr>
          <p:nvPr/>
        </p:nvSpPr>
        <p:spPr bwMode="auto">
          <a:xfrm>
            <a:off x="6803044" y="4383088"/>
            <a:ext cx="0" cy="3333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2" name="Line 100"/>
          <p:cNvSpPr>
            <a:spLocks noChangeShapeType="1"/>
          </p:cNvSpPr>
          <p:nvPr/>
        </p:nvSpPr>
        <p:spPr bwMode="auto">
          <a:xfrm>
            <a:off x="7111019" y="4383088"/>
            <a:ext cx="0" cy="3333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" name="Line 101"/>
          <p:cNvSpPr>
            <a:spLocks noChangeShapeType="1"/>
          </p:cNvSpPr>
          <p:nvPr/>
        </p:nvSpPr>
        <p:spPr bwMode="auto">
          <a:xfrm>
            <a:off x="7423756" y="4383088"/>
            <a:ext cx="0" cy="3333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" name="Line 102"/>
          <p:cNvSpPr>
            <a:spLocks noChangeShapeType="1"/>
          </p:cNvSpPr>
          <p:nvPr/>
        </p:nvSpPr>
        <p:spPr bwMode="auto">
          <a:xfrm>
            <a:off x="7731731" y="4383088"/>
            <a:ext cx="0" cy="3333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5" name="Line 103"/>
          <p:cNvSpPr>
            <a:spLocks noChangeShapeType="1"/>
          </p:cNvSpPr>
          <p:nvPr/>
        </p:nvSpPr>
        <p:spPr bwMode="auto">
          <a:xfrm>
            <a:off x="8044469" y="4383088"/>
            <a:ext cx="0" cy="3333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6" name="Line 104"/>
          <p:cNvSpPr>
            <a:spLocks noChangeShapeType="1"/>
          </p:cNvSpPr>
          <p:nvPr/>
        </p:nvSpPr>
        <p:spPr bwMode="auto">
          <a:xfrm>
            <a:off x="8352444" y="4383088"/>
            <a:ext cx="0" cy="3333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7" name="Line 105"/>
          <p:cNvSpPr>
            <a:spLocks noChangeShapeType="1"/>
          </p:cNvSpPr>
          <p:nvPr/>
        </p:nvSpPr>
        <p:spPr bwMode="auto">
          <a:xfrm>
            <a:off x="6182331" y="4383088"/>
            <a:ext cx="0" cy="571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8" name="Rectangle 106"/>
          <p:cNvSpPr>
            <a:spLocks noChangeArrowheads="1"/>
          </p:cNvSpPr>
          <p:nvPr/>
        </p:nvSpPr>
        <p:spPr bwMode="auto">
          <a:xfrm>
            <a:off x="6148993" y="4457700"/>
            <a:ext cx="161926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Line 107"/>
          <p:cNvSpPr>
            <a:spLocks noChangeShapeType="1"/>
          </p:cNvSpPr>
          <p:nvPr/>
        </p:nvSpPr>
        <p:spPr bwMode="auto">
          <a:xfrm>
            <a:off x="6803044" y="4383088"/>
            <a:ext cx="0" cy="571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0" name="Rectangle 108"/>
          <p:cNvSpPr>
            <a:spLocks noChangeArrowheads="1"/>
          </p:cNvSpPr>
          <p:nvPr/>
        </p:nvSpPr>
        <p:spPr bwMode="auto">
          <a:xfrm>
            <a:off x="6739544" y="4457700"/>
            <a:ext cx="233363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Line 109"/>
          <p:cNvSpPr>
            <a:spLocks noChangeShapeType="1"/>
          </p:cNvSpPr>
          <p:nvPr/>
        </p:nvSpPr>
        <p:spPr bwMode="auto">
          <a:xfrm>
            <a:off x="7423756" y="4383088"/>
            <a:ext cx="0" cy="571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2" name="Rectangle 110"/>
          <p:cNvSpPr>
            <a:spLocks noChangeArrowheads="1"/>
          </p:cNvSpPr>
          <p:nvPr/>
        </p:nvSpPr>
        <p:spPr bwMode="auto">
          <a:xfrm>
            <a:off x="7358668" y="4457700"/>
            <a:ext cx="231776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Line 111"/>
          <p:cNvSpPr>
            <a:spLocks noChangeShapeType="1"/>
          </p:cNvSpPr>
          <p:nvPr/>
        </p:nvSpPr>
        <p:spPr bwMode="auto">
          <a:xfrm>
            <a:off x="8044469" y="4383088"/>
            <a:ext cx="0" cy="571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4" name="Rectangle 112"/>
          <p:cNvSpPr>
            <a:spLocks noChangeArrowheads="1"/>
          </p:cNvSpPr>
          <p:nvPr/>
        </p:nvSpPr>
        <p:spPr bwMode="auto">
          <a:xfrm>
            <a:off x="7979380" y="4457700"/>
            <a:ext cx="231776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30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Line 113"/>
          <p:cNvSpPr>
            <a:spLocks noChangeShapeType="1"/>
          </p:cNvSpPr>
          <p:nvPr/>
        </p:nvSpPr>
        <p:spPr bwMode="auto">
          <a:xfrm>
            <a:off x="6148994" y="4383088"/>
            <a:ext cx="33338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6" name="Line 114"/>
          <p:cNvSpPr>
            <a:spLocks noChangeShapeType="1"/>
          </p:cNvSpPr>
          <p:nvPr/>
        </p:nvSpPr>
        <p:spPr bwMode="auto">
          <a:xfrm>
            <a:off x="6148994" y="4087813"/>
            <a:ext cx="33338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7" name="Line 115"/>
          <p:cNvSpPr>
            <a:spLocks noChangeShapeType="1"/>
          </p:cNvSpPr>
          <p:nvPr/>
        </p:nvSpPr>
        <p:spPr bwMode="auto">
          <a:xfrm>
            <a:off x="6148994" y="3787775"/>
            <a:ext cx="33338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8" name="Line 116"/>
          <p:cNvSpPr>
            <a:spLocks noChangeShapeType="1"/>
          </p:cNvSpPr>
          <p:nvPr/>
        </p:nvSpPr>
        <p:spPr bwMode="auto">
          <a:xfrm>
            <a:off x="6148994" y="3492500"/>
            <a:ext cx="33338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9" name="Line 117"/>
          <p:cNvSpPr>
            <a:spLocks noChangeShapeType="1"/>
          </p:cNvSpPr>
          <p:nvPr/>
        </p:nvSpPr>
        <p:spPr bwMode="auto">
          <a:xfrm>
            <a:off x="6148994" y="3192463"/>
            <a:ext cx="33338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0" name="Line 118"/>
          <p:cNvSpPr>
            <a:spLocks noChangeShapeType="1"/>
          </p:cNvSpPr>
          <p:nvPr/>
        </p:nvSpPr>
        <p:spPr bwMode="auto">
          <a:xfrm>
            <a:off x="6148994" y="2897188"/>
            <a:ext cx="33338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1" name="Line 119"/>
          <p:cNvSpPr>
            <a:spLocks noChangeShapeType="1"/>
          </p:cNvSpPr>
          <p:nvPr/>
        </p:nvSpPr>
        <p:spPr bwMode="auto">
          <a:xfrm>
            <a:off x="6148994" y="2597150"/>
            <a:ext cx="33338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2" name="Line 120"/>
          <p:cNvSpPr>
            <a:spLocks noChangeShapeType="1"/>
          </p:cNvSpPr>
          <p:nvPr/>
        </p:nvSpPr>
        <p:spPr bwMode="auto">
          <a:xfrm>
            <a:off x="6148994" y="2301875"/>
            <a:ext cx="33338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3" name="Rectangle 121"/>
          <p:cNvSpPr>
            <a:spLocks noChangeArrowheads="1"/>
          </p:cNvSpPr>
          <p:nvPr/>
        </p:nvSpPr>
        <p:spPr bwMode="auto">
          <a:xfrm>
            <a:off x="5887183" y="4319588"/>
            <a:ext cx="452438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4" name="Line 122"/>
          <p:cNvSpPr>
            <a:spLocks noChangeShapeType="1"/>
          </p:cNvSpPr>
          <p:nvPr/>
        </p:nvSpPr>
        <p:spPr bwMode="auto">
          <a:xfrm>
            <a:off x="6125181" y="4383088"/>
            <a:ext cx="57151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5" name="Rectangle 123"/>
          <p:cNvSpPr>
            <a:spLocks noChangeArrowheads="1"/>
          </p:cNvSpPr>
          <p:nvPr/>
        </p:nvSpPr>
        <p:spPr bwMode="auto">
          <a:xfrm>
            <a:off x="6048981" y="4319588"/>
            <a:ext cx="150813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6" name="Line 124"/>
          <p:cNvSpPr>
            <a:spLocks noChangeShapeType="1"/>
          </p:cNvSpPr>
          <p:nvPr/>
        </p:nvSpPr>
        <p:spPr bwMode="auto">
          <a:xfrm>
            <a:off x="6125181" y="4087813"/>
            <a:ext cx="57151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7" name="Rectangle 125"/>
          <p:cNvSpPr>
            <a:spLocks noChangeArrowheads="1"/>
          </p:cNvSpPr>
          <p:nvPr/>
        </p:nvSpPr>
        <p:spPr bwMode="auto">
          <a:xfrm>
            <a:off x="5985480" y="4021138"/>
            <a:ext cx="231776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" name="Line 126"/>
          <p:cNvSpPr>
            <a:spLocks noChangeShapeType="1"/>
          </p:cNvSpPr>
          <p:nvPr/>
        </p:nvSpPr>
        <p:spPr bwMode="auto">
          <a:xfrm>
            <a:off x="6125181" y="3787775"/>
            <a:ext cx="57151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9" name="Rectangle 127"/>
          <p:cNvSpPr>
            <a:spLocks noChangeArrowheads="1"/>
          </p:cNvSpPr>
          <p:nvPr/>
        </p:nvSpPr>
        <p:spPr bwMode="auto">
          <a:xfrm>
            <a:off x="5985480" y="3724275"/>
            <a:ext cx="231776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" name="Line 128"/>
          <p:cNvSpPr>
            <a:spLocks noChangeShapeType="1"/>
          </p:cNvSpPr>
          <p:nvPr/>
        </p:nvSpPr>
        <p:spPr bwMode="auto">
          <a:xfrm>
            <a:off x="6125181" y="3492500"/>
            <a:ext cx="57151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1" name="Rectangle 129"/>
          <p:cNvSpPr>
            <a:spLocks noChangeArrowheads="1"/>
          </p:cNvSpPr>
          <p:nvPr/>
        </p:nvSpPr>
        <p:spPr bwMode="auto">
          <a:xfrm>
            <a:off x="5985480" y="3427413"/>
            <a:ext cx="231776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30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Line 130"/>
          <p:cNvSpPr>
            <a:spLocks noChangeShapeType="1"/>
          </p:cNvSpPr>
          <p:nvPr/>
        </p:nvSpPr>
        <p:spPr bwMode="auto">
          <a:xfrm>
            <a:off x="6125181" y="3192463"/>
            <a:ext cx="57151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3" name="Rectangle 131"/>
          <p:cNvSpPr>
            <a:spLocks noChangeArrowheads="1"/>
          </p:cNvSpPr>
          <p:nvPr/>
        </p:nvSpPr>
        <p:spPr bwMode="auto">
          <a:xfrm>
            <a:off x="5985480" y="3130550"/>
            <a:ext cx="231776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40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Line 132"/>
          <p:cNvSpPr>
            <a:spLocks noChangeShapeType="1"/>
          </p:cNvSpPr>
          <p:nvPr/>
        </p:nvSpPr>
        <p:spPr bwMode="auto">
          <a:xfrm>
            <a:off x="6125181" y="2897188"/>
            <a:ext cx="57151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5" name="Rectangle 133"/>
          <p:cNvSpPr>
            <a:spLocks noChangeArrowheads="1"/>
          </p:cNvSpPr>
          <p:nvPr/>
        </p:nvSpPr>
        <p:spPr bwMode="auto">
          <a:xfrm>
            <a:off x="5985481" y="2833688"/>
            <a:ext cx="214313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50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6" name="Line 134"/>
          <p:cNvSpPr>
            <a:spLocks noChangeShapeType="1"/>
          </p:cNvSpPr>
          <p:nvPr/>
        </p:nvSpPr>
        <p:spPr bwMode="auto">
          <a:xfrm>
            <a:off x="6125181" y="2597150"/>
            <a:ext cx="57151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7" name="Rectangle 135"/>
          <p:cNvSpPr>
            <a:spLocks noChangeArrowheads="1"/>
          </p:cNvSpPr>
          <p:nvPr/>
        </p:nvSpPr>
        <p:spPr bwMode="auto">
          <a:xfrm>
            <a:off x="5985480" y="2535238"/>
            <a:ext cx="231776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60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8" name="Line 136"/>
          <p:cNvSpPr>
            <a:spLocks noChangeShapeType="1"/>
          </p:cNvSpPr>
          <p:nvPr/>
        </p:nvSpPr>
        <p:spPr bwMode="auto">
          <a:xfrm>
            <a:off x="6125181" y="2301875"/>
            <a:ext cx="57151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9" name="Rectangle 137"/>
          <p:cNvSpPr>
            <a:spLocks noChangeArrowheads="1"/>
          </p:cNvSpPr>
          <p:nvPr/>
        </p:nvSpPr>
        <p:spPr bwMode="auto">
          <a:xfrm>
            <a:off x="5985480" y="2238375"/>
            <a:ext cx="231776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70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" name="Line 138"/>
          <p:cNvSpPr>
            <a:spLocks noChangeShapeType="1"/>
          </p:cNvSpPr>
          <p:nvPr/>
        </p:nvSpPr>
        <p:spPr bwMode="auto">
          <a:xfrm>
            <a:off x="8352444" y="4383088"/>
            <a:ext cx="34925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1" name="Line 139"/>
          <p:cNvSpPr>
            <a:spLocks noChangeShapeType="1"/>
          </p:cNvSpPr>
          <p:nvPr/>
        </p:nvSpPr>
        <p:spPr bwMode="auto">
          <a:xfrm>
            <a:off x="8352444" y="4035425"/>
            <a:ext cx="34925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2" name="Line 140"/>
          <p:cNvSpPr>
            <a:spLocks noChangeShapeType="1"/>
          </p:cNvSpPr>
          <p:nvPr/>
        </p:nvSpPr>
        <p:spPr bwMode="auto">
          <a:xfrm>
            <a:off x="8352444" y="3689350"/>
            <a:ext cx="34925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3" name="Line 141"/>
          <p:cNvSpPr>
            <a:spLocks noChangeShapeType="1"/>
          </p:cNvSpPr>
          <p:nvPr/>
        </p:nvSpPr>
        <p:spPr bwMode="auto">
          <a:xfrm>
            <a:off x="8352444" y="3341688"/>
            <a:ext cx="34925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4" name="Line 142"/>
          <p:cNvSpPr>
            <a:spLocks noChangeShapeType="1"/>
          </p:cNvSpPr>
          <p:nvPr/>
        </p:nvSpPr>
        <p:spPr bwMode="auto">
          <a:xfrm>
            <a:off x="8352444" y="2995613"/>
            <a:ext cx="34925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5" name="Line 143"/>
          <p:cNvSpPr>
            <a:spLocks noChangeShapeType="1"/>
          </p:cNvSpPr>
          <p:nvPr/>
        </p:nvSpPr>
        <p:spPr bwMode="auto">
          <a:xfrm>
            <a:off x="8352444" y="2649538"/>
            <a:ext cx="34925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6" name="Line 144"/>
          <p:cNvSpPr>
            <a:spLocks noChangeShapeType="1"/>
          </p:cNvSpPr>
          <p:nvPr/>
        </p:nvSpPr>
        <p:spPr bwMode="auto">
          <a:xfrm>
            <a:off x="8352444" y="2301875"/>
            <a:ext cx="34925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7" name="Line 145"/>
          <p:cNvSpPr>
            <a:spLocks noChangeShapeType="1"/>
          </p:cNvSpPr>
          <p:nvPr/>
        </p:nvSpPr>
        <p:spPr bwMode="auto">
          <a:xfrm>
            <a:off x="8352444" y="4383088"/>
            <a:ext cx="57151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8" name="Rectangle 146"/>
          <p:cNvSpPr>
            <a:spLocks noChangeArrowheads="1"/>
          </p:cNvSpPr>
          <p:nvPr/>
        </p:nvSpPr>
        <p:spPr bwMode="auto">
          <a:xfrm>
            <a:off x="8457219" y="4319588"/>
            <a:ext cx="242888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2.0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9" name="Line 147"/>
          <p:cNvSpPr>
            <a:spLocks noChangeShapeType="1"/>
          </p:cNvSpPr>
          <p:nvPr/>
        </p:nvSpPr>
        <p:spPr bwMode="auto">
          <a:xfrm>
            <a:off x="8352444" y="4035425"/>
            <a:ext cx="57151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0" name="Rectangle 148"/>
          <p:cNvSpPr>
            <a:spLocks noChangeArrowheads="1"/>
          </p:cNvSpPr>
          <p:nvPr/>
        </p:nvSpPr>
        <p:spPr bwMode="auto">
          <a:xfrm>
            <a:off x="8457219" y="3971925"/>
            <a:ext cx="266701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2.5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1" name="Line 149"/>
          <p:cNvSpPr>
            <a:spLocks noChangeShapeType="1"/>
          </p:cNvSpPr>
          <p:nvPr/>
        </p:nvSpPr>
        <p:spPr bwMode="auto">
          <a:xfrm>
            <a:off x="8352444" y="3689350"/>
            <a:ext cx="57151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2" name="Rectangle 150"/>
          <p:cNvSpPr>
            <a:spLocks noChangeArrowheads="1"/>
          </p:cNvSpPr>
          <p:nvPr/>
        </p:nvSpPr>
        <p:spPr bwMode="auto">
          <a:xfrm>
            <a:off x="8457219" y="3625850"/>
            <a:ext cx="266701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3.0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" name="Line 151"/>
          <p:cNvSpPr>
            <a:spLocks noChangeShapeType="1"/>
          </p:cNvSpPr>
          <p:nvPr/>
        </p:nvSpPr>
        <p:spPr bwMode="auto">
          <a:xfrm>
            <a:off x="8352444" y="3341688"/>
            <a:ext cx="57151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4" name="Rectangle 152"/>
          <p:cNvSpPr>
            <a:spLocks noChangeArrowheads="1"/>
          </p:cNvSpPr>
          <p:nvPr/>
        </p:nvSpPr>
        <p:spPr bwMode="auto">
          <a:xfrm>
            <a:off x="8457219" y="3278188"/>
            <a:ext cx="266701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3.5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5" name="Line 153"/>
          <p:cNvSpPr>
            <a:spLocks noChangeShapeType="1"/>
          </p:cNvSpPr>
          <p:nvPr/>
        </p:nvSpPr>
        <p:spPr bwMode="auto">
          <a:xfrm>
            <a:off x="8352444" y="2995613"/>
            <a:ext cx="57151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6" name="Rectangle 154"/>
          <p:cNvSpPr>
            <a:spLocks noChangeArrowheads="1"/>
          </p:cNvSpPr>
          <p:nvPr/>
        </p:nvSpPr>
        <p:spPr bwMode="auto">
          <a:xfrm>
            <a:off x="8457219" y="2932113"/>
            <a:ext cx="266701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4.0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" name="Line 155"/>
          <p:cNvSpPr>
            <a:spLocks noChangeShapeType="1"/>
          </p:cNvSpPr>
          <p:nvPr/>
        </p:nvSpPr>
        <p:spPr bwMode="auto">
          <a:xfrm>
            <a:off x="8352444" y="2649538"/>
            <a:ext cx="57151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8" name="Rectangle 156"/>
          <p:cNvSpPr>
            <a:spLocks noChangeArrowheads="1"/>
          </p:cNvSpPr>
          <p:nvPr/>
        </p:nvSpPr>
        <p:spPr bwMode="auto">
          <a:xfrm>
            <a:off x="8457219" y="2586038"/>
            <a:ext cx="242888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4.5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" name="Line 157"/>
          <p:cNvSpPr>
            <a:spLocks noChangeShapeType="1"/>
          </p:cNvSpPr>
          <p:nvPr/>
        </p:nvSpPr>
        <p:spPr bwMode="auto">
          <a:xfrm>
            <a:off x="8352444" y="2301875"/>
            <a:ext cx="57151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0" name="Rectangle 158"/>
          <p:cNvSpPr>
            <a:spLocks noChangeArrowheads="1"/>
          </p:cNvSpPr>
          <p:nvPr/>
        </p:nvSpPr>
        <p:spPr bwMode="auto">
          <a:xfrm>
            <a:off x="8457219" y="2238375"/>
            <a:ext cx="266701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5.0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1" name="Rectangle 159"/>
          <p:cNvSpPr>
            <a:spLocks noChangeArrowheads="1"/>
          </p:cNvSpPr>
          <p:nvPr/>
        </p:nvSpPr>
        <p:spPr bwMode="auto">
          <a:xfrm>
            <a:off x="5933221" y="3538538"/>
            <a:ext cx="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2" name="Rectangle 160"/>
          <p:cNvSpPr>
            <a:spLocks noChangeArrowheads="1"/>
          </p:cNvSpPr>
          <p:nvPr/>
        </p:nvSpPr>
        <p:spPr bwMode="auto">
          <a:xfrm>
            <a:off x="8769956" y="3468688"/>
            <a:ext cx="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" name="Freeform 161"/>
          <p:cNvSpPr>
            <a:spLocks/>
          </p:cNvSpPr>
          <p:nvPr/>
        </p:nvSpPr>
        <p:spPr bwMode="auto">
          <a:xfrm>
            <a:off x="6433156" y="2376488"/>
            <a:ext cx="1919288" cy="1676400"/>
          </a:xfrm>
          <a:custGeom>
            <a:avLst/>
            <a:gdLst>
              <a:gd name="T0" fmla="*/ 18 w 1209"/>
              <a:gd name="T1" fmla="*/ 1049 h 1056"/>
              <a:gd name="T2" fmla="*/ 40 w 1209"/>
              <a:gd name="T3" fmla="*/ 1038 h 1056"/>
              <a:gd name="T4" fmla="*/ 54 w 1209"/>
              <a:gd name="T5" fmla="*/ 1031 h 1056"/>
              <a:gd name="T6" fmla="*/ 76 w 1209"/>
              <a:gd name="T7" fmla="*/ 1020 h 1056"/>
              <a:gd name="T8" fmla="*/ 102 w 1209"/>
              <a:gd name="T9" fmla="*/ 1009 h 1056"/>
              <a:gd name="T10" fmla="*/ 127 w 1209"/>
              <a:gd name="T11" fmla="*/ 998 h 1056"/>
              <a:gd name="T12" fmla="*/ 149 w 1209"/>
              <a:gd name="T13" fmla="*/ 987 h 1056"/>
              <a:gd name="T14" fmla="*/ 157 w 1209"/>
              <a:gd name="T15" fmla="*/ 983 h 1056"/>
              <a:gd name="T16" fmla="*/ 160 w 1209"/>
              <a:gd name="T17" fmla="*/ 980 h 1056"/>
              <a:gd name="T18" fmla="*/ 175 w 1209"/>
              <a:gd name="T19" fmla="*/ 972 h 1056"/>
              <a:gd name="T20" fmla="*/ 182 w 1209"/>
              <a:gd name="T21" fmla="*/ 969 h 1056"/>
              <a:gd name="T22" fmla="*/ 197 w 1209"/>
              <a:gd name="T23" fmla="*/ 961 h 1056"/>
              <a:gd name="T24" fmla="*/ 222 w 1209"/>
              <a:gd name="T25" fmla="*/ 951 h 1056"/>
              <a:gd name="T26" fmla="*/ 248 w 1209"/>
              <a:gd name="T27" fmla="*/ 940 h 1056"/>
              <a:gd name="T28" fmla="*/ 270 w 1209"/>
              <a:gd name="T29" fmla="*/ 929 h 1056"/>
              <a:gd name="T30" fmla="*/ 281 w 1209"/>
              <a:gd name="T31" fmla="*/ 921 h 1056"/>
              <a:gd name="T32" fmla="*/ 296 w 1209"/>
              <a:gd name="T33" fmla="*/ 914 h 1056"/>
              <a:gd name="T34" fmla="*/ 321 w 1209"/>
              <a:gd name="T35" fmla="*/ 903 h 1056"/>
              <a:gd name="T36" fmla="*/ 343 w 1209"/>
              <a:gd name="T37" fmla="*/ 892 h 1056"/>
              <a:gd name="T38" fmla="*/ 369 w 1209"/>
              <a:gd name="T39" fmla="*/ 881 h 1056"/>
              <a:gd name="T40" fmla="*/ 391 w 1209"/>
              <a:gd name="T41" fmla="*/ 870 h 1056"/>
              <a:gd name="T42" fmla="*/ 416 w 1209"/>
              <a:gd name="T43" fmla="*/ 856 h 1056"/>
              <a:gd name="T44" fmla="*/ 442 w 1209"/>
              <a:gd name="T45" fmla="*/ 845 h 1056"/>
              <a:gd name="T46" fmla="*/ 453 w 1209"/>
              <a:gd name="T47" fmla="*/ 841 h 1056"/>
              <a:gd name="T48" fmla="*/ 478 w 1209"/>
              <a:gd name="T49" fmla="*/ 827 h 1056"/>
              <a:gd name="T50" fmla="*/ 489 w 1209"/>
              <a:gd name="T51" fmla="*/ 823 h 1056"/>
              <a:gd name="T52" fmla="*/ 515 w 1209"/>
              <a:gd name="T53" fmla="*/ 812 h 1056"/>
              <a:gd name="T54" fmla="*/ 537 w 1209"/>
              <a:gd name="T55" fmla="*/ 798 h 1056"/>
              <a:gd name="T56" fmla="*/ 551 w 1209"/>
              <a:gd name="T57" fmla="*/ 794 h 1056"/>
              <a:gd name="T58" fmla="*/ 573 w 1209"/>
              <a:gd name="T59" fmla="*/ 765 h 1056"/>
              <a:gd name="T60" fmla="*/ 595 w 1209"/>
              <a:gd name="T61" fmla="*/ 739 h 1056"/>
              <a:gd name="T62" fmla="*/ 610 w 1209"/>
              <a:gd name="T63" fmla="*/ 718 h 1056"/>
              <a:gd name="T64" fmla="*/ 635 w 1209"/>
              <a:gd name="T65" fmla="*/ 688 h 1056"/>
              <a:gd name="T66" fmla="*/ 643 w 1209"/>
              <a:gd name="T67" fmla="*/ 681 h 1056"/>
              <a:gd name="T68" fmla="*/ 657 w 1209"/>
              <a:gd name="T69" fmla="*/ 659 h 1056"/>
              <a:gd name="T70" fmla="*/ 683 w 1209"/>
              <a:gd name="T71" fmla="*/ 630 h 1056"/>
              <a:gd name="T72" fmla="*/ 694 w 1209"/>
              <a:gd name="T73" fmla="*/ 616 h 1056"/>
              <a:gd name="T74" fmla="*/ 708 w 1209"/>
              <a:gd name="T75" fmla="*/ 597 h 1056"/>
              <a:gd name="T76" fmla="*/ 708 w 1209"/>
              <a:gd name="T77" fmla="*/ 597 h 1056"/>
              <a:gd name="T78" fmla="*/ 730 w 1209"/>
              <a:gd name="T79" fmla="*/ 572 h 1056"/>
              <a:gd name="T80" fmla="*/ 749 w 1209"/>
              <a:gd name="T81" fmla="*/ 550 h 1056"/>
              <a:gd name="T82" fmla="*/ 749 w 1209"/>
              <a:gd name="T83" fmla="*/ 550 h 1056"/>
              <a:gd name="T84" fmla="*/ 767 w 1209"/>
              <a:gd name="T85" fmla="*/ 525 h 1056"/>
              <a:gd name="T86" fmla="*/ 792 w 1209"/>
              <a:gd name="T87" fmla="*/ 495 h 1056"/>
              <a:gd name="T88" fmla="*/ 814 w 1209"/>
              <a:gd name="T89" fmla="*/ 466 h 1056"/>
              <a:gd name="T90" fmla="*/ 829 w 1209"/>
              <a:gd name="T91" fmla="*/ 452 h 1056"/>
              <a:gd name="T92" fmla="*/ 851 w 1209"/>
              <a:gd name="T93" fmla="*/ 423 h 1056"/>
              <a:gd name="T94" fmla="*/ 876 w 1209"/>
              <a:gd name="T95" fmla="*/ 397 h 1056"/>
              <a:gd name="T96" fmla="*/ 887 w 1209"/>
              <a:gd name="T97" fmla="*/ 383 h 1056"/>
              <a:gd name="T98" fmla="*/ 913 w 1209"/>
              <a:gd name="T99" fmla="*/ 354 h 1056"/>
              <a:gd name="T100" fmla="*/ 935 w 1209"/>
              <a:gd name="T101" fmla="*/ 324 h 1056"/>
              <a:gd name="T102" fmla="*/ 960 w 1209"/>
              <a:gd name="T103" fmla="*/ 295 h 1056"/>
              <a:gd name="T104" fmla="*/ 986 w 1209"/>
              <a:gd name="T105" fmla="*/ 266 h 1056"/>
              <a:gd name="T106" fmla="*/ 1008 w 1209"/>
              <a:gd name="T107" fmla="*/ 237 h 1056"/>
              <a:gd name="T108" fmla="*/ 1034 w 1209"/>
              <a:gd name="T109" fmla="*/ 208 h 1056"/>
              <a:gd name="T110" fmla="*/ 1059 w 1209"/>
              <a:gd name="T111" fmla="*/ 179 h 1056"/>
              <a:gd name="T112" fmla="*/ 1081 w 1209"/>
              <a:gd name="T113" fmla="*/ 150 h 1056"/>
              <a:gd name="T114" fmla="*/ 1107 w 1209"/>
              <a:gd name="T115" fmla="*/ 121 h 1056"/>
              <a:gd name="T116" fmla="*/ 1121 w 1209"/>
              <a:gd name="T117" fmla="*/ 102 h 1056"/>
              <a:gd name="T118" fmla="*/ 1143 w 1209"/>
              <a:gd name="T119" fmla="*/ 77 h 1056"/>
              <a:gd name="T120" fmla="*/ 1165 w 1209"/>
              <a:gd name="T121" fmla="*/ 51 h 1056"/>
              <a:gd name="T122" fmla="*/ 1191 w 1209"/>
              <a:gd name="T123" fmla="*/ 22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09" h="1056">
                <a:moveTo>
                  <a:pt x="0" y="1056"/>
                </a:moveTo>
                <a:lnTo>
                  <a:pt x="3" y="1056"/>
                </a:lnTo>
                <a:lnTo>
                  <a:pt x="11" y="1052"/>
                </a:lnTo>
                <a:lnTo>
                  <a:pt x="18" y="1049"/>
                </a:lnTo>
                <a:lnTo>
                  <a:pt x="21" y="1045"/>
                </a:lnTo>
                <a:lnTo>
                  <a:pt x="29" y="1042"/>
                </a:lnTo>
                <a:lnTo>
                  <a:pt x="36" y="1042"/>
                </a:lnTo>
                <a:lnTo>
                  <a:pt x="40" y="1038"/>
                </a:lnTo>
                <a:lnTo>
                  <a:pt x="40" y="1038"/>
                </a:lnTo>
                <a:lnTo>
                  <a:pt x="40" y="1038"/>
                </a:lnTo>
                <a:lnTo>
                  <a:pt x="47" y="1034"/>
                </a:lnTo>
                <a:lnTo>
                  <a:pt x="54" y="1031"/>
                </a:lnTo>
                <a:lnTo>
                  <a:pt x="58" y="1027"/>
                </a:lnTo>
                <a:lnTo>
                  <a:pt x="65" y="1027"/>
                </a:lnTo>
                <a:lnTo>
                  <a:pt x="73" y="1023"/>
                </a:lnTo>
                <a:lnTo>
                  <a:pt x="76" y="1020"/>
                </a:lnTo>
                <a:lnTo>
                  <a:pt x="84" y="1016"/>
                </a:lnTo>
                <a:lnTo>
                  <a:pt x="91" y="1012"/>
                </a:lnTo>
                <a:lnTo>
                  <a:pt x="95" y="1012"/>
                </a:lnTo>
                <a:lnTo>
                  <a:pt x="102" y="1009"/>
                </a:lnTo>
                <a:lnTo>
                  <a:pt x="109" y="1005"/>
                </a:lnTo>
                <a:lnTo>
                  <a:pt x="113" y="1001"/>
                </a:lnTo>
                <a:lnTo>
                  <a:pt x="120" y="998"/>
                </a:lnTo>
                <a:lnTo>
                  <a:pt x="127" y="998"/>
                </a:lnTo>
                <a:lnTo>
                  <a:pt x="131" y="994"/>
                </a:lnTo>
                <a:lnTo>
                  <a:pt x="138" y="991"/>
                </a:lnTo>
                <a:lnTo>
                  <a:pt x="142" y="987"/>
                </a:lnTo>
                <a:lnTo>
                  <a:pt x="149" y="987"/>
                </a:lnTo>
                <a:lnTo>
                  <a:pt x="153" y="983"/>
                </a:lnTo>
                <a:lnTo>
                  <a:pt x="153" y="983"/>
                </a:lnTo>
                <a:lnTo>
                  <a:pt x="157" y="983"/>
                </a:lnTo>
                <a:lnTo>
                  <a:pt x="157" y="983"/>
                </a:lnTo>
                <a:lnTo>
                  <a:pt x="157" y="983"/>
                </a:lnTo>
                <a:lnTo>
                  <a:pt x="157" y="983"/>
                </a:lnTo>
                <a:lnTo>
                  <a:pt x="157" y="983"/>
                </a:lnTo>
                <a:lnTo>
                  <a:pt x="160" y="980"/>
                </a:lnTo>
                <a:lnTo>
                  <a:pt x="164" y="980"/>
                </a:lnTo>
                <a:lnTo>
                  <a:pt x="164" y="980"/>
                </a:lnTo>
                <a:lnTo>
                  <a:pt x="168" y="976"/>
                </a:lnTo>
                <a:lnTo>
                  <a:pt x="175" y="972"/>
                </a:lnTo>
                <a:lnTo>
                  <a:pt x="179" y="972"/>
                </a:lnTo>
                <a:lnTo>
                  <a:pt x="182" y="969"/>
                </a:lnTo>
                <a:lnTo>
                  <a:pt x="182" y="969"/>
                </a:lnTo>
                <a:lnTo>
                  <a:pt x="182" y="969"/>
                </a:lnTo>
                <a:lnTo>
                  <a:pt x="182" y="969"/>
                </a:lnTo>
                <a:lnTo>
                  <a:pt x="186" y="969"/>
                </a:lnTo>
                <a:lnTo>
                  <a:pt x="193" y="965"/>
                </a:lnTo>
                <a:lnTo>
                  <a:pt x="197" y="961"/>
                </a:lnTo>
                <a:lnTo>
                  <a:pt x="204" y="958"/>
                </a:lnTo>
                <a:lnTo>
                  <a:pt x="211" y="958"/>
                </a:lnTo>
                <a:lnTo>
                  <a:pt x="215" y="954"/>
                </a:lnTo>
                <a:lnTo>
                  <a:pt x="222" y="951"/>
                </a:lnTo>
                <a:lnTo>
                  <a:pt x="230" y="947"/>
                </a:lnTo>
                <a:lnTo>
                  <a:pt x="233" y="943"/>
                </a:lnTo>
                <a:lnTo>
                  <a:pt x="241" y="943"/>
                </a:lnTo>
                <a:lnTo>
                  <a:pt x="248" y="940"/>
                </a:lnTo>
                <a:lnTo>
                  <a:pt x="252" y="936"/>
                </a:lnTo>
                <a:lnTo>
                  <a:pt x="259" y="932"/>
                </a:lnTo>
                <a:lnTo>
                  <a:pt x="266" y="929"/>
                </a:lnTo>
                <a:lnTo>
                  <a:pt x="270" y="929"/>
                </a:lnTo>
                <a:lnTo>
                  <a:pt x="277" y="925"/>
                </a:lnTo>
                <a:lnTo>
                  <a:pt x="281" y="921"/>
                </a:lnTo>
                <a:lnTo>
                  <a:pt x="281" y="921"/>
                </a:lnTo>
                <a:lnTo>
                  <a:pt x="281" y="921"/>
                </a:lnTo>
                <a:lnTo>
                  <a:pt x="281" y="921"/>
                </a:lnTo>
                <a:lnTo>
                  <a:pt x="285" y="921"/>
                </a:lnTo>
                <a:lnTo>
                  <a:pt x="288" y="918"/>
                </a:lnTo>
                <a:lnTo>
                  <a:pt x="296" y="914"/>
                </a:lnTo>
                <a:lnTo>
                  <a:pt x="303" y="914"/>
                </a:lnTo>
                <a:lnTo>
                  <a:pt x="306" y="910"/>
                </a:lnTo>
                <a:lnTo>
                  <a:pt x="314" y="907"/>
                </a:lnTo>
                <a:lnTo>
                  <a:pt x="321" y="903"/>
                </a:lnTo>
                <a:lnTo>
                  <a:pt x="325" y="900"/>
                </a:lnTo>
                <a:lnTo>
                  <a:pt x="332" y="900"/>
                </a:lnTo>
                <a:lnTo>
                  <a:pt x="336" y="896"/>
                </a:lnTo>
                <a:lnTo>
                  <a:pt x="343" y="892"/>
                </a:lnTo>
                <a:lnTo>
                  <a:pt x="350" y="889"/>
                </a:lnTo>
                <a:lnTo>
                  <a:pt x="354" y="885"/>
                </a:lnTo>
                <a:lnTo>
                  <a:pt x="361" y="885"/>
                </a:lnTo>
                <a:lnTo>
                  <a:pt x="369" y="881"/>
                </a:lnTo>
                <a:lnTo>
                  <a:pt x="372" y="878"/>
                </a:lnTo>
                <a:lnTo>
                  <a:pt x="380" y="874"/>
                </a:lnTo>
                <a:lnTo>
                  <a:pt x="387" y="870"/>
                </a:lnTo>
                <a:lnTo>
                  <a:pt x="391" y="870"/>
                </a:lnTo>
                <a:lnTo>
                  <a:pt x="398" y="867"/>
                </a:lnTo>
                <a:lnTo>
                  <a:pt x="405" y="863"/>
                </a:lnTo>
                <a:lnTo>
                  <a:pt x="409" y="860"/>
                </a:lnTo>
                <a:lnTo>
                  <a:pt x="416" y="856"/>
                </a:lnTo>
                <a:lnTo>
                  <a:pt x="423" y="856"/>
                </a:lnTo>
                <a:lnTo>
                  <a:pt x="427" y="852"/>
                </a:lnTo>
                <a:lnTo>
                  <a:pt x="434" y="849"/>
                </a:lnTo>
                <a:lnTo>
                  <a:pt x="442" y="845"/>
                </a:lnTo>
                <a:lnTo>
                  <a:pt x="445" y="845"/>
                </a:lnTo>
                <a:lnTo>
                  <a:pt x="445" y="845"/>
                </a:lnTo>
                <a:lnTo>
                  <a:pt x="445" y="841"/>
                </a:lnTo>
                <a:lnTo>
                  <a:pt x="453" y="841"/>
                </a:lnTo>
                <a:lnTo>
                  <a:pt x="460" y="838"/>
                </a:lnTo>
                <a:lnTo>
                  <a:pt x="464" y="834"/>
                </a:lnTo>
                <a:lnTo>
                  <a:pt x="471" y="830"/>
                </a:lnTo>
                <a:lnTo>
                  <a:pt x="478" y="827"/>
                </a:lnTo>
                <a:lnTo>
                  <a:pt x="482" y="827"/>
                </a:lnTo>
                <a:lnTo>
                  <a:pt x="486" y="827"/>
                </a:lnTo>
                <a:lnTo>
                  <a:pt x="486" y="827"/>
                </a:lnTo>
                <a:lnTo>
                  <a:pt x="489" y="823"/>
                </a:lnTo>
                <a:lnTo>
                  <a:pt x="496" y="819"/>
                </a:lnTo>
                <a:lnTo>
                  <a:pt x="500" y="816"/>
                </a:lnTo>
                <a:lnTo>
                  <a:pt x="507" y="812"/>
                </a:lnTo>
                <a:lnTo>
                  <a:pt x="515" y="812"/>
                </a:lnTo>
                <a:lnTo>
                  <a:pt x="518" y="809"/>
                </a:lnTo>
                <a:lnTo>
                  <a:pt x="526" y="805"/>
                </a:lnTo>
                <a:lnTo>
                  <a:pt x="529" y="801"/>
                </a:lnTo>
                <a:lnTo>
                  <a:pt x="537" y="798"/>
                </a:lnTo>
                <a:lnTo>
                  <a:pt x="544" y="798"/>
                </a:lnTo>
                <a:lnTo>
                  <a:pt x="548" y="794"/>
                </a:lnTo>
                <a:lnTo>
                  <a:pt x="551" y="794"/>
                </a:lnTo>
                <a:lnTo>
                  <a:pt x="551" y="794"/>
                </a:lnTo>
                <a:lnTo>
                  <a:pt x="555" y="787"/>
                </a:lnTo>
                <a:lnTo>
                  <a:pt x="562" y="779"/>
                </a:lnTo>
                <a:lnTo>
                  <a:pt x="566" y="772"/>
                </a:lnTo>
                <a:lnTo>
                  <a:pt x="573" y="765"/>
                </a:lnTo>
                <a:lnTo>
                  <a:pt x="580" y="758"/>
                </a:lnTo>
                <a:lnTo>
                  <a:pt x="584" y="750"/>
                </a:lnTo>
                <a:lnTo>
                  <a:pt x="591" y="743"/>
                </a:lnTo>
                <a:lnTo>
                  <a:pt x="595" y="739"/>
                </a:lnTo>
                <a:lnTo>
                  <a:pt x="595" y="739"/>
                </a:lnTo>
                <a:lnTo>
                  <a:pt x="599" y="732"/>
                </a:lnTo>
                <a:lnTo>
                  <a:pt x="602" y="725"/>
                </a:lnTo>
                <a:lnTo>
                  <a:pt x="610" y="718"/>
                </a:lnTo>
                <a:lnTo>
                  <a:pt x="617" y="710"/>
                </a:lnTo>
                <a:lnTo>
                  <a:pt x="621" y="703"/>
                </a:lnTo>
                <a:lnTo>
                  <a:pt x="628" y="696"/>
                </a:lnTo>
                <a:lnTo>
                  <a:pt x="635" y="688"/>
                </a:lnTo>
                <a:lnTo>
                  <a:pt x="639" y="681"/>
                </a:lnTo>
                <a:lnTo>
                  <a:pt x="643" y="681"/>
                </a:lnTo>
                <a:lnTo>
                  <a:pt x="643" y="681"/>
                </a:lnTo>
                <a:lnTo>
                  <a:pt x="643" y="681"/>
                </a:lnTo>
                <a:lnTo>
                  <a:pt x="643" y="681"/>
                </a:lnTo>
                <a:lnTo>
                  <a:pt x="646" y="674"/>
                </a:lnTo>
                <a:lnTo>
                  <a:pt x="654" y="667"/>
                </a:lnTo>
                <a:lnTo>
                  <a:pt x="657" y="659"/>
                </a:lnTo>
                <a:lnTo>
                  <a:pt x="665" y="652"/>
                </a:lnTo>
                <a:lnTo>
                  <a:pt x="672" y="645"/>
                </a:lnTo>
                <a:lnTo>
                  <a:pt x="675" y="637"/>
                </a:lnTo>
                <a:lnTo>
                  <a:pt x="683" y="630"/>
                </a:lnTo>
                <a:lnTo>
                  <a:pt x="690" y="623"/>
                </a:lnTo>
                <a:lnTo>
                  <a:pt x="694" y="616"/>
                </a:lnTo>
                <a:lnTo>
                  <a:pt x="694" y="616"/>
                </a:lnTo>
                <a:lnTo>
                  <a:pt x="694" y="616"/>
                </a:lnTo>
                <a:lnTo>
                  <a:pt x="701" y="608"/>
                </a:lnTo>
                <a:lnTo>
                  <a:pt x="708" y="601"/>
                </a:lnTo>
                <a:lnTo>
                  <a:pt x="708" y="597"/>
                </a:lnTo>
                <a:lnTo>
                  <a:pt x="708" y="597"/>
                </a:lnTo>
                <a:lnTo>
                  <a:pt x="708" y="597"/>
                </a:lnTo>
                <a:lnTo>
                  <a:pt x="708" y="597"/>
                </a:lnTo>
                <a:lnTo>
                  <a:pt x="708" y="597"/>
                </a:lnTo>
                <a:lnTo>
                  <a:pt x="708" y="597"/>
                </a:lnTo>
                <a:lnTo>
                  <a:pt x="712" y="594"/>
                </a:lnTo>
                <a:lnTo>
                  <a:pt x="719" y="586"/>
                </a:lnTo>
                <a:lnTo>
                  <a:pt x="723" y="579"/>
                </a:lnTo>
                <a:lnTo>
                  <a:pt x="730" y="572"/>
                </a:lnTo>
                <a:lnTo>
                  <a:pt x="738" y="565"/>
                </a:lnTo>
                <a:lnTo>
                  <a:pt x="741" y="557"/>
                </a:lnTo>
                <a:lnTo>
                  <a:pt x="749" y="550"/>
                </a:lnTo>
                <a:lnTo>
                  <a:pt x="749" y="550"/>
                </a:lnTo>
                <a:lnTo>
                  <a:pt x="749" y="550"/>
                </a:lnTo>
                <a:lnTo>
                  <a:pt x="749" y="550"/>
                </a:lnTo>
                <a:lnTo>
                  <a:pt x="749" y="550"/>
                </a:lnTo>
                <a:lnTo>
                  <a:pt x="749" y="550"/>
                </a:lnTo>
                <a:lnTo>
                  <a:pt x="749" y="550"/>
                </a:lnTo>
                <a:lnTo>
                  <a:pt x="756" y="539"/>
                </a:lnTo>
                <a:lnTo>
                  <a:pt x="760" y="532"/>
                </a:lnTo>
                <a:lnTo>
                  <a:pt x="767" y="525"/>
                </a:lnTo>
                <a:lnTo>
                  <a:pt x="774" y="517"/>
                </a:lnTo>
                <a:lnTo>
                  <a:pt x="778" y="510"/>
                </a:lnTo>
                <a:lnTo>
                  <a:pt x="785" y="503"/>
                </a:lnTo>
                <a:lnTo>
                  <a:pt x="792" y="495"/>
                </a:lnTo>
                <a:lnTo>
                  <a:pt x="796" y="488"/>
                </a:lnTo>
                <a:lnTo>
                  <a:pt x="803" y="481"/>
                </a:lnTo>
                <a:lnTo>
                  <a:pt x="811" y="474"/>
                </a:lnTo>
                <a:lnTo>
                  <a:pt x="814" y="466"/>
                </a:lnTo>
                <a:lnTo>
                  <a:pt x="822" y="459"/>
                </a:lnTo>
                <a:lnTo>
                  <a:pt x="829" y="452"/>
                </a:lnTo>
                <a:lnTo>
                  <a:pt x="829" y="452"/>
                </a:lnTo>
                <a:lnTo>
                  <a:pt x="829" y="452"/>
                </a:lnTo>
                <a:lnTo>
                  <a:pt x="833" y="445"/>
                </a:lnTo>
                <a:lnTo>
                  <a:pt x="840" y="437"/>
                </a:lnTo>
                <a:lnTo>
                  <a:pt x="847" y="430"/>
                </a:lnTo>
                <a:lnTo>
                  <a:pt x="851" y="423"/>
                </a:lnTo>
                <a:lnTo>
                  <a:pt x="858" y="419"/>
                </a:lnTo>
                <a:lnTo>
                  <a:pt x="865" y="412"/>
                </a:lnTo>
                <a:lnTo>
                  <a:pt x="869" y="404"/>
                </a:lnTo>
                <a:lnTo>
                  <a:pt x="876" y="397"/>
                </a:lnTo>
                <a:lnTo>
                  <a:pt x="876" y="397"/>
                </a:lnTo>
                <a:lnTo>
                  <a:pt x="876" y="397"/>
                </a:lnTo>
                <a:lnTo>
                  <a:pt x="884" y="390"/>
                </a:lnTo>
                <a:lnTo>
                  <a:pt x="887" y="383"/>
                </a:lnTo>
                <a:lnTo>
                  <a:pt x="895" y="375"/>
                </a:lnTo>
                <a:lnTo>
                  <a:pt x="902" y="368"/>
                </a:lnTo>
                <a:lnTo>
                  <a:pt x="906" y="361"/>
                </a:lnTo>
                <a:lnTo>
                  <a:pt x="913" y="354"/>
                </a:lnTo>
                <a:lnTo>
                  <a:pt x="917" y="346"/>
                </a:lnTo>
                <a:lnTo>
                  <a:pt x="924" y="339"/>
                </a:lnTo>
                <a:lnTo>
                  <a:pt x="931" y="332"/>
                </a:lnTo>
                <a:lnTo>
                  <a:pt x="935" y="324"/>
                </a:lnTo>
                <a:lnTo>
                  <a:pt x="942" y="317"/>
                </a:lnTo>
                <a:lnTo>
                  <a:pt x="950" y="310"/>
                </a:lnTo>
                <a:lnTo>
                  <a:pt x="953" y="303"/>
                </a:lnTo>
                <a:lnTo>
                  <a:pt x="960" y="295"/>
                </a:lnTo>
                <a:lnTo>
                  <a:pt x="968" y="288"/>
                </a:lnTo>
                <a:lnTo>
                  <a:pt x="971" y="281"/>
                </a:lnTo>
                <a:lnTo>
                  <a:pt x="979" y="273"/>
                </a:lnTo>
                <a:lnTo>
                  <a:pt x="986" y="266"/>
                </a:lnTo>
                <a:lnTo>
                  <a:pt x="990" y="259"/>
                </a:lnTo>
                <a:lnTo>
                  <a:pt x="997" y="252"/>
                </a:lnTo>
                <a:lnTo>
                  <a:pt x="1004" y="244"/>
                </a:lnTo>
                <a:lnTo>
                  <a:pt x="1008" y="237"/>
                </a:lnTo>
                <a:lnTo>
                  <a:pt x="1015" y="230"/>
                </a:lnTo>
                <a:lnTo>
                  <a:pt x="1023" y="222"/>
                </a:lnTo>
                <a:lnTo>
                  <a:pt x="1026" y="215"/>
                </a:lnTo>
                <a:lnTo>
                  <a:pt x="1034" y="208"/>
                </a:lnTo>
                <a:lnTo>
                  <a:pt x="1041" y="201"/>
                </a:lnTo>
                <a:lnTo>
                  <a:pt x="1045" y="193"/>
                </a:lnTo>
                <a:lnTo>
                  <a:pt x="1052" y="186"/>
                </a:lnTo>
                <a:lnTo>
                  <a:pt x="1059" y="179"/>
                </a:lnTo>
                <a:lnTo>
                  <a:pt x="1063" y="172"/>
                </a:lnTo>
                <a:lnTo>
                  <a:pt x="1070" y="164"/>
                </a:lnTo>
                <a:lnTo>
                  <a:pt x="1077" y="157"/>
                </a:lnTo>
                <a:lnTo>
                  <a:pt x="1081" y="150"/>
                </a:lnTo>
                <a:lnTo>
                  <a:pt x="1088" y="142"/>
                </a:lnTo>
                <a:lnTo>
                  <a:pt x="1096" y="135"/>
                </a:lnTo>
                <a:lnTo>
                  <a:pt x="1099" y="128"/>
                </a:lnTo>
                <a:lnTo>
                  <a:pt x="1107" y="121"/>
                </a:lnTo>
                <a:lnTo>
                  <a:pt x="1110" y="113"/>
                </a:lnTo>
                <a:lnTo>
                  <a:pt x="1118" y="106"/>
                </a:lnTo>
                <a:lnTo>
                  <a:pt x="1121" y="102"/>
                </a:lnTo>
                <a:lnTo>
                  <a:pt x="1121" y="102"/>
                </a:lnTo>
                <a:lnTo>
                  <a:pt x="1125" y="99"/>
                </a:lnTo>
                <a:lnTo>
                  <a:pt x="1129" y="91"/>
                </a:lnTo>
                <a:lnTo>
                  <a:pt x="1136" y="84"/>
                </a:lnTo>
                <a:lnTo>
                  <a:pt x="1143" y="77"/>
                </a:lnTo>
                <a:lnTo>
                  <a:pt x="1147" y="73"/>
                </a:lnTo>
                <a:lnTo>
                  <a:pt x="1154" y="66"/>
                </a:lnTo>
                <a:lnTo>
                  <a:pt x="1161" y="59"/>
                </a:lnTo>
                <a:lnTo>
                  <a:pt x="1165" y="51"/>
                </a:lnTo>
                <a:lnTo>
                  <a:pt x="1172" y="44"/>
                </a:lnTo>
                <a:lnTo>
                  <a:pt x="1180" y="37"/>
                </a:lnTo>
                <a:lnTo>
                  <a:pt x="1183" y="30"/>
                </a:lnTo>
                <a:lnTo>
                  <a:pt x="1191" y="22"/>
                </a:lnTo>
                <a:lnTo>
                  <a:pt x="1198" y="15"/>
                </a:lnTo>
                <a:lnTo>
                  <a:pt x="1202" y="8"/>
                </a:lnTo>
                <a:lnTo>
                  <a:pt x="1209" y="0"/>
                </a:lnTo>
              </a:path>
            </a:pathLst>
          </a:custGeom>
          <a:noFill/>
          <a:ln w="6350">
            <a:solidFill>
              <a:srgbClr val="1C6CC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4" name="Freeform 162"/>
          <p:cNvSpPr>
            <a:spLocks/>
          </p:cNvSpPr>
          <p:nvPr/>
        </p:nvSpPr>
        <p:spPr bwMode="auto">
          <a:xfrm>
            <a:off x="6433156" y="3041650"/>
            <a:ext cx="1919288" cy="1017588"/>
          </a:xfrm>
          <a:custGeom>
            <a:avLst/>
            <a:gdLst>
              <a:gd name="T0" fmla="*/ 18 w 1209"/>
              <a:gd name="T1" fmla="*/ 633 h 641"/>
              <a:gd name="T2" fmla="*/ 40 w 1209"/>
              <a:gd name="T3" fmla="*/ 623 h 641"/>
              <a:gd name="T4" fmla="*/ 54 w 1209"/>
              <a:gd name="T5" fmla="*/ 619 h 641"/>
              <a:gd name="T6" fmla="*/ 76 w 1209"/>
              <a:gd name="T7" fmla="*/ 608 h 641"/>
              <a:gd name="T8" fmla="*/ 102 w 1209"/>
              <a:gd name="T9" fmla="*/ 597 h 641"/>
              <a:gd name="T10" fmla="*/ 127 w 1209"/>
              <a:gd name="T11" fmla="*/ 586 h 641"/>
              <a:gd name="T12" fmla="*/ 149 w 1209"/>
              <a:gd name="T13" fmla="*/ 575 h 641"/>
              <a:gd name="T14" fmla="*/ 157 w 1209"/>
              <a:gd name="T15" fmla="*/ 575 h 641"/>
              <a:gd name="T16" fmla="*/ 160 w 1209"/>
              <a:gd name="T17" fmla="*/ 572 h 641"/>
              <a:gd name="T18" fmla="*/ 175 w 1209"/>
              <a:gd name="T19" fmla="*/ 568 h 641"/>
              <a:gd name="T20" fmla="*/ 182 w 1209"/>
              <a:gd name="T21" fmla="*/ 564 h 641"/>
              <a:gd name="T22" fmla="*/ 197 w 1209"/>
              <a:gd name="T23" fmla="*/ 557 h 641"/>
              <a:gd name="T24" fmla="*/ 222 w 1209"/>
              <a:gd name="T25" fmla="*/ 546 h 641"/>
              <a:gd name="T26" fmla="*/ 248 w 1209"/>
              <a:gd name="T27" fmla="*/ 539 h 641"/>
              <a:gd name="T28" fmla="*/ 270 w 1209"/>
              <a:gd name="T29" fmla="*/ 528 h 641"/>
              <a:gd name="T30" fmla="*/ 281 w 1209"/>
              <a:gd name="T31" fmla="*/ 524 h 641"/>
              <a:gd name="T32" fmla="*/ 296 w 1209"/>
              <a:gd name="T33" fmla="*/ 521 h 641"/>
              <a:gd name="T34" fmla="*/ 321 w 1209"/>
              <a:gd name="T35" fmla="*/ 510 h 641"/>
              <a:gd name="T36" fmla="*/ 343 w 1209"/>
              <a:gd name="T37" fmla="*/ 499 h 641"/>
              <a:gd name="T38" fmla="*/ 369 w 1209"/>
              <a:gd name="T39" fmla="*/ 491 h 641"/>
              <a:gd name="T40" fmla="*/ 391 w 1209"/>
              <a:gd name="T41" fmla="*/ 481 h 641"/>
              <a:gd name="T42" fmla="*/ 416 w 1209"/>
              <a:gd name="T43" fmla="*/ 473 h 641"/>
              <a:gd name="T44" fmla="*/ 442 w 1209"/>
              <a:gd name="T45" fmla="*/ 466 h 641"/>
              <a:gd name="T46" fmla="*/ 453 w 1209"/>
              <a:gd name="T47" fmla="*/ 459 h 641"/>
              <a:gd name="T48" fmla="*/ 478 w 1209"/>
              <a:gd name="T49" fmla="*/ 451 h 641"/>
              <a:gd name="T50" fmla="*/ 489 w 1209"/>
              <a:gd name="T51" fmla="*/ 448 h 641"/>
              <a:gd name="T52" fmla="*/ 515 w 1209"/>
              <a:gd name="T53" fmla="*/ 441 h 641"/>
              <a:gd name="T54" fmla="*/ 537 w 1209"/>
              <a:gd name="T55" fmla="*/ 430 h 641"/>
              <a:gd name="T56" fmla="*/ 551 w 1209"/>
              <a:gd name="T57" fmla="*/ 426 h 641"/>
              <a:gd name="T58" fmla="*/ 573 w 1209"/>
              <a:gd name="T59" fmla="*/ 419 h 641"/>
              <a:gd name="T60" fmla="*/ 595 w 1209"/>
              <a:gd name="T61" fmla="*/ 411 h 641"/>
              <a:gd name="T62" fmla="*/ 610 w 1209"/>
              <a:gd name="T63" fmla="*/ 404 h 641"/>
              <a:gd name="T64" fmla="*/ 635 w 1209"/>
              <a:gd name="T65" fmla="*/ 397 h 641"/>
              <a:gd name="T66" fmla="*/ 643 w 1209"/>
              <a:gd name="T67" fmla="*/ 397 h 641"/>
              <a:gd name="T68" fmla="*/ 657 w 1209"/>
              <a:gd name="T69" fmla="*/ 390 h 641"/>
              <a:gd name="T70" fmla="*/ 683 w 1209"/>
              <a:gd name="T71" fmla="*/ 382 h 641"/>
              <a:gd name="T72" fmla="*/ 694 w 1209"/>
              <a:gd name="T73" fmla="*/ 379 h 641"/>
              <a:gd name="T74" fmla="*/ 708 w 1209"/>
              <a:gd name="T75" fmla="*/ 375 h 641"/>
              <a:gd name="T76" fmla="*/ 708 w 1209"/>
              <a:gd name="T77" fmla="*/ 375 h 641"/>
              <a:gd name="T78" fmla="*/ 730 w 1209"/>
              <a:gd name="T79" fmla="*/ 353 h 641"/>
              <a:gd name="T80" fmla="*/ 749 w 1209"/>
              <a:gd name="T81" fmla="*/ 339 h 641"/>
              <a:gd name="T82" fmla="*/ 749 w 1209"/>
              <a:gd name="T83" fmla="*/ 339 h 641"/>
              <a:gd name="T84" fmla="*/ 767 w 1209"/>
              <a:gd name="T85" fmla="*/ 324 h 641"/>
              <a:gd name="T86" fmla="*/ 792 w 1209"/>
              <a:gd name="T87" fmla="*/ 302 h 641"/>
              <a:gd name="T88" fmla="*/ 814 w 1209"/>
              <a:gd name="T89" fmla="*/ 284 h 641"/>
              <a:gd name="T90" fmla="*/ 829 w 1209"/>
              <a:gd name="T91" fmla="*/ 273 h 641"/>
              <a:gd name="T92" fmla="*/ 851 w 1209"/>
              <a:gd name="T93" fmla="*/ 255 h 641"/>
              <a:gd name="T94" fmla="*/ 876 w 1209"/>
              <a:gd name="T95" fmla="*/ 237 h 641"/>
              <a:gd name="T96" fmla="*/ 887 w 1209"/>
              <a:gd name="T97" fmla="*/ 226 h 641"/>
              <a:gd name="T98" fmla="*/ 913 w 1209"/>
              <a:gd name="T99" fmla="*/ 208 h 641"/>
              <a:gd name="T100" fmla="*/ 935 w 1209"/>
              <a:gd name="T101" fmla="*/ 189 h 641"/>
              <a:gd name="T102" fmla="*/ 960 w 1209"/>
              <a:gd name="T103" fmla="*/ 171 h 641"/>
              <a:gd name="T104" fmla="*/ 986 w 1209"/>
              <a:gd name="T105" fmla="*/ 157 h 641"/>
              <a:gd name="T106" fmla="*/ 1008 w 1209"/>
              <a:gd name="T107" fmla="*/ 138 h 641"/>
              <a:gd name="T108" fmla="*/ 1034 w 1209"/>
              <a:gd name="T109" fmla="*/ 120 h 641"/>
              <a:gd name="T110" fmla="*/ 1059 w 1209"/>
              <a:gd name="T111" fmla="*/ 102 h 641"/>
              <a:gd name="T112" fmla="*/ 1081 w 1209"/>
              <a:gd name="T113" fmla="*/ 87 h 641"/>
              <a:gd name="T114" fmla="*/ 1107 w 1209"/>
              <a:gd name="T115" fmla="*/ 69 h 641"/>
              <a:gd name="T116" fmla="*/ 1121 w 1209"/>
              <a:gd name="T117" fmla="*/ 58 h 641"/>
              <a:gd name="T118" fmla="*/ 1143 w 1209"/>
              <a:gd name="T119" fmla="*/ 44 h 641"/>
              <a:gd name="T120" fmla="*/ 1165 w 1209"/>
              <a:gd name="T121" fmla="*/ 29 h 641"/>
              <a:gd name="T122" fmla="*/ 1191 w 1209"/>
              <a:gd name="T123" fmla="*/ 11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09" h="641">
                <a:moveTo>
                  <a:pt x="0" y="641"/>
                </a:moveTo>
                <a:lnTo>
                  <a:pt x="3" y="637"/>
                </a:lnTo>
                <a:lnTo>
                  <a:pt x="11" y="637"/>
                </a:lnTo>
                <a:lnTo>
                  <a:pt x="18" y="633"/>
                </a:lnTo>
                <a:lnTo>
                  <a:pt x="21" y="630"/>
                </a:lnTo>
                <a:lnTo>
                  <a:pt x="29" y="630"/>
                </a:lnTo>
                <a:lnTo>
                  <a:pt x="36" y="626"/>
                </a:lnTo>
                <a:lnTo>
                  <a:pt x="40" y="623"/>
                </a:lnTo>
                <a:lnTo>
                  <a:pt x="40" y="623"/>
                </a:lnTo>
                <a:lnTo>
                  <a:pt x="40" y="623"/>
                </a:lnTo>
                <a:lnTo>
                  <a:pt x="47" y="619"/>
                </a:lnTo>
                <a:lnTo>
                  <a:pt x="54" y="619"/>
                </a:lnTo>
                <a:lnTo>
                  <a:pt x="58" y="615"/>
                </a:lnTo>
                <a:lnTo>
                  <a:pt x="65" y="612"/>
                </a:lnTo>
                <a:lnTo>
                  <a:pt x="73" y="612"/>
                </a:lnTo>
                <a:lnTo>
                  <a:pt x="76" y="608"/>
                </a:lnTo>
                <a:lnTo>
                  <a:pt x="84" y="604"/>
                </a:lnTo>
                <a:lnTo>
                  <a:pt x="91" y="601"/>
                </a:lnTo>
                <a:lnTo>
                  <a:pt x="95" y="601"/>
                </a:lnTo>
                <a:lnTo>
                  <a:pt x="102" y="597"/>
                </a:lnTo>
                <a:lnTo>
                  <a:pt x="109" y="593"/>
                </a:lnTo>
                <a:lnTo>
                  <a:pt x="113" y="593"/>
                </a:lnTo>
                <a:lnTo>
                  <a:pt x="120" y="590"/>
                </a:lnTo>
                <a:lnTo>
                  <a:pt x="127" y="586"/>
                </a:lnTo>
                <a:lnTo>
                  <a:pt x="131" y="586"/>
                </a:lnTo>
                <a:lnTo>
                  <a:pt x="138" y="582"/>
                </a:lnTo>
                <a:lnTo>
                  <a:pt x="142" y="579"/>
                </a:lnTo>
                <a:lnTo>
                  <a:pt x="149" y="575"/>
                </a:lnTo>
                <a:lnTo>
                  <a:pt x="153" y="575"/>
                </a:lnTo>
                <a:lnTo>
                  <a:pt x="153" y="575"/>
                </a:lnTo>
                <a:lnTo>
                  <a:pt x="157" y="575"/>
                </a:lnTo>
                <a:lnTo>
                  <a:pt x="157" y="575"/>
                </a:lnTo>
                <a:lnTo>
                  <a:pt x="157" y="575"/>
                </a:lnTo>
                <a:lnTo>
                  <a:pt x="157" y="575"/>
                </a:lnTo>
                <a:lnTo>
                  <a:pt x="157" y="575"/>
                </a:lnTo>
                <a:lnTo>
                  <a:pt x="160" y="572"/>
                </a:lnTo>
                <a:lnTo>
                  <a:pt x="164" y="572"/>
                </a:lnTo>
                <a:lnTo>
                  <a:pt x="164" y="572"/>
                </a:lnTo>
                <a:lnTo>
                  <a:pt x="168" y="568"/>
                </a:lnTo>
                <a:lnTo>
                  <a:pt x="175" y="568"/>
                </a:lnTo>
                <a:lnTo>
                  <a:pt x="179" y="564"/>
                </a:lnTo>
                <a:lnTo>
                  <a:pt x="182" y="564"/>
                </a:lnTo>
                <a:lnTo>
                  <a:pt x="182" y="564"/>
                </a:lnTo>
                <a:lnTo>
                  <a:pt x="182" y="564"/>
                </a:lnTo>
                <a:lnTo>
                  <a:pt x="182" y="564"/>
                </a:lnTo>
                <a:lnTo>
                  <a:pt x="186" y="561"/>
                </a:lnTo>
                <a:lnTo>
                  <a:pt x="193" y="561"/>
                </a:lnTo>
                <a:lnTo>
                  <a:pt x="197" y="557"/>
                </a:lnTo>
                <a:lnTo>
                  <a:pt x="204" y="553"/>
                </a:lnTo>
                <a:lnTo>
                  <a:pt x="211" y="553"/>
                </a:lnTo>
                <a:lnTo>
                  <a:pt x="215" y="550"/>
                </a:lnTo>
                <a:lnTo>
                  <a:pt x="222" y="546"/>
                </a:lnTo>
                <a:lnTo>
                  <a:pt x="230" y="546"/>
                </a:lnTo>
                <a:lnTo>
                  <a:pt x="233" y="542"/>
                </a:lnTo>
                <a:lnTo>
                  <a:pt x="241" y="539"/>
                </a:lnTo>
                <a:lnTo>
                  <a:pt x="248" y="539"/>
                </a:lnTo>
                <a:lnTo>
                  <a:pt x="252" y="535"/>
                </a:lnTo>
                <a:lnTo>
                  <a:pt x="259" y="532"/>
                </a:lnTo>
                <a:lnTo>
                  <a:pt x="266" y="532"/>
                </a:lnTo>
                <a:lnTo>
                  <a:pt x="270" y="528"/>
                </a:lnTo>
                <a:lnTo>
                  <a:pt x="277" y="524"/>
                </a:lnTo>
                <a:lnTo>
                  <a:pt x="281" y="524"/>
                </a:lnTo>
                <a:lnTo>
                  <a:pt x="281" y="524"/>
                </a:lnTo>
                <a:lnTo>
                  <a:pt x="281" y="524"/>
                </a:lnTo>
                <a:lnTo>
                  <a:pt x="281" y="524"/>
                </a:lnTo>
                <a:lnTo>
                  <a:pt x="285" y="524"/>
                </a:lnTo>
                <a:lnTo>
                  <a:pt x="288" y="521"/>
                </a:lnTo>
                <a:lnTo>
                  <a:pt x="296" y="521"/>
                </a:lnTo>
                <a:lnTo>
                  <a:pt x="303" y="517"/>
                </a:lnTo>
                <a:lnTo>
                  <a:pt x="306" y="513"/>
                </a:lnTo>
                <a:lnTo>
                  <a:pt x="314" y="513"/>
                </a:lnTo>
                <a:lnTo>
                  <a:pt x="321" y="510"/>
                </a:lnTo>
                <a:lnTo>
                  <a:pt x="325" y="506"/>
                </a:lnTo>
                <a:lnTo>
                  <a:pt x="332" y="506"/>
                </a:lnTo>
                <a:lnTo>
                  <a:pt x="336" y="502"/>
                </a:lnTo>
                <a:lnTo>
                  <a:pt x="343" y="499"/>
                </a:lnTo>
                <a:lnTo>
                  <a:pt x="350" y="499"/>
                </a:lnTo>
                <a:lnTo>
                  <a:pt x="354" y="495"/>
                </a:lnTo>
                <a:lnTo>
                  <a:pt x="361" y="495"/>
                </a:lnTo>
                <a:lnTo>
                  <a:pt x="369" y="491"/>
                </a:lnTo>
                <a:lnTo>
                  <a:pt x="372" y="488"/>
                </a:lnTo>
                <a:lnTo>
                  <a:pt x="380" y="488"/>
                </a:lnTo>
                <a:lnTo>
                  <a:pt x="387" y="484"/>
                </a:lnTo>
                <a:lnTo>
                  <a:pt x="391" y="481"/>
                </a:lnTo>
                <a:lnTo>
                  <a:pt x="398" y="481"/>
                </a:lnTo>
                <a:lnTo>
                  <a:pt x="405" y="477"/>
                </a:lnTo>
                <a:lnTo>
                  <a:pt x="409" y="477"/>
                </a:lnTo>
                <a:lnTo>
                  <a:pt x="416" y="473"/>
                </a:lnTo>
                <a:lnTo>
                  <a:pt x="423" y="470"/>
                </a:lnTo>
                <a:lnTo>
                  <a:pt x="427" y="470"/>
                </a:lnTo>
                <a:lnTo>
                  <a:pt x="434" y="466"/>
                </a:lnTo>
                <a:lnTo>
                  <a:pt x="442" y="466"/>
                </a:lnTo>
                <a:lnTo>
                  <a:pt x="445" y="462"/>
                </a:lnTo>
                <a:lnTo>
                  <a:pt x="445" y="462"/>
                </a:lnTo>
                <a:lnTo>
                  <a:pt x="445" y="462"/>
                </a:lnTo>
                <a:lnTo>
                  <a:pt x="453" y="459"/>
                </a:lnTo>
                <a:lnTo>
                  <a:pt x="460" y="459"/>
                </a:lnTo>
                <a:lnTo>
                  <a:pt x="464" y="455"/>
                </a:lnTo>
                <a:lnTo>
                  <a:pt x="471" y="455"/>
                </a:lnTo>
                <a:lnTo>
                  <a:pt x="478" y="451"/>
                </a:lnTo>
                <a:lnTo>
                  <a:pt x="482" y="448"/>
                </a:lnTo>
                <a:lnTo>
                  <a:pt x="486" y="448"/>
                </a:lnTo>
                <a:lnTo>
                  <a:pt x="486" y="448"/>
                </a:lnTo>
                <a:lnTo>
                  <a:pt x="489" y="448"/>
                </a:lnTo>
                <a:lnTo>
                  <a:pt x="496" y="444"/>
                </a:lnTo>
                <a:lnTo>
                  <a:pt x="500" y="444"/>
                </a:lnTo>
                <a:lnTo>
                  <a:pt x="507" y="441"/>
                </a:lnTo>
                <a:lnTo>
                  <a:pt x="515" y="441"/>
                </a:lnTo>
                <a:lnTo>
                  <a:pt x="518" y="437"/>
                </a:lnTo>
                <a:lnTo>
                  <a:pt x="526" y="433"/>
                </a:lnTo>
                <a:lnTo>
                  <a:pt x="529" y="433"/>
                </a:lnTo>
                <a:lnTo>
                  <a:pt x="537" y="430"/>
                </a:lnTo>
                <a:lnTo>
                  <a:pt x="544" y="430"/>
                </a:lnTo>
                <a:lnTo>
                  <a:pt x="548" y="426"/>
                </a:lnTo>
                <a:lnTo>
                  <a:pt x="551" y="426"/>
                </a:lnTo>
                <a:lnTo>
                  <a:pt x="551" y="426"/>
                </a:lnTo>
                <a:lnTo>
                  <a:pt x="555" y="426"/>
                </a:lnTo>
                <a:lnTo>
                  <a:pt x="562" y="422"/>
                </a:lnTo>
                <a:lnTo>
                  <a:pt x="566" y="419"/>
                </a:lnTo>
                <a:lnTo>
                  <a:pt x="573" y="419"/>
                </a:lnTo>
                <a:lnTo>
                  <a:pt x="580" y="415"/>
                </a:lnTo>
                <a:lnTo>
                  <a:pt x="584" y="415"/>
                </a:lnTo>
                <a:lnTo>
                  <a:pt x="591" y="411"/>
                </a:lnTo>
                <a:lnTo>
                  <a:pt x="595" y="411"/>
                </a:lnTo>
                <a:lnTo>
                  <a:pt x="595" y="411"/>
                </a:lnTo>
                <a:lnTo>
                  <a:pt x="599" y="411"/>
                </a:lnTo>
                <a:lnTo>
                  <a:pt x="602" y="408"/>
                </a:lnTo>
                <a:lnTo>
                  <a:pt x="610" y="404"/>
                </a:lnTo>
                <a:lnTo>
                  <a:pt x="617" y="404"/>
                </a:lnTo>
                <a:lnTo>
                  <a:pt x="621" y="400"/>
                </a:lnTo>
                <a:lnTo>
                  <a:pt x="628" y="400"/>
                </a:lnTo>
                <a:lnTo>
                  <a:pt x="635" y="397"/>
                </a:lnTo>
                <a:lnTo>
                  <a:pt x="639" y="397"/>
                </a:lnTo>
                <a:lnTo>
                  <a:pt x="643" y="397"/>
                </a:lnTo>
                <a:lnTo>
                  <a:pt x="643" y="397"/>
                </a:lnTo>
                <a:lnTo>
                  <a:pt x="643" y="397"/>
                </a:lnTo>
                <a:lnTo>
                  <a:pt x="643" y="397"/>
                </a:lnTo>
                <a:lnTo>
                  <a:pt x="646" y="393"/>
                </a:lnTo>
                <a:lnTo>
                  <a:pt x="654" y="393"/>
                </a:lnTo>
                <a:lnTo>
                  <a:pt x="657" y="390"/>
                </a:lnTo>
                <a:lnTo>
                  <a:pt x="665" y="386"/>
                </a:lnTo>
                <a:lnTo>
                  <a:pt x="672" y="386"/>
                </a:lnTo>
                <a:lnTo>
                  <a:pt x="675" y="382"/>
                </a:lnTo>
                <a:lnTo>
                  <a:pt x="683" y="382"/>
                </a:lnTo>
                <a:lnTo>
                  <a:pt x="690" y="379"/>
                </a:lnTo>
                <a:lnTo>
                  <a:pt x="694" y="379"/>
                </a:lnTo>
                <a:lnTo>
                  <a:pt x="694" y="379"/>
                </a:lnTo>
                <a:lnTo>
                  <a:pt x="694" y="379"/>
                </a:lnTo>
                <a:lnTo>
                  <a:pt x="701" y="375"/>
                </a:lnTo>
                <a:lnTo>
                  <a:pt x="708" y="375"/>
                </a:lnTo>
                <a:lnTo>
                  <a:pt x="708" y="375"/>
                </a:lnTo>
                <a:lnTo>
                  <a:pt x="708" y="375"/>
                </a:lnTo>
                <a:lnTo>
                  <a:pt x="708" y="375"/>
                </a:lnTo>
                <a:lnTo>
                  <a:pt x="708" y="375"/>
                </a:lnTo>
                <a:lnTo>
                  <a:pt x="708" y="375"/>
                </a:lnTo>
                <a:lnTo>
                  <a:pt x="708" y="375"/>
                </a:lnTo>
                <a:lnTo>
                  <a:pt x="712" y="368"/>
                </a:lnTo>
                <a:lnTo>
                  <a:pt x="719" y="364"/>
                </a:lnTo>
                <a:lnTo>
                  <a:pt x="723" y="360"/>
                </a:lnTo>
                <a:lnTo>
                  <a:pt x="730" y="353"/>
                </a:lnTo>
                <a:lnTo>
                  <a:pt x="738" y="349"/>
                </a:lnTo>
                <a:lnTo>
                  <a:pt x="741" y="342"/>
                </a:lnTo>
                <a:lnTo>
                  <a:pt x="749" y="339"/>
                </a:lnTo>
                <a:lnTo>
                  <a:pt x="749" y="339"/>
                </a:lnTo>
                <a:lnTo>
                  <a:pt x="749" y="339"/>
                </a:lnTo>
                <a:lnTo>
                  <a:pt x="749" y="339"/>
                </a:lnTo>
                <a:lnTo>
                  <a:pt x="749" y="339"/>
                </a:lnTo>
                <a:lnTo>
                  <a:pt x="749" y="339"/>
                </a:lnTo>
                <a:lnTo>
                  <a:pt x="749" y="339"/>
                </a:lnTo>
                <a:lnTo>
                  <a:pt x="756" y="335"/>
                </a:lnTo>
                <a:lnTo>
                  <a:pt x="760" y="328"/>
                </a:lnTo>
                <a:lnTo>
                  <a:pt x="767" y="324"/>
                </a:lnTo>
                <a:lnTo>
                  <a:pt x="774" y="317"/>
                </a:lnTo>
                <a:lnTo>
                  <a:pt x="778" y="313"/>
                </a:lnTo>
                <a:lnTo>
                  <a:pt x="785" y="309"/>
                </a:lnTo>
                <a:lnTo>
                  <a:pt x="792" y="302"/>
                </a:lnTo>
                <a:lnTo>
                  <a:pt x="796" y="299"/>
                </a:lnTo>
                <a:lnTo>
                  <a:pt x="803" y="295"/>
                </a:lnTo>
                <a:lnTo>
                  <a:pt x="811" y="288"/>
                </a:lnTo>
                <a:lnTo>
                  <a:pt x="814" y="284"/>
                </a:lnTo>
                <a:lnTo>
                  <a:pt x="822" y="280"/>
                </a:lnTo>
                <a:lnTo>
                  <a:pt x="829" y="273"/>
                </a:lnTo>
                <a:lnTo>
                  <a:pt x="829" y="273"/>
                </a:lnTo>
                <a:lnTo>
                  <a:pt x="829" y="273"/>
                </a:lnTo>
                <a:lnTo>
                  <a:pt x="833" y="269"/>
                </a:lnTo>
                <a:lnTo>
                  <a:pt x="840" y="266"/>
                </a:lnTo>
                <a:lnTo>
                  <a:pt x="847" y="258"/>
                </a:lnTo>
                <a:lnTo>
                  <a:pt x="851" y="255"/>
                </a:lnTo>
                <a:lnTo>
                  <a:pt x="858" y="251"/>
                </a:lnTo>
                <a:lnTo>
                  <a:pt x="865" y="248"/>
                </a:lnTo>
                <a:lnTo>
                  <a:pt x="869" y="240"/>
                </a:lnTo>
                <a:lnTo>
                  <a:pt x="876" y="237"/>
                </a:lnTo>
                <a:lnTo>
                  <a:pt x="876" y="237"/>
                </a:lnTo>
                <a:lnTo>
                  <a:pt x="876" y="237"/>
                </a:lnTo>
                <a:lnTo>
                  <a:pt x="884" y="233"/>
                </a:lnTo>
                <a:lnTo>
                  <a:pt x="887" y="226"/>
                </a:lnTo>
                <a:lnTo>
                  <a:pt x="895" y="222"/>
                </a:lnTo>
                <a:lnTo>
                  <a:pt x="902" y="218"/>
                </a:lnTo>
                <a:lnTo>
                  <a:pt x="906" y="215"/>
                </a:lnTo>
                <a:lnTo>
                  <a:pt x="913" y="208"/>
                </a:lnTo>
                <a:lnTo>
                  <a:pt x="917" y="204"/>
                </a:lnTo>
                <a:lnTo>
                  <a:pt x="924" y="200"/>
                </a:lnTo>
                <a:lnTo>
                  <a:pt x="931" y="197"/>
                </a:lnTo>
                <a:lnTo>
                  <a:pt x="935" y="189"/>
                </a:lnTo>
                <a:lnTo>
                  <a:pt x="942" y="186"/>
                </a:lnTo>
                <a:lnTo>
                  <a:pt x="950" y="182"/>
                </a:lnTo>
                <a:lnTo>
                  <a:pt x="953" y="178"/>
                </a:lnTo>
                <a:lnTo>
                  <a:pt x="960" y="171"/>
                </a:lnTo>
                <a:lnTo>
                  <a:pt x="968" y="167"/>
                </a:lnTo>
                <a:lnTo>
                  <a:pt x="971" y="164"/>
                </a:lnTo>
                <a:lnTo>
                  <a:pt x="979" y="160"/>
                </a:lnTo>
                <a:lnTo>
                  <a:pt x="986" y="157"/>
                </a:lnTo>
                <a:lnTo>
                  <a:pt x="990" y="149"/>
                </a:lnTo>
                <a:lnTo>
                  <a:pt x="997" y="146"/>
                </a:lnTo>
                <a:lnTo>
                  <a:pt x="1004" y="142"/>
                </a:lnTo>
                <a:lnTo>
                  <a:pt x="1008" y="138"/>
                </a:lnTo>
                <a:lnTo>
                  <a:pt x="1015" y="135"/>
                </a:lnTo>
                <a:lnTo>
                  <a:pt x="1023" y="127"/>
                </a:lnTo>
                <a:lnTo>
                  <a:pt x="1026" y="124"/>
                </a:lnTo>
                <a:lnTo>
                  <a:pt x="1034" y="120"/>
                </a:lnTo>
                <a:lnTo>
                  <a:pt x="1041" y="117"/>
                </a:lnTo>
                <a:lnTo>
                  <a:pt x="1045" y="113"/>
                </a:lnTo>
                <a:lnTo>
                  <a:pt x="1052" y="106"/>
                </a:lnTo>
                <a:lnTo>
                  <a:pt x="1059" y="102"/>
                </a:lnTo>
                <a:lnTo>
                  <a:pt x="1063" y="98"/>
                </a:lnTo>
                <a:lnTo>
                  <a:pt x="1070" y="95"/>
                </a:lnTo>
                <a:lnTo>
                  <a:pt x="1077" y="91"/>
                </a:lnTo>
                <a:lnTo>
                  <a:pt x="1081" y="87"/>
                </a:lnTo>
                <a:lnTo>
                  <a:pt x="1088" y="80"/>
                </a:lnTo>
                <a:lnTo>
                  <a:pt x="1096" y="76"/>
                </a:lnTo>
                <a:lnTo>
                  <a:pt x="1099" y="73"/>
                </a:lnTo>
                <a:lnTo>
                  <a:pt x="1107" y="69"/>
                </a:lnTo>
                <a:lnTo>
                  <a:pt x="1110" y="66"/>
                </a:lnTo>
                <a:lnTo>
                  <a:pt x="1118" y="62"/>
                </a:lnTo>
                <a:lnTo>
                  <a:pt x="1121" y="58"/>
                </a:lnTo>
                <a:lnTo>
                  <a:pt x="1121" y="58"/>
                </a:lnTo>
                <a:lnTo>
                  <a:pt x="1125" y="58"/>
                </a:lnTo>
                <a:lnTo>
                  <a:pt x="1129" y="51"/>
                </a:lnTo>
                <a:lnTo>
                  <a:pt x="1136" y="47"/>
                </a:lnTo>
                <a:lnTo>
                  <a:pt x="1143" y="44"/>
                </a:lnTo>
                <a:lnTo>
                  <a:pt x="1147" y="40"/>
                </a:lnTo>
                <a:lnTo>
                  <a:pt x="1154" y="36"/>
                </a:lnTo>
                <a:lnTo>
                  <a:pt x="1161" y="33"/>
                </a:lnTo>
                <a:lnTo>
                  <a:pt x="1165" y="29"/>
                </a:lnTo>
                <a:lnTo>
                  <a:pt x="1172" y="26"/>
                </a:lnTo>
                <a:lnTo>
                  <a:pt x="1180" y="18"/>
                </a:lnTo>
                <a:lnTo>
                  <a:pt x="1183" y="15"/>
                </a:lnTo>
                <a:lnTo>
                  <a:pt x="1191" y="11"/>
                </a:lnTo>
                <a:lnTo>
                  <a:pt x="1198" y="7"/>
                </a:lnTo>
                <a:lnTo>
                  <a:pt x="1202" y="4"/>
                </a:lnTo>
                <a:lnTo>
                  <a:pt x="1209" y="0"/>
                </a:lnTo>
              </a:path>
            </a:pathLst>
          </a:custGeom>
          <a:noFill/>
          <a:ln w="6350">
            <a:solidFill>
              <a:srgbClr val="EE2E2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5" name="Freeform 163"/>
          <p:cNvSpPr>
            <a:spLocks/>
          </p:cNvSpPr>
          <p:nvPr/>
        </p:nvSpPr>
        <p:spPr bwMode="auto">
          <a:xfrm>
            <a:off x="6433156" y="3590925"/>
            <a:ext cx="1919288" cy="468313"/>
          </a:xfrm>
          <a:custGeom>
            <a:avLst/>
            <a:gdLst>
              <a:gd name="T0" fmla="*/ 18 w 1209"/>
              <a:gd name="T1" fmla="*/ 284 h 295"/>
              <a:gd name="T2" fmla="*/ 40 w 1209"/>
              <a:gd name="T3" fmla="*/ 273 h 295"/>
              <a:gd name="T4" fmla="*/ 54 w 1209"/>
              <a:gd name="T5" fmla="*/ 266 h 295"/>
              <a:gd name="T6" fmla="*/ 76 w 1209"/>
              <a:gd name="T7" fmla="*/ 255 h 295"/>
              <a:gd name="T8" fmla="*/ 102 w 1209"/>
              <a:gd name="T9" fmla="*/ 244 h 295"/>
              <a:gd name="T10" fmla="*/ 127 w 1209"/>
              <a:gd name="T11" fmla="*/ 233 h 295"/>
              <a:gd name="T12" fmla="*/ 149 w 1209"/>
              <a:gd name="T13" fmla="*/ 222 h 295"/>
              <a:gd name="T14" fmla="*/ 157 w 1209"/>
              <a:gd name="T15" fmla="*/ 218 h 295"/>
              <a:gd name="T16" fmla="*/ 160 w 1209"/>
              <a:gd name="T17" fmla="*/ 215 h 295"/>
              <a:gd name="T18" fmla="*/ 175 w 1209"/>
              <a:gd name="T19" fmla="*/ 211 h 295"/>
              <a:gd name="T20" fmla="*/ 182 w 1209"/>
              <a:gd name="T21" fmla="*/ 207 h 295"/>
              <a:gd name="T22" fmla="*/ 197 w 1209"/>
              <a:gd name="T23" fmla="*/ 200 h 295"/>
              <a:gd name="T24" fmla="*/ 222 w 1209"/>
              <a:gd name="T25" fmla="*/ 189 h 295"/>
              <a:gd name="T26" fmla="*/ 248 w 1209"/>
              <a:gd name="T27" fmla="*/ 178 h 295"/>
              <a:gd name="T28" fmla="*/ 270 w 1209"/>
              <a:gd name="T29" fmla="*/ 167 h 295"/>
              <a:gd name="T30" fmla="*/ 281 w 1209"/>
              <a:gd name="T31" fmla="*/ 164 h 295"/>
              <a:gd name="T32" fmla="*/ 296 w 1209"/>
              <a:gd name="T33" fmla="*/ 160 h 295"/>
              <a:gd name="T34" fmla="*/ 321 w 1209"/>
              <a:gd name="T35" fmla="*/ 149 h 295"/>
              <a:gd name="T36" fmla="*/ 343 w 1209"/>
              <a:gd name="T37" fmla="*/ 142 h 295"/>
              <a:gd name="T38" fmla="*/ 369 w 1209"/>
              <a:gd name="T39" fmla="*/ 131 h 295"/>
              <a:gd name="T40" fmla="*/ 391 w 1209"/>
              <a:gd name="T41" fmla="*/ 124 h 295"/>
              <a:gd name="T42" fmla="*/ 416 w 1209"/>
              <a:gd name="T43" fmla="*/ 116 h 295"/>
              <a:gd name="T44" fmla="*/ 442 w 1209"/>
              <a:gd name="T45" fmla="*/ 109 h 295"/>
              <a:gd name="T46" fmla="*/ 453 w 1209"/>
              <a:gd name="T47" fmla="*/ 105 h 295"/>
              <a:gd name="T48" fmla="*/ 478 w 1209"/>
              <a:gd name="T49" fmla="*/ 98 h 295"/>
              <a:gd name="T50" fmla="*/ 489 w 1209"/>
              <a:gd name="T51" fmla="*/ 95 h 295"/>
              <a:gd name="T52" fmla="*/ 515 w 1209"/>
              <a:gd name="T53" fmla="*/ 87 h 295"/>
              <a:gd name="T54" fmla="*/ 537 w 1209"/>
              <a:gd name="T55" fmla="*/ 84 h 295"/>
              <a:gd name="T56" fmla="*/ 551 w 1209"/>
              <a:gd name="T57" fmla="*/ 80 h 295"/>
              <a:gd name="T58" fmla="*/ 573 w 1209"/>
              <a:gd name="T59" fmla="*/ 73 h 295"/>
              <a:gd name="T60" fmla="*/ 595 w 1209"/>
              <a:gd name="T61" fmla="*/ 69 h 295"/>
              <a:gd name="T62" fmla="*/ 610 w 1209"/>
              <a:gd name="T63" fmla="*/ 65 h 295"/>
              <a:gd name="T64" fmla="*/ 635 w 1209"/>
              <a:gd name="T65" fmla="*/ 62 h 295"/>
              <a:gd name="T66" fmla="*/ 643 w 1209"/>
              <a:gd name="T67" fmla="*/ 58 h 295"/>
              <a:gd name="T68" fmla="*/ 657 w 1209"/>
              <a:gd name="T69" fmla="*/ 54 h 295"/>
              <a:gd name="T70" fmla="*/ 683 w 1209"/>
              <a:gd name="T71" fmla="*/ 51 h 295"/>
              <a:gd name="T72" fmla="*/ 694 w 1209"/>
              <a:gd name="T73" fmla="*/ 47 h 295"/>
              <a:gd name="T74" fmla="*/ 708 w 1209"/>
              <a:gd name="T75" fmla="*/ 47 h 295"/>
              <a:gd name="T76" fmla="*/ 708 w 1209"/>
              <a:gd name="T77" fmla="*/ 47 h 295"/>
              <a:gd name="T78" fmla="*/ 730 w 1209"/>
              <a:gd name="T79" fmla="*/ 44 h 295"/>
              <a:gd name="T80" fmla="*/ 749 w 1209"/>
              <a:gd name="T81" fmla="*/ 40 h 295"/>
              <a:gd name="T82" fmla="*/ 749 w 1209"/>
              <a:gd name="T83" fmla="*/ 40 h 295"/>
              <a:gd name="T84" fmla="*/ 767 w 1209"/>
              <a:gd name="T85" fmla="*/ 36 h 295"/>
              <a:gd name="T86" fmla="*/ 792 w 1209"/>
              <a:gd name="T87" fmla="*/ 33 h 295"/>
              <a:gd name="T88" fmla="*/ 814 w 1209"/>
              <a:gd name="T89" fmla="*/ 29 h 295"/>
              <a:gd name="T90" fmla="*/ 829 w 1209"/>
              <a:gd name="T91" fmla="*/ 29 h 295"/>
              <a:gd name="T92" fmla="*/ 851 w 1209"/>
              <a:gd name="T93" fmla="*/ 25 h 295"/>
              <a:gd name="T94" fmla="*/ 876 w 1209"/>
              <a:gd name="T95" fmla="*/ 22 h 295"/>
              <a:gd name="T96" fmla="*/ 887 w 1209"/>
              <a:gd name="T97" fmla="*/ 22 h 295"/>
              <a:gd name="T98" fmla="*/ 913 w 1209"/>
              <a:gd name="T99" fmla="*/ 18 h 295"/>
              <a:gd name="T100" fmla="*/ 935 w 1209"/>
              <a:gd name="T101" fmla="*/ 18 h 295"/>
              <a:gd name="T102" fmla="*/ 960 w 1209"/>
              <a:gd name="T103" fmla="*/ 14 h 295"/>
              <a:gd name="T104" fmla="*/ 986 w 1209"/>
              <a:gd name="T105" fmla="*/ 11 h 295"/>
              <a:gd name="T106" fmla="*/ 1008 w 1209"/>
              <a:gd name="T107" fmla="*/ 11 h 295"/>
              <a:gd name="T108" fmla="*/ 1034 w 1209"/>
              <a:gd name="T109" fmla="*/ 7 h 295"/>
              <a:gd name="T110" fmla="*/ 1059 w 1209"/>
              <a:gd name="T111" fmla="*/ 7 h 295"/>
              <a:gd name="T112" fmla="*/ 1081 w 1209"/>
              <a:gd name="T113" fmla="*/ 7 h 295"/>
              <a:gd name="T114" fmla="*/ 1107 w 1209"/>
              <a:gd name="T115" fmla="*/ 3 h 295"/>
              <a:gd name="T116" fmla="*/ 1121 w 1209"/>
              <a:gd name="T117" fmla="*/ 3 h 295"/>
              <a:gd name="T118" fmla="*/ 1143 w 1209"/>
              <a:gd name="T119" fmla="*/ 3 h 295"/>
              <a:gd name="T120" fmla="*/ 1165 w 1209"/>
              <a:gd name="T121" fmla="*/ 0 h 295"/>
              <a:gd name="T122" fmla="*/ 1191 w 1209"/>
              <a:gd name="T123" fmla="*/ 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09" h="295">
                <a:moveTo>
                  <a:pt x="0" y="295"/>
                </a:moveTo>
                <a:lnTo>
                  <a:pt x="3" y="291"/>
                </a:lnTo>
                <a:lnTo>
                  <a:pt x="11" y="287"/>
                </a:lnTo>
                <a:lnTo>
                  <a:pt x="18" y="284"/>
                </a:lnTo>
                <a:lnTo>
                  <a:pt x="21" y="280"/>
                </a:lnTo>
                <a:lnTo>
                  <a:pt x="29" y="280"/>
                </a:lnTo>
                <a:lnTo>
                  <a:pt x="36" y="277"/>
                </a:lnTo>
                <a:lnTo>
                  <a:pt x="40" y="273"/>
                </a:lnTo>
                <a:lnTo>
                  <a:pt x="40" y="273"/>
                </a:lnTo>
                <a:lnTo>
                  <a:pt x="40" y="273"/>
                </a:lnTo>
                <a:lnTo>
                  <a:pt x="47" y="269"/>
                </a:lnTo>
                <a:lnTo>
                  <a:pt x="54" y="266"/>
                </a:lnTo>
                <a:lnTo>
                  <a:pt x="58" y="266"/>
                </a:lnTo>
                <a:lnTo>
                  <a:pt x="65" y="262"/>
                </a:lnTo>
                <a:lnTo>
                  <a:pt x="73" y="258"/>
                </a:lnTo>
                <a:lnTo>
                  <a:pt x="76" y="255"/>
                </a:lnTo>
                <a:lnTo>
                  <a:pt x="84" y="251"/>
                </a:lnTo>
                <a:lnTo>
                  <a:pt x="91" y="251"/>
                </a:lnTo>
                <a:lnTo>
                  <a:pt x="95" y="247"/>
                </a:lnTo>
                <a:lnTo>
                  <a:pt x="102" y="244"/>
                </a:lnTo>
                <a:lnTo>
                  <a:pt x="109" y="240"/>
                </a:lnTo>
                <a:lnTo>
                  <a:pt x="113" y="240"/>
                </a:lnTo>
                <a:lnTo>
                  <a:pt x="120" y="236"/>
                </a:lnTo>
                <a:lnTo>
                  <a:pt x="127" y="233"/>
                </a:lnTo>
                <a:lnTo>
                  <a:pt x="131" y="229"/>
                </a:lnTo>
                <a:lnTo>
                  <a:pt x="138" y="226"/>
                </a:lnTo>
                <a:lnTo>
                  <a:pt x="142" y="226"/>
                </a:lnTo>
                <a:lnTo>
                  <a:pt x="149" y="222"/>
                </a:lnTo>
                <a:lnTo>
                  <a:pt x="153" y="218"/>
                </a:lnTo>
                <a:lnTo>
                  <a:pt x="153" y="218"/>
                </a:lnTo>
                <a:lnTo>
                  <a:pt x="157" y="218"/>
                </a:lnTo>
                <a:lnTo>
                  <a:pt x="157" y="218"/>
                </a:lnTo>
                <a:lnTo>
                  <a:pt x="157" y="218"/>
                </a:lnTo>
                <a:lnTo>
                  <a:pt x="157" y="218"/>
                </a:lnTo>
                <a:lnTo>
                  <a:pt x="157" y="218"/>
                </a:lnTo>
                <a:lnTo>
                  <a:pt x="160" y="215"/>
                </a:lnTo>
                <a:lnTo>
                  <a:pt x="164" y="215"/>
                </a:lnTo>
                <a:lnTo>
                  <a:pt x="164" y="215"/>
                </a:lnTo>
                <a:lnTo>
                  <a:pt x="168" y="215"/>
                </a:lnTo>
                <a:lnTo>
                  <a:pt x="175" y="211"/>
                </a:lnTo>
                <a:lnTo>
                  <a:pt x="179" y="207"/>
                </a:lnTo>
                <a:lnTo>
                  <a:pt x="182" y="207"/>
                </a:lnTo>
                <a:lnTo>
                  <a:pt x="182" y="207"/>
                </a:lnTo>
                <a:lnTo>
                  <a:pt x="182" y="207"/>
                </a:lnTo>
                <a:lnTo>
                  <a:pt x="182" y="207"/>
                </a:lnTo>
                <a:lnTo>
                  <a:pt x="186" y="204"/>
                </a:lnTo>
                <a:lnTo>
                  <a:pt x="193" y="204"/>
                </a:lnTo>
                <a:lnTo>
                  <a:pt x="197" y="200"/>
                </a:lnTo>
                <a:lnTo>
                  <a:pt x="204" y="196"/>
                </a:lnTo>
                <a:lnTo>
                  <a:pt x="211" y="193"/>
                </a:lnTo>
                <a:lnTo>
                  <a:pt x="215" y="193"/>
                </a:lnTo>
                <a:lnTo>
                  <a:pt x="222" y="189"/>
                </a:lnTo>
                <a:lnTo>
                  <a:pt x="230" y="186"/>
                </a:lnTo>
                <a:lnTo>
                  <a:pt x="233" y="182"/>
                </a:lnTo>
                <a:lnTo>
                  <a:pt x="241" y="182"/>
                </a:lnTo>
                <a:lnTo>
                  <a:pt x="248" y="178"/>
                </a:lnTo>
                <a:lnTo>
                  <a:pt x="252" y="175"/>
                </a:lnTo>
                <a:lnTo>
                  <a:pt x="259" y="175"/>
                </a:lnTo>
                <a:lnTo>
                  <a:pt x="266" y="171"/>
                </a:lnTo>
                <a:lnTo>
                  <a:pt x="270" y="167"/>
                </a:lnTo>
                <a:lnTo>
                  <a:pt x="277" y="167"/>
                </a:lnTo>
                <a:lnTo>
                  <a:pt x="281" y="164"/>
                </a:lnTo>
                <a:lnTo>
                  <a:pt x="281" y="164"/>
                </a:lnTo>
                <a:lnTo>
                  <a:pt x="281" y="164"/>
                </a:lnTo>
                <a:lnTo>
                  <a:pt x="281" y="164"/>
                </a:lnTo>
                <a:lnTo>
                  <a:pt x="285" y="164"/>
                </a:lnTo>
                <a:lnTo>
                  <a:pt x="288" y="160"/>
                </a:lnTo>
                <a:lnTo>
                  <a:pt x="296" y="160"/>
                </a:lnTo>
                <a:lnTo>
                  <a:pt x="303" y="156"/>
                </a:lnTo>
                <a:lnTo>
                  <a:pt x="306" y="153"/>
                </a:lnTo>
                <a:lnTo>
                  <a:pt x="314" y="153"/>
                </a:lnTo>
                <a:lnTo>
                  <a:pt x="321" y="149"/>
                </a:lnTo>
                <a:lnTo>
                  <a:pt x="325" y="149"/>
                </a:lnTo>
                <a:lnTo>
                  <a:pt x="332" y="145"/>
                </a:lnTo>
                <a:lnTo>
                  <a:pt x="336" y="142"/>
                </a:lnTo>
                <a:lnTo>
                  <a:pt x="343" y="142"/>
                </a:lnTo>
                <a:lnTo>
                  <a:pt x="350" y="138"/>
                </a:lnTo>
                <a:lnTo>
                  <a:pt x="354" y="138"/>
                </a:lnTo>
                <a:lnTo>
                  <a:pt x="361" y="135"/>
                </a:lnTo>
                <a:lnTo>
                  <a:pt x="369" y="131"/>
                </a:lnTo>
                <a:lnTo>
                  <a:pt x="372" y="131"/>
                </a:lnTo>
                <a:lnTo>
                  <a:pt x="380" y="127"/>
                </a:lnTo>
                <a:lnTo>
                  <a:pt x="387" y="127"/>
                </a:lnTo>
                <a:lnTo>
                  <a:pt x="391" y="124"/>
                </a:lnTo>
                <a:lnTo>
                  <a:pt x="398" y="124"/>
                </a:lnTo>
                <a:lnTo>
                  <a:pt x="405" y="120"/>
                </a:lnTo>
                <a:lnTo>
                  <a:pt x="409" y="116"/>
                </a:lnTo>
                <a:lnTo>
                  <a:pt x="416" y="116"/>
                </a:lnTo>
                <a:lnTo>
                  <a:pt x="423" y="113"/>
                </a:lnTo>
                <a:lnTo>
                  <a:pt x="427" y="113"/>
                </a:lnTo>
                <a:lnTo>
                  <a:pt x="434" y="109"/>
                </a:lnTo>
                <a:lnTo>
                  <a:pt x="442" y="109"/>
                </a:lnTo>
                <a:lnTo>
                  <a:pt x="445" y="105"/>
                </a:lnTo>
                <a:lnTo>
                  <a:pt x="445" y="105"/>
                </a:lnTo>
                <a:lnTo>
                  <a:pt x="445" y="105"/>
                </a:lnTo>
                <a:lnTo>
                  <a:pt x="453" y="105"/>
                </a:lnTo>
                <a:lnTo>
                  <a:pt x="460" y="102"/>
                </a:lnTo>
                <a:lnTo>
                  <a:pt x="464" y="102"/>
                </a:lnTo>
                <a:lnTo>
                  <a:pt x="471" y="98"/>
                </a:lnTo>
                <a:lnTo>
                  <a:pt x="478" y="98"/>
                </a:lnTo>
                <a:lnTo>
                  <a:pt x="482" y="98"/>
                </a:lnTo>
                <a:lnTo>
                  <a:pt x="486" y="95"/>
                </a:lnTo>
                <a:lnTo>
                  <a:pt x="486" y="95"/>
                </a:lnTo>
                <a:lnTo>
                  <a:pt x="489" y="95"/>
                </a:lnTo>
                <a:lnTo>
                  <a:pt x="496" y="95"/>
                </a:lnTo>
                <a:lnTo>
                  <a:pt x="500" y="91"/>
                </a:lnTo>
                <a:lnTo>
                  <a:pt x="507" y="91"/>
                </a:lnTo>
                <a:lnTo>
                  <a:pt x="515" y="87"/>
                </a:lnTo>
                <a:lnTo>
                  <a:pt x="518" y="87"/>
                </a:lnTo>
                <a:lnTo>
                  <a:pt x="526" y="84"/>
                </a:lnTo>
                <a:lnTo>
                  <a:pt x="529" y="84"/>
                </a:lnTo>
                <a:lnTo>
                  <a:pt x="537" y="84"/>
                </a:lnTo>
                <a:lnTo>
                  <a:pt x="544" y="80"/>
                </a:lnTo>
                <a:lnTo>
                  <a:pt x="548" y="80"/>
                </a:lnTo>
                <a:lnTo>
                  <a:pt x="551" y="80"/>
                </a:lnTo>
                <a:lnTo>
                  <a:pt x="551" y="80"/>
                </a:lnTo>
                <a:lnTo>
                  <a:pt x="555" y="76"/>
                </a:lnTo>
                <a:lnTo>
                  <a:pt x="562" y="76"/>
                </a:lnTo>
                <a:lnTo>
                  <a:pt x="566" y="76"/>
                </a:lnTo>
                <a:lnTo>
                  <a:pt x="573" y="73"/>
                </a:lnTo>
                <a:lnTo>
                  <a:pt x="580" y="73"/>
                </a:lnTo>
                <a:lnTo>
                  <a:pt x="584" y="73"/>
                </a:lnTo>
                <a:lnTo>
                  <a:pt x="591" y="69"/>
                </a:lnTo>
                <a:lnTo>
                  <a:pt x="595" y="69"/>
                </a:lnTo>
                <a:lnTo>
                  <a:pt x="595" y="69"/>
                </a:lnTo>
                <a:lnTo>
                  <a:pt x="599" y="69"/>
                </a:lnTo>
                <a:lnTo>
                  <a:pt x="602" y="65"/>
                </a:lnTo>
                <a:lnTo>
                  <a:pt x="610" y="65"/>
                </a:lnTo>
                <a:lnTo>
                  <a:pt x="617" y="65"/>
                </a:lnTo>
                <a:lnTo>
                  <a:pt x="621" y="62"/>
                </a:lnTo>
                <a:lnTo>
                  <a:pt x="628" y="62"/>
                </a:lnTo>
                <a:lnTo>
                  <a:pt x="635" y="62"/>
                </a:lnTo>
                <a:lnTo>
                  <a:pt x="639" y="58"/>
                </a:lnTo>
                <a:lnTo>
                  <a:pt x="643" y="58"/>
                </a:lnTo>
                <a:lnTo>
                  <a:pt x="643" y="58"/>
                </a:lnTo>
                <a:lnTo>
                  <a:pt x="643" y="58"/>
                </a:lnTo>
                <a:lnTo>
                  <a:pt x="643" y="58"/>
                </a:lnTo>
                <a:lnTo>
                  <a:pt x="646" y="58"/>
                </a:lnTo>
                <a:lnTo>
                  <a:pt x="654" y="58"/>
                </a:lnTo>
                <a:lnTo>
                  <a:pt x="657" y="54"/>
                </a:lnTo>
                <a:lnTo>
                  <a:pt x="665" y="54"/>
                </a:lnTo>
                <a:lnTo>
                  <a:pt x="672" y="54"/>
                </a:lnTo>
                <a:lnTo>
                  <a:pt x="675" y="51"/>
                </a:lnTo>
                <a:lnTo>
                  <a:pt x="683" y="51"/>
                </a:lnTo>
                <a:lnTo>
                  <a:pt x="690" y="51"/>
                </a:lnTo>
                <a:lnTo>
                  <a:pt x="694" y="51"/>
                </a:lnTo>
                <a:lnTo>
                  <a:pt x="694" y="51"/>
                </a:lnTo>
                <a:lnTo>
                  <a:pt x="694" y="47"/>
                </a:lnTo>
                <a:lnTo>
                  <a:pt x="701" y="47"/>
                </a:lnTo>
                <a:lnTo>
                  <a:pt x="708" y="47"/>
                </a:lnTo>
                <a:lnTo>
                  <a:pt x="708" y="47"/>
                </a:lnTo>
                <a:lnTo>
                  <a:pt x="708" y="47"/>
                </a:lnTo>
                <a:lnTo>
                  <a:pt x="708" y="47"/>
                </a:lnTo>
                <a:lnTo>
                  <a:pt x="708" y="47"/>
                </a:lnTo>
                <a:lnTo>
                  <a:pt x="708" y="47"/>
                </a:lnTo>
                <a:lnTo>
                  <a:pt x="708" y="47"/>
                </a:lnTo>
                <a:lnTo>
                  <a:pt x="712" y="47"/>
                </a:lnTo>
                <a:lnTo>
                  <a:pt x="719" y="44"/>
                </a:lnTo>
                <a:lnTo>
                  <a:pt x="723" y="44"/>
                </a:lnTo>
                <a:lnTo>
                  <a:pt x="730" y="44"/>
                </a:lnTo>
                <a:lnTo>
                  <a:pt x="738" y="40"/>
                </a:lnTo>
                <a:lnTo>
                  <a:pt x="741" y="40"/>
                </a:lnTo>
                <a:lnTo>
                  <a:pt x="749" y="40"/>
                </a:lnTo>
                <a:lnTo>
                  <a:pt x="749" y="40"/>
                </a:lnTo>
                <a:lnTo>
                  <a:pt x="749" y="40"/>
                </a:lnTo>
                <a:lnTo>
                  <a:pt x="749" y="40"/>
                </a:lnTo>
                <a:lnTo>
                  <a:pt x="749" y="40"/>
                </a:lnTo>
                <a:lnTo>
                  <a:pt x="749" y="40"/>
                </a:lnTo>
                <a:lnTo>
                  <a:pt x="749" y="40"/>
                </a:lnTo>
                <a:lnTo>
                  <a:pt x="756" y="40"/>
                </a:lnTo>
                <a:lnTo>
                  <a:pt x="760" y="36"/>
                </a:lnTo>
                <a:lnTo>
                  <a:pt x="767" y="36"/>
                </a:lnTo>
                <a:lnTo>
                  <a:pt x="774" y="36"/>
                </a:lnTo>
                <a:lnTo>
                  <a:pt x="778" y="36"/>
                </a:lnTo>
                <a:lnTo>
                  <a:pt x="785" y="33"/>
                </a:lnTo>
                <a:lnTo>
                  <a:pt x="792" y="33"/>
                </a:lnTo>
                <a:lnTo>
                  <a:pt x="796" y="33"/>
                </a:lnTo>
                <a:lnTo>
                  <a:pt x="803" y="33"/>
                </a:lnTo>
                <a:lnTo>
                  <a:pt x="811" y="29"/>
                </a:lnTo>
                <a:lnTo>
                  <a:pt x="814" y="29"/>
                </a:lnTo>
                <a:lnTo>
                  <a:pt x="822" y="29"/>
                </a:lnTo>
                <a:lnTo>
                  <a:pt x="829" y="29"/>
                </a:lnTo>
                <a:lnTo>
                  <a:pt x="829" y="29"/>
                </a:lnTo>
                <a:lnTo>
                  <a:pt x="829" y="29"/>
                </a:lnTo>
                <a:lnTo>
                  <a:pt x="833" y="25"/>
                </a:lnTo>
                <a:lnTo>
                  <a:pt x="840" y="25"/>
                </a:lnTo>
                <a:lnTo>
                  <a:pt x="847" y="25"/>
                </a:lnTo>
                <a:lnTo>
                  <a:pt x="851" y="25"/>
                </a:lnTo>
                <a:lnTo>
                  <a:pt x="858" y="25"/>
                </a:lnTo>
                <a:lnTo>
                  <a:pt x="865" y="22"/>
                </a:lnTo>
                <a:lnTo>
                  <a:pt x="869" y="22"/>
                </a:lnTo>
                <a:lnTo>
                  <a:pt x="876" y="22"/>
                </a:lnTo>
                <a:lnTo>
                  <a:pt x="876" y="22"/>
                </a:lnTo>
                <a:lnTo>
                  <a:pt x="876" y="22"/>
                </a:lnTo>
                <a:lnTo>
                  <a:pt x="884" y="22"/>
                </a:lnTo>
                <a:lnTo>
                  <a:pt x="887" y="22"/>
                </a:lnTo>
                <a:lnTo>
                  <a:pt x="895" y="22"/>
                </a:lnTo>
                <a:lnTo>
                  <a:pt x="902" y="18"/>
                </a:lnTo>
                <a:lnTo>
                  <a:pt x="906" y="18"/>
                </a:lnTo>
                <a:lnTo>
                  <a:pt x="913" y="18"/>
                </a:lnTo>
                <a:lnTo>
                  <a:pt x="917" y="18"/>
                </a:lnTo>
                <a:lnTo>
                  <a:pt x="924" y="18"/>
                </a:lnTo>
                <a:lnTo>
                  <a:pt x="931" y="18"/>
                </a:lnTo>
                <a:lnTo>
                  <a:pt x="935" y="18"/>
                </a:lnTo>
                <a:lnTo>
                  <a:pt x="942" y="14"/>
                </a:lnTo>
                <a:lnTo>
                  <a:pt x="950" y="14"/>
                </a:lnTo>
                <a:lnTo>
                  <a:pt x="953" y="14"/>
                </a:lnTo>
                <a:lnTo>
                  <a:pt x="960" y="14"/>
                </a:lnTo>
                <a:lnTo>
                  <a:pt x="968" y="14"/>
                </a:lnTo>
                <a:lnTo>
                  <a:pt x="971" y="14"/>
                </a:lnTo>
                <a:lnTo>
                  <a:pt x="979" y="14"/>
                </a:lnTo>
                <a:lnTo>
                  <a:pt x="986" y="11"/>
                </a:lnTo>
                <a:lnTo>
                  <a:pt x="990" y="11"/>
                </a:lnTo>
                <a:lnTo>
                  <a:pt x="997" y="11"/>
                </a:lnTo>
                <a:lnTo>
                  <a:pt x="1004" y="11"/>
                </a:lnTo>
                <a:lnTo>
                  <a:pt x="1008" y="11"/>
                </a:lnTo>
                <a:lnTo>
                  <a:pt x="1015" y="11"/>
                </a:lnTo>
                <a:lnTo>
                  <a:pt x="1023" y="11"/>
                </a:lnTo>
                <a:lnTo>
                  <a:pt x="1026" y="11"/>
                </a:lnTo>
                <a:lnTo>
                  <a:pt x="1034" y="7"/>
                </a:lnTo>
                <a:lnTo>
                  <a:pt x="1041" y="7"/>
                </a:lnTo>
                <a:lnTo>
                  <a:pt x="1045" y="7"/>
                </a:lnTo>
                <a:lnTo>
                  <a:pt x="1052" y="7"/>
                </a:lnTo>
                <a:lnTo>
                  <a:pt x="1059" y="7"/>
                </a:lnTo>
                <a:lnTo>
                  <a:pt x="1063" y="7"/>
                </a:lnTo>
                <a:lnTo>
                  <a:pt x="1070" y="7"/>
                </a:lnTo>
                <a:lnTo>
                  <a:pt x="1077" y="7"/>
                </a:lnTo>
                <a:lnTo>
                  <a:pt x="1081" y="7"/>
                </a:lnTo>
                <a:lnTo>
                  <a:pt x="1088" y="7"/>
                </a:lnTo>
                <a:lnTo>
                  <a:pt x="1096" y="3"/>
                </a:lnTo>
                <a:lnTo>
                  <a:pt x="1099" y="3"/>
                </a:lnTo>
                <a:lnTo>
                  <a:pt x="1107" y="3"/>
                </a:lnTo>
                <a:lnTo>
                  <a:pt x="1110" y="3"/>
                </a:lnTo>
                <a:lnTo>
                  <a:pt x="1118" y="3"/>
                </a:lnTo>
                <a:lnTo>
                  <a:pt x="1121" y="3"/>
                </a:lnTo>
                <a:lnTo>
                  <a:pt x="1121" y="3"/>
                </a:lnTo>
                <a:lnTo>
                  <a:pt x="1125" y="3"/>
                </a:lnTo>
                <a:lnTo>
                  <a:pt x="1129" y="3"/>
                </a:lnTo>
                <a:lnTo>
                  <a:pt x="1136" y="3"/>
                </a:lnTo>
                <a:lnTo>
                  <a:pt x="1143" y="3"/>
                </a:lnTo>
                <a:lnTo>
                  <a:pt x="1147" y="3"/>
                </a:lnTo>
                <a:lnTo>
                  <a:pt x="1154" y="3"/>
                </a:lnTo>
                <a:lnTo>
                  <a:pt x="1161" y="0"/>
                </a:lnTo>
                <a:lnTo>
                  <a:pt x="1165" y="0"/>
                </a:lnTo>
                <a:lnTo>
                  <a:pt x="1172" y="0"/>
                </a:lnTo>
                <a:lnTo>
                  <a:pt x="1180" y="0"/>
                </a:lnTo>
                <a:lnTo>
                  <a:pt x="1183" y="0"/>
                </a:lnTo>
                <a:lnTo>
                  <a:pt x="1191" y="0"/>
                </a:lnTo>
                <a:lnTo>
                  <a:pt x="1198" y="0"/>
                </a:lnTo>
                <a:lnTo>
                  <a:pt x="1202" y="0"/>
                </a:lnTo>
                <a:lnTo>
                  <a:pt x="1209" y="0"/>
                </a:lnTo>
              </a:path>
            </a:pathLst>
          </a:custGeom>
          <a:noFill/>
          <a:ln w="6350">
            <a:solidFill>
              <a:srgbClr val="008C4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6" name="Freeform 164"/>
          <p:cNvSpPr>
            <a:spLocks/>
          </p:cNvSpPr>
          <p:nvPr/>
        </p:nvSpPr>
        <p:spPr bwMode="auto">
          <a:xfrm>
            <a:off x="6433156" y="2481263"/>
            <a:ext cx="1919288" cy="1814513"/>
          </a:xfrm>
          <a:custGeom>
            <a:avLst/>
            <a:gdLst>
              <a:gd name="T0" fmla="*/ 18 w 1209"/>
              <a:gd name="T1" fmla="*/ 1143 h 1143"/>
              <a:gd name="T2" fmla="*/ 40 w 1209"/>
              <a:gd name="T3" fmla="*/ 1143 h 1143"/>
              <a:gd name="T4" fmla="*/ 54 w 1209"/>
              <a:gd name="T5" fmla="*/ 1143 h 1143"/>
              <a:gd name="T6" fmla="*/ 76 w 1209"/>
              <a:gd name="T7" fmla="*/ 1143 h 1143"/>
              <a:gd name="T8" fmla="*/ 102 w 1209"/>
              <a:gd name="T9" fmla="*/ 1143 h 1143"/>
              <a:gd name="T10" fmla="*/ 127 w 1209"/>
              <a:gd name="T11" fmla="*/ 1143 h 1143"/>
              <a:gd name="T12" fmla="*/ 149 w 1209"/>
              <a:gd name="T13" fmla="*/ 1143 h 1143"/>
              <a:gd name="T14" fmla="*/ 157 w 1209"/>
              <a:gd name="T15" fmla="*/ 1143 h 1143"/>
              <a:gd name="T16" fmla="*/ 160 w 1209"/>
              <a:gd name="T17" fmla="*/ 1128 h 1143"/>
              <a:gd name="T18" fmla="*/ 175 w 1209"/>
              <a:gd name="T19" fmla="*/ 1096 h 1143"/>
              <a:gd name="T20" fmla="*/ 182 w 1209"/>
              <a:gd name="T21" fmla="*/ 1074 h 1143"/>
              <a:gd name="T22" fmla="*/ 197 w 1209"/>
              <a:gd name="T23" fmla="*/ 1030 h 1143"/>
              <a:gd name="T24" fmla="*/ 222 w 1209"/>
              <a:gd name="T25" fmla="*/ 968 h 1143"/>
              <a:gd name="T26" fmla="*/ 248 w 1209"/>
              <a:gd name="T27" fmla="*/ 906 h 1143"/>
              <a:gd name="T28" fmla="*/ 270 w 1209"/>
              <a:gd name="T29" fmla="*/ 852 h 1143"/>
              <a:gd name="T30" fmla="*/ 281 w 1209"/>
              <a:gd name="T31" fmla="*/ 834 h 1143"/>
              <a:gd name="T32" fmla="*/ 296 w 1209"/>
              <a:gd name="T33" fmla="*/ 801 h 1143"/>
              <a:gd name="T34" fmla="*/ 321 w 1209"/>
              <a:gd name="T35" fmla="*/ 753 h 1143"/>
              <a:gd name="T36" fmla="*/ 343 w 1209"/>
              <a:gd name="T37" fmla="*/ 710 h 1143"/>
              <a:gd name="T38" fmla="*/ 369 w 1209"/>
              <a:gd name="T39" fmla="*/ 666 h 1143"/>
              <a:gd name="T40" fmla="*/ 391 w 1209"/>
              <a:gd name="T41" fmla="*/ 630 h 1143"/>
              <a:gd name="T42" fmla="*/ 416 w 1209"/>
              <a:gd name="T43" fmla="*/ 593 h 1143"/>
              <a:gd name="T44" fmla="*/ 442 w 1209"/>
              <a:gd name="T45" fmla="*/ 561 h 1143"/>
              <a:gd name="T46" fmla="*/ 453 w 1209"/>
              <a:gd name="T47" fmla="*/ 542 h 1143"/>
              <a:gd name="T48" fmla="*/ 478 w 1209"/>
              <a:gd name="T49" fmla="*/ 513 h 1143"/>
              <a:gd name="T50" fmla="*/ 489 w 1209"/>
              <a:gd name="T51" fmla="*/ 499 h 1143"/>
              <a:gd name="T52" fmla="*/ 515 w 1209"/>
              <a:gd name="T53" fmla="*/ 470 h 1143"/>
              <a:gd name="T54" fmla="*/ 537 w 1209"/>
              <a:gd name="T55" fmla="*/ 444 h 1143"/>
              <a:gd name="T56" fmla="*/ 551 w 1209"/>
              <a:gd name="T57" fmla="*/ 429 h 1143"/>
              <a:gd name="T58" fmla="*/ 573 w 1209"/>
              <a:gd name="T59" fmla="*/ 408 h 1143"/>
              <a:gd name="T60" fmla="*/ 595 w 1209"/>
              <a:gd name="T61" fmla="*/ 389 h 1143"/>
              <a:gd name="T62" fmla="*/ 610 w 1209"/>
              <a:gd name="T63" fmla="*/ 375 h 1143"/>
              <a:gd name="T64" fmla="*/ 635 w 1209"/>
              <a:gd name="T65" fmla="*/ 357 h 1143"/>
              <a:gd name="T66" fmla="*/ 643 w 1209"/>
              <a:gd name="T67" fmla="*/ 349 h 1143"/>
              <a:gd name="T68" fmla="*/ 657 w 1209"/>
              <a:gd name="T69" fmla="*/ 338 h 1143"/>
              <a:gd name="T70" fmla="*/ 683 w 1209"/>
              <a:gd name="T71" fmla="*/ 320 h 1143"/>
              <a:gd name="T72" fmla="*/ 694 w 1209"/>
              <a:gd name="T73" fmla="*/ 309 h 1143"/>
              <a:gd name="T74" fmla="*/ 708 w 1209"/>
              <a:gd name="T75" fmla="*/ 302 h 1143"/>
              <a:gd name="T76" fmla="*/ 708 w 1209"/>
              <a:gd name="T77" fmla="*/ 302 h 1143"/>
              <a:gd name="T78" fmla="*/ 730 w 1209"/>
              <a:gd name="T79" fmla="*/ 288 h 1143"/>
              <a:gd name="T80" fmla="*/ 749 w 1209"/>
              <a:gd name="T81" fmla="*/ 277 h 1143"/>
              <a:gd name="T82" fmla="*/ 749 w 1209"/>
              <a:gd name="T83" fmla="*/ 277 h 1143"/>
              <a:gd name="T84" fmla="*/ 767 w 1209"/>
              <a:gd name="T85" fmla="*/ 266 h 1143"/>
              <a:gd name="T86" fmla="*/ 792 w 1209"/>
              <a:gd name="T87" fmla="*/ 251 h 1143"/>
              <a:gd name="T88" fmla="*/ 814 w 1209"/>
              <a:gd name="T89" fmla="*/ 237 h 1143"/>
              <a:gd name="T90" fmla="*/ 829 w 1209"/>
              <a:gd name="T91" fmla="*/ 233 h 1143"/>
              <a:gd name="T92" fmla="*/ 851 w 1209"/>
              <a:gd name="T93" fmla="*/ 207 h 1143"/>
              <a:gd name="T94" fmla="*/ 876 w 1209"/>
              <a:gd name="T95" fmla="*/ 189 h 1143"/>
              <a:gd name="T96" fmla="*/ 887 w 1209"/>
              <a:gd name="T97" fmla="*/ 178 h 1143"/>
              <a:gd name="T98" fmla="*/ 913 w 1209"/>
              <a:gd name="T99" fmla="*/ 160 h 1143"/>
              <a:gd name="T100" fmla="*/ 935 w 1209"/>
              <a:gd name="T101" fmla="*/ 142 h 1143"/>
              <a:gd name="T102" fmla="*/ 960 w 1209"/>
              <a:gd name="T103" fmla="*/ 124 h 1143"/>
              <a:gd name="T104" fmla="*/ 986 w 1209"/>
              <a:gd name="T105" fmla="*/ 109 h 1143"/>
              <a:gd name="T106" fmla="*/ 1008 w 1209"/>
              <a:gd name="T107" fmla="*/ 95 h 1143"/>
              <a:gd name="T108" fmla="*/ 1034 w 1209"/>
              <a:gd name="T109" fmla="*/ 80 h 1143"/>
              <a:gd name="T110" fmla="*/ 1059 w 1209"/>
              <a:gd name="T111" fmla="*/ 69 h 1143"/>
              <a:gd name="T112" fmla="*/ 1081 w 1209"/>
              <a:gd name="T113" fmla="*/ 55 h 1143"/>
              <a:gd name="T114" fmla="*/ 1107 w 1209"/>
              <a:gd name="T115" fmla="*/ 44 h 1143"/>
              <a:gd name="T116" fmla="*/ 1121 w 1209"/>
              <a:gd name="T117" fmla="*/ 36 h 1143"/>
              <a:gd name="T118" fmla="*/ 1143 w 1209"/>
              <a:gd name="T119" fmla="*/ 25 h 1143"/>
              <a:gd name="T120" fmla="*/ 1165 w 1209"/>
              <a:gd name="T121" fmla="*/ 18 h 1143"/>
              <a:gd name="T122" fmla="*/ 1191 w 1209"/>
              <a:gd name="T123" fmla="*/ 7 h 1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09" h="1143">
                <a:moveTo>
                  <a:pt x="0" y="1143"/>
                </a:moveTo>
                <a:lnTo>
                  <a:pt x="3" y="1143"/>
                </a:lnTo>
                <a:lnTo>
                  <a:pt x="11" y="1143"/>
                </a:lnTo>
                <a:lnTo>
                  <a:pt x="18" y="1143"/>
                </a:lnTo>
                <a:lnTo>
                  <a:pt x="21" y="1143"/>
                </a:lnTo>
                <a:lnTo>
                  <a:pt x="29" y="1143"/>
                </a:lnTo>
                <a:lnTo>
                  <a:pt x="36" y="1143"/>
                </a:lnTo>
                <a:lnTo>
                  <a:pt x="40" y="1143"/>
                </a:lnTo>
                <a:lnTo>
                  <a:pt x="40" y="1143"/>
                </a:lnTo>
                <a:lnTo>
                  <a:pt x="40" y="1143"/>
                </a:lnTo>
                <a:lnTo>
                  <a:pt x="47" y="1143"/>
                </a:lnTo>
                <a:lnTo>
                  <a:pt x="54" y="1143"/>
                </a:lnTo>
                <a:lnTo>
                  <a:pt x="58" y="1143"/>
                </a:lnTo>
                <a:lnTo>
                  <a:pt x="65" y="1143"/>
                </a:lnTo>
                <a:lnTo>
                  <a:pt x="73" y="1143"/>
                </a:lnTo>
                <a:lnTo>
                  <a:pt x="76" y="1143"/>
                </a:lnTo>
                <a:lnTo>
                  <a:pt x="84" y="1143"/>
                </a:lnTo>
                <a:lnTo>
                  <a:pt x="91" y="1143"/>
                </a:lnTo>
                <a:lnTo>
                  <a:pt x="95" y="1143"/>
                </a:lnTo>
                <a:lnTo>
                  <a:pt x="102" y="1143"/>
                </a:lnTo>
                <a:lnTo>
                  <a:pt x="109" y="1143"/>
                </a:lnTo>
                <a:lnTo>
                  <a:pt x="113" y="1143"/>
                </a:lnTo>
                <a:lnTo>
                  <a:pt x="120" y="1143"/>
                </a:lnTo>
                <a:lnTo>
                  <a:pt x="127" y="1143"/>
                </a:lnTo>
                <a:lnTo>
                  <a:pt x="131" y="1143"/>
                </a:lnTo>
                <a:lnTo>
                  <a:pt x="138" y="1143"/>
                </a:lnTo>
                <a:lnTo>
                  <a:pt x="142" y="1143"/>
                </a:lnTo>
                <a:lnTo>
                  <a:pt x="149" y="1143"/>
                </a:lnTo>
                <a:lnTo>
                  <a:pt x="153" y="1143"/>
                </a:lnTo>
                <a:lnTo>
                  <a:pt x="153" y="1143"/>
                </a:lnTo>
                <a:lnTo>
                  <a:pt x="157" y="1143"/>
                </a:lnTo>
                <a:lnTo>
                  <a:pt x="157" y="1143"/>
                </a:lnTo>
                <a:lnTo>
                  <a:pt x="157" y="1143"/>
                </a:lnTo>
                <a:lnTo>
                  <a:pt x="157" y="1143"/>
                </a:lnTo>
                <a:lnTo>
                  <a:pt x="157" y="1143"/>
                </a:lnTo>
                <a:lnTo>
                  <a:pt x="160" y="1128"/>
                </a:lnTo>
                <a:lnTo>
                  <a:pt x="164" y="1121"/>
                </a:lnTo>
                <a:lnTo>
                  <a:pt x="164" y="1121"/>
                </a:lnTo>
                <a:lnTo>
                  <a:pt x="168" y="1114"/>
                </a:lnTo>
                <a:lnTo>
                  <a:pt x="175" y="1096"/>
                </a:lnTo>
                <a:lnTo>
                  <a:pt x="179" y="1077"/>
                </a:lnTo>
                <a:lnTo>
                  <a:pt x="182" y="1074"/>
                </a:lnTo>
                <a:lnTo>
                  <a:pt x="182" y="1074"/>
                </a:lnTo>
                <a:lnTo>
                  <a:pt x="182" y="1074"/>
                </a:lnTo>
                <a:lnTo>
                  <a:pt x="182" y="1074"/>
                </a:lnTo>
                <a:lnTo>
                  <a:pt x="186" y="1063"/>
                </a:lnTo>
                <a:lnTo>
                  <a:pt x="193" y="1045"/>
                </a:lnTo>
                <a:lnTo>
                  <a:pt x="197" y="1030"/>
                </a:lnTo>
                <a:lnTo>
                  <a:pt x="204" y="1012"/>
                </a:lnTo>
                <a:lnTo>
                  <a:pt x="211" y="997"/>
                </a:lnTo>
                <a:lnTo>
                  <a:pt x="215" y="983"/>
                </a:lnTo>
                <a:lnTo>
                  <a:pt x="222" y="968"/>
                </a:lnTo>
                <a:lnTo>
                  <a:pt x="230" y="950"/>
                </a:lnTo>
                <a:lnTo>
                  <a:pt x="233" y="935"/>
                </a:lnTo>
                <a:lnTo>
                  <a:pt x="241" y="921"/>
                </a:lnTo>
                <a:lnTo>
                  <a:pt x="248" y="906"/>
                </a:lnTo>
                <a:lnTo>
                  <a:pt x="252" y="895"/>
                </a:lnTo>
                <a:lnTo>
                  <a:pt x="259" y="881"/>
                </a:lnTo>
                <a:lnTo>
                  <a:pt x="266" y="866"/>
                </a:lnTo>
                <a:lnTo>
                  <a:pt x="270" y="852"/>
                </a:lnTo>
                <a:lnTo>
                  <a:pt x="277" y="841"/>
                </a:lnTo>
                <a:lnTo>
                  <a:pt x="281" y="834"/>
                </a:lnTo>
                <a:lnTo>
                  <a:pt x="281" y="834"/>
                </a:lnTo>
                <a:lnTo>
                  <a:pt x="281" y="834"/>
                </a:lnTo>
                <a:lnTo>
                  <a:pt x="281" y="834"/>
                </a:lnTo>
                <a:lnTo>
                  <a:pt x="285" y="826"/>
                </a:lnTo>
                <a:lnTo>
                  <a:pt x="288" y="815"/>
                </a:lnTo>
                <a:lnTo>
                  <a:pt x="296" y="801"/>
                </a:lnTo>
                <a:lnTo>
                  <a:pt x="303" y="790"/>
                </a:lnTo>
                <a:lnTo>
                  <a:pt x="306" y="779"/>
                </a:lnTo>
                <a:lnTo>
                  <a:pt x="314" y="764"/>
                </a:lnTo>
                <a:lnTo>
                  <a:pt x="321" y="753"/>
                </a:lnTo>
                <a:lnTo>
                  <a:pt x="325" y="743"/>
                </a:lnTo>
                <a:lnTo>
                  <a:pt x="332" y="732"/>
                </a:lnTo>
                <a:lnTo>
                  <a:pt x="336" y="721"/>
                </a:lnTo>
                <a:lnTo>
                  <a:pt x="343" y="710"/>
                </a:lnTo>
                <a:lnTo>
                  <a:pt x="350" y="699"/>
                </a:lnTo>
                <a:lnTo>
                  <a:pt x="354" y="688"/>
                </a:lnTo>
                <a:lnTo>
                  <a:pt x="361" y="677"/>
                </a:lnTo>
                <a:lnTo>
                  <a:pt x="369" y="666"/>
                </a:lnTo>
                <a:lnTo>
                  <a:pt x="372" y="659"/>
                </a:lnTo>
                <a:lnTo>
                  <a:pt x="380" y="648"/>
                </a:lnTo>
                <a:lnTo>
                  <a:pt x="387" y="637"/>
                </a:lnTo>
                <a:lnTo>
                  <a:pt x="391" y="630"/>
                </a:lnTo>
                <a:lnTo>
                  <a:pt x="398" y="619"/>
                </a:lnTo>
                <a:lnTo>
                  <a:pt x="405" y="611"/>
                </a:lnTo>
                <a:lnTo>
                  <a:pt x="409" y="601"/>
                </a:lnTo>
                <a:lnTo>
                  <a:pt x="416" y="593"/>
                </a:lnTo>
                <a:lnTo>
                  <a:pt x="423" y="582"/>
                </a:lnTo>
                <a:lnTo>
                  <a:pt x="427" y="575"/>
                </a:lnTo>
                <a:lnTo>
                  <a:pt x="434" y="568"/>
                </a:lnTo>
                <a:lnTo>
                  <a:pt x="442" y="561"/>
                </a:lnTo>
                <a:lnTo>
                  <a:pt x="445" y="553"/>
                </a:lnTo>
                <a:lnTo>
                  <a:pt x="445" y="553"/>
                </a:lnTo>
                <a:lnTo>
                  <a:pt x="445" y="550"/>
                </a:lnTo>
                <a:lnTo>
                  <a:pt x="453" y="542"/>
                </a:lnTo>
                <a:lnTo>
                  <a:pt x="460" y="535"/>
                </a:lnTo>
                <a:lnTo>
                  <a:pt x="464" y="528"/>
                </a:lnTo>
                <a:lnTo>
                  <a:pt x="471" y="520"/>
                </a:lnTo>
                <a:lnTo>
                  <a:pt x="478" y="513"/>
                </a:lnTo>
                <a:lnTo>
                  <a:pt x="482" y="506"/>
                </a:lnTo>
                <a:lnTo>
                  <a:pt x="486" y="502"/>
                </a:lnTo>
                <a:lnTo>
                  <a:pt x="486" y="502"/>
                </a:lnTo>
                <a:lnTo>
                  <a:pt x="489" y="499"/>
                </a:lnTo>
                <a:lnTo>
                  <a:pt x="496" y="491"/>
                </a:lnTo>
                <a:lnTo>
                  <a:pt x="500" y="484"/>
                </a:lnTo>
                <a:lnTo>
                  <a:pt x="507" y="477"/>
                </a:lnTo>
                <a:lnTo>
                  <a:pt x="515" y="470"/>
                </a:lnTo>
                <a:lnTo>
                  <a:pt x="518" y="462"/>
                </a:lnTo>
                <a:lnTo>
                  <a:pt x="526" y="459"/>
                </a:lnTo>
                <a:lnTo>
                  <a:pt x="529" y="451"/>
                </a:lnTo>
                <a:lnTo>
                  <a:pt x="537" y="444"/>
                </a:lnTo>
                <a:lnTo>
                  <a:pt x="544" y="437"/>
                </a:lnTo>
                <a:lnTo>
                  <a:pt x="548" y="433"/>
                </a:lnTo>
                <a:lnTo>
                  <a:pt x="551" y="429"/>
                </a:lnTo>
                <a:lnTo>
                  <a:pt x="551" y="429"/>
                </a:lnTo>
                <a:lnTo>
                  <a:pt x="555" y="426"/>
                </a:lnTo>
                <a:lnTo>
                  <a:pt x="562" y="419"/>
                </a:lnTo>
                <a:lnTo>
                  <a:pt x="566" y="415"/>
                </a:lnTo>
                <a:lnTo>
                  <a:pt x="573" y="408"/>
                </a:lnTo>
                <a:lnTo>
                  <a:pt x="580" y="404"/>
                </a:lnTo>
                <a:lnTo>
                  <a:pt x="584" y="397"/>
                </a:lnTo>
                <a:lnTo>
                  <a:pt x="591" y="393"/>
                </a:lnTo>
                <a:lnTo>
                  <a:pt x="595" y="389"/>
                </a:lnTo>
                <a:lnTo>
                  <a:pt x="595" y="389"/>
                </a:lnTo>
                <a:lnTo>
                  <a:pt x="599" y="386"/>
                </a:lnTo>
                <a:lnTo>
                  <a:pt x="602" y="382"/>
                </a:lnTo>
                <a:lnTo>
                  <a:pt x="610" y="375"/>
                </a:lnTo>
                <a:lnTo>
                  <a:pt x="617" y="371"/>
                </a:lnTo>
                <a:lnTo>
                  <a:pt x="621" y="368"/>
                </a:lnTo>
                <a:lnTo>
                  <a:pt x="628" y="360"/>
                </a:lnTo>
                <a:lnTo>
                  <a:pt x="635" y="357"/>
                </a:lnTo>
                <a:lnTo>
                  <a:pt x="639" y="353"/>
                </a:lnTo>
                <a:lnTo>
                  <a:pt x="643" y="349"/>
                </a:lnTo>
                <a:lnTo>
                  <a:pt x="643" y="349"/>
                </a:lnTo>
                <a:lnTo>
                  <a:pt x="643" y="349"/>
                </a:lnTo>
                <a:lnTo>
                  <a:pt x="643" y="349"/>
                </a:lnTo>
                <a:lnTo>
                  <a:pt x="646" y="346"/>
                </a:lnTo>
                <a:lnTo>
                  <a:pt x="654" y="342"/>
                </a:lnTo>
                <a:lnTo>
                  <a:pt x="657" y="338"/>
                </a:lnTo>
                <a:lnTo>
                  <a:pt x="665" y="331"/>
                </a:lnTo>
                <a:lnTo>
                  <a:pt x="672" y="328"/>
                </a:lnTo>
                <a:lnTo>
                  <a:pt x="675" y="324"/>
                </a:lnTo>
                <a:lnTo>
                  <a:pt x="683" y="320"/>
                </a:lnTo>
                <a:lnTo>
                  <a:pt x="690" y="317"/>
                </a:lnTo>
                <a:lnTo>
                  <a:pt x="694" y="313"/>
                </a:lnTo>
                <a:lnTo>
                  <a:pt x="694" y="313"/>
                </a:lnTo>
                <a:lnTo>
                  <a:pt x="694" y="309"/>
                </a:lnTo>
                <a:lnTo>
                  <a:pt x="701" y="306"/>
                </a:lnTo>
                <a:lnTo>
                  <a:pt x="708" y="302"/>
                </a:lnTo>
                <a:lnTo>
                  <a:pt x="708" y="302"/>
                </a:lnTo>
                <a:lnTo>
                  <a:pt x="708" y="302"/>
                </a:lnTo>
                <a:lnTo>
                  <a:pt x="708" y="302"/>
                </a:lnTo>
                <a:lnTo>
                  <a:pt x="708" y="302"/>
                </a:lnTo>
                <a:lnTo>
                  <a:pt x="708" y="302"/>
                </a:lnTo>
                <a:lnTo>
                  <a:pt x="708" y="302"/>
                </a:lnTo>
                <a:lnTo>
                  <a:pt x="712" y="298"/>
                </a:lnTo>
                <a:lnTo>
                  <a:pt x="719" y="295"/>
                </a:lnTo>
                <a:lnTo>
                  <a:pt x="723" y="291"/>
                </a:lnTo>
                <a:lnTo>
                  <a:pt x="730" y="288"/>
                </a:lnTo>
                <a:lnTo>
                  <a:pt x="738" y="284"/>
                </a:lnTo>
                <a:lnTo>
                  <a:pt x="741" y="280"/>
                </a:lnTo>
                <a:lnTo>
                  <a:pt x="749" y="277"/>
                </a:lnTo>
                <a:lnTo>
                  <a:pt x="749" y="277"/>
                </a:lnTo>
                <a:lnTo>
                  <a:pt x="749" y="277"/>
                </a:lnTo>
                <a:lnTo>
                  <a:pt x="749" y="277"/>
                </a:lnTo>
                <a:lnTo>
                  <a:pt x="749" y="277"/>
                </a:lnTo>
                <a:lnTo>
                  <a:pt x="749" y="277"/>
                </a:lnTo>
                <a:lnTo>
                  <a:pt x="749" y="277"/>
                </a:lnTo>
                <a:lnTo>
                  <a:pt x="756" y="273"/>
                </a:lnTo>
                <a:lnTo>
                  <a:pt x="760" y="269"/>
                </a:lnTo>
                <a:lnTo>
                  <a:pt x="767" y="266"/>
                </a:lnTo>
                <a:lnTo>
                  <a:pt x="774" y="262"/>
                </a:lnTo>
                <a:lnTo>
                  <a:pt x="778" y="258"/>
                </a:lnTo>
                <a:lnTo>
                  <a:pt x="785" y="255"/>
                </a:lnTo>
                <a:lnTo>
                  <a:pt x="792" y="251"/>
                </a:lnTo>
                <a:lnTo>
                  <a:pt x="796" y="247"/>
                </a:lnTo>
                <a:lnTo>
                  <a:pt x="803" y="244"/>
                </a:lnTo>
                <a:lnTo>
                  <a:pt x="811" y="240"/>
                </a:lnTo>
                <a:lnTo>
                  <a:pt x="814" y="237"/>
                </a:lnTo>
                <a:lnTo>
                  <a:pt x="822" y="237"/>
                </a:lnTo>
                <a:lnTo>
                  <a:pt x="829" y="233"/>
                </a:lnTo>
                <a:lnTo>
                  <a:pt x="829" y="233"/>
                </a:lnTo>
                <a:lnTo>
                  <a:pt x="829" y="233"/>
                </a:lnTo>
                <a:lnTo>
                  <a:pt x="833" y="226"/>
                </a:lnTo>
                <a:lnTo>
                  <a:pt x="840" y="218"/>
                </a:lnTo>
                <a:lnTo>
                  <a:pt x="847" y="215"/>
                </a:lnTo>
                <a:lnTo>
                  <a:pt x="851" y="207"/>
                </a:lnTo>
                <a:lnTo>
                  <a:pt x="858" y="204"/>
                </a:lnTo>
                <a:lnTo>
                  <a:pt x="865" y="197"/>
                </a:lnTo>
                <a:lnTo>
                  <a:pt x="869" y="193"/>
                </a:lnTo>
                <a:lnTo>
                  <a:pt x="876" y="189"/>
                </a:lnTo>
                <a:lnTo>
                  <a:pt x="876" y="189"/>
                </a:lnTo>
                <a:lnTo>
                  <a:pt x="876" y="189"/>
                </a:lnTo>
                <a:lnTo>
                  <a:pt x="884" y="182"/>
                </a:lnTo>
                <a:lnTo>
                  <a:pt x="887" y="178"/>
                </a:lnTo>
                <a:lnTo>
                  <a:pt x="895" y="171"/>
                </a:lnTo>
                <a:lnTo>
                  <a:pt x="902" y="167"/>
                </a:lnTo>
                <a:lnTo>
                  <a:pt x="906" y="164"/>
                </a:lnTo>
                <a:lnTo>
                  <a:pt x="913" y="160"/>
                </a:lnTo>
                <a:lnTo>
                  <a:pt x="917" y="153"/>
                </a:lnTo>
                <a:lnTo>
                  <a:pt x="924" y="149"/>
                </a:lnTo>
                <a:lnTo>
                  <a:pt x="931" y="146"/>
                </a:lnTo>
                <a:lnTo>
                  <a:pt x="935" y="142"/>
                </a:lnTo>
                <a:lnTo>
                  <a:pt x="942" y="138"/>
                </a:lnTo>
                <a:lnTo>
                  <a:pt x="950" y="131"/>
                </a:lnTo>
                <a:lnTo>
                  <a:pt x="953" y="127"/>
                </a:lnTo>
                <a:lnTo>
                  <a:pt x="960" y="124"/>
                </a:lnTo>
                <a:lnTo>
                  <a:pt x="968" y="120"/>
                </a:lnTo>
                <a:lnTo>
                  <a:pt x="971" y="116"/>
                </a:lnTo>
                <a:lnTo>
                  <a:pt x="979" y="113"/>
                </a:lnTo>
                <a:lnTo>
                  <a:pt x="986" y="109"/>
                </a:lnTo>
                <a:lnTo>
                  <a:pt x="990" y="106"/>
                </a:lnTo>
                <a:lnTo>
                  <a:pt x="997" y="102"/>
                </a:lnTo>
                <a:lnTo>
                  <a:pt x="1004" y="98"/>
                </a:lnTo>
                <a:lnTo>
                  <a:pt x="1008" y="95"/>
                </a:lnTo>
                <a:lnTo>
                  <a:pt x="1015" y="91"/>
                </a:lnTo>
                <a:lnTo>
                  <a:pt x="1023" y="87"/>
                </a:lnTo>
                <a:lnTo>
                  <a:pt x="1026" y="84"/>
                </a:lnTo>
                <a:lnTo>
                  <a:pt x="1034" y="80"/>
                </a:lnTo>
                <a:lnTo>
                  <a:pt x="1041" y="76"/>
                </a:lnTo>
                <a:lnTo>
                  <a:pt x="1045" y="73"/>
                </a:lnTo>
                <a:lnTo>
                  <a:pt x="1052" y="69"/>
                </a:lnTo>
                <a:lnTo>
                  <a:pt x="1059" y="69"/>
                </a:lnTo>
                <a:lnTo>
                  <a:pt x="1063" y="65"/>
                </a:lnTo>
                <a:lnTo>
                  <a:pt x="1070" y="62"/>
                </a:lnTo>
                <a:lnTo>
                  <a:pt x="1077" y="58"/>
                </a:lnTo>
                <a:lnTo>
                  <a:pt x="1081" y="55"/>
                </a:lnTo>
                <a:lnTo>
                  <a:pt x="1088" y="51"/>
                </a:lnTo>
                <a:lnTo>
                  <a:pt x="1096" y="51"/>
                </a:lnTo>
                <a:lnTo>
                  <a:pt x="1099" y="47"/>
                </a:lnTo>
                <a:lnTo>
                  <a:pt x="1107" y="44"/>
                </a:lnTo>
                <a:lnTo>
                  <a:pt x="1110" y="40"/>
                </a:lnTo>
                <a:lnTo>
                  <a:pt x="1118" y="36"/>
                </a:lnTo>
                <a:lnTo>
                  <a:pt x="1121" y="36"/>
                </a:lnTo>
                <a:lnTo>
                  <a:pt x="1121" y="36"/>
                </a:lnTo>
                <a:lnTo>
                  <a:pt x="1125" y="36"/>
                </a:lnTo>
                <a:lnTo>
                  <a:pt x="1129" y="33"/>
                </a:lnTo>
                <a:lnTo>
                  <a:pt x="1136" y="29"/>
                </a:lnTo>
                <a:lnTo>
                  <a:pt x="1143" y="25"/>
                </a:lnTo>
                <a:lnTo>
                  <a:pt x="1147" y="25"/>
                </a:lnTo>
                <a:lnTo>
                  <a:pt x="1154" y="22"/>
                </a:lnTo>
                <a:lnTo>
                  <a:pt x="1161" y="18"/>
                </a:lnTo>
                <a:lnTo>
                  <a:pt x="1165" y="18"/>
                </a:lnTo>
                <a:lnTo>
                  <a:pt x="1172" y="15"/>
                </a:lnTo>
                <a:lnTo>
                  <a:pt x="1180" y="11"/>
                </a:lnTo>
                <a:lnTo>
                  <a:pt x="1183" y="11"/>
                </a:lnTo>
                <a:lnTo>
                  <a:pt x="1191" y="7"/>
                </a:lnTo>
                <a:lnTo>
                  <a:pt x="1198" y="4"/>
                </a:lnTo>
                <a:lnTo>
                  <a:pt x="1202" y="4"/>
                </a:lnTo>
                <a:lnTo>
                  <a:pt x="1209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7" name="Rectangle 165"/>
          <p:cNvSpPr>
            <a:spLocks noChangeArrowheads="1"/>
          </p:cNvSpPr>
          <p:nvPr/>
        </p:nvSpPr>
        <p:spPr bwMode="auto">
          <a:xfrm>
            <a:off x="6199794" y="2319338"/>
            <a:ext cx="1317625" cy="889000"/>
          </a:xfrm>
          <a:prstGeom prst="rect">
            <a:avLst/>
          </a:prstGeom>
          <a:solidFill>
            <a:srgbClr val="FFFFFF">
              <a:alpha val="72157"/>
            </a:srgbClr>
          </a:solidFill>
          <a:ln w="635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8" name="Line 166"/>
          <p:cNvSpPr>
            <a:spLocks noChangeShapeType="1"/>
          </p:cNvSpPr>
          <p:nvPr/>
        </p:nvSpPr>
        <p:spPr bwMode="auto">
          <a:xfrm>
            <a:off x="6199794" y="2411413"/>
            <a:ext cx="174625" cy="0"/>
          </a:xfrm>
          <a:prstGeom prst="line">
            <a:avLst/>
          </a:prstGeom>
          <a:noFill/>
          <a:ln w="6350">
            <a:solidFill>
              <a:srgbClr val="1C6CC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9" name="Rectangle 167"/>
          <p:cNvSpPr>
            <a:spLocks noChangeArrowheads="1"/>
          </p:cNvSpPr>
          <p:nvPr/>
        </p:nvSpPr>
        <p:spPr bwMode="auto">
          <a:xfrm>
            <a:off x="6402993" y="2354263"/>
            <a:ext cx="900114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PPV, no shunt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0" name="Line 168"/>
          <p:cNvSpPr>
            <a:spLocks noChangeShapeType="1"/>
          </p:cNvSpPr>
          <p:nvPr/>
        </p:nvSpPr>
        <p:spPr bwMode="auto">
          <a:xfrm>
            <a:off x="6199794" y="2601913"/>
            <a:ext cx="174625" cy="0"/>
          </a:xfrm>
          <a:prstGeom prst="line">
            <a:avLst/>
          </a:prstGeom>
          <a:noFill/>
          <a:ln w="6350">
            <a:solidFill>
              <a:srgbClr val="EE2E2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1" name="Rectangle 169"/>
          <p:cNvSpPr>
            <a:spLocks noChangeArrowheads="1"/>
          </p:cNvSpPr>
          <p:nvPr/>
        </p:nvSpPr>
        <p:spPr bwMode="auto">
          <a:xfrm>
            <a:off x="6402994" y="2544763"/>
            <a:ext cx="957263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PPV, stiff shunt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" name="Line 170"/>
          <p:cNvSpPr>
            <a:spLocks noChangeShapeType="1"/>
          </p:cNvSpPr>
          <p:nvPr/>
        </p:nvSpPr>
        <p:spPr bwMode="auto">
          <a:xfrm>
            <a:off x="6199794" y="2798763"/>
            <a:ext cx="174625" cy="0"/>
          </a:xfrm>
          <a:prstGeom prst="line">
            <a:avLst/>
          </a:prstGeom>
          <a:noFill/>
          <a:ln w="6350">
            <a:solidFill>
              <a:srgbClr val="008C4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3" name="Rectangle 171"/>
          <p:cNvSpPr>
            <a:spLocks noChangeArrowheads="1"/>
          </p:cNvSpPr>
          <p:nvPr/>
        </p:nvSpPr>
        <p:spPr bwMode="auto">
          <a:xfrm>
            <a:off x="6402994" y="2741613"/>
            <a:ext cx="1300163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PPV, compliant shunt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4" name="Line 172"/>
          <p:cNvSpPr>
            <a:spLocks noChangeShapeType="1"/>
          </p:cNvSpPr>
          <p:nvPr/>
        </p:nvSpPr>
        <p:spPr bwMode="auto">
          <a:xfrm>
            <a:off x="6199794" y="2989263"/>
            <a:ext cx="174625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" name="Rectangle 173"/>
          <p:cNvSpPr>
            <a:spLocks noChangeArrowheads="1"/>
          </p:cNvSpPr>
          <p:nvPr/>
        </p:nvSpPr>
        <p:spPr bwMode="auto">
          <a:xfrm>
            <a:off x="6402994" y="2932113"/>
            <a:ext cx="865189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Compliant shunt 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diameter*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6" name="Obdélník 335"/>
          <p:cNvSpPr/>
          <p:nvPr/>
        </p:nvSpPr>
        <p:spPr>
          <a:xfrm>
            <a:off x="3955059" y="4555187"/>
            <a:ext cx="15712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Nominal HVPG [mmHg]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7" name="Obdélník 336"/>
          <p:cNvSpPr/>
          <p:nvPr/>
        </p:nvSpPr>
        <p:spPr>
          <a:xfrm rot="16200000">
            <a:off x="2947862" y="3226070"/>
            <a:ext cx="6335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[mmHg]</a:t>
            </a:r>
            <a:endParaRPr lang="en-GB" sz="1000" dirty="0"/>
          </a:p>
        </p:txBody>
      </p:sp>
      <p:sp>
        <p:nvSpPr>
          <p:cNvPr id="338" name="Obdélník 337"/>
          <p:cNvSpPr/>
          <p:nvPr/>
        </p:nvSpPr>
        <p:spPr>
          <a:xfrm rot="16200000">
            <a:off x="5538131" y="3186827"/>
            <a:ext cx="6335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[mmHg]</a:t>
            </a:r>
            <a:endParaRPr lang="en-GB" sz="1000" dirty="0"/>
          </a:p>
        </p:txBody>
      </p:sp>
      <p:sp>
        <p:nvSpPr>
          <p:cNvPr id="339" name="Obdélník 338"/>
          <p:cNvSpPr/>
          <p:nvPr/>
        </p:nvSpPr>
        <p:spPr>
          <a:xfrm rot="16200000">
            <a:off x="8461880" y="3225632"/>
            <a:ext cx="5196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[mm]*</a:t>
            </a:r>
            <a:endParaRPr lang="en-GB" sz="1000" dirty="0"/>
          </a:p>
        </p:txBody>
      </p:sp>
      <p:sp>
        <p:nvSpPr>
          <p:cNvPr id="340" name="Obdélník 339"/>
          <p:cNvSpPr/>
          <p:nvPr/>
        </p:nvSpPr>
        <p:spPr>
          <a:xfrm>
            <a:off x="6490306" y="4591050"/>
            <a:ext cx="15712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Nominal HVPG [mmHg]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42" name="Přímá spojnice 341"/>
          <p:cNvCxnSpPr>
            <a:stCxn id="41" idx="0"/>
          </p:cNvCxnSpPr>
          <p:nvPr/>
        </p:nvCxnSpPr>
        <p:spPr>
          <a:xfrm flipV="1">
            <a:off x="5416966" y="2301875"/>
            <a:ext cx="0" cy="208121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ovéPole 342"/>
          <p:cNvSpPr txBox="1"/>
          <p:nvPr/>
        </p:nvSpPr>
        <p:spPr>
          <a:xfrm>
            <a:off x="5396392" y="251761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30</a:t>
            </a:r>
            <a:endParaRPr lang="en-GB" sz="1000" dirty="0"/>
          </a:p>
        </p:txBody>
      </p:sp>
      <p:sp>
        <p:nvSpPr>
          <p:cNvPr id="344" name="TextovéPole 343"/>
          <p:cNvSpPr txBox="1"/>
          <p:nvPr/>
        </p:nvSpPr>
        <p:spPr>
          <a:xfrm>
            <a:off x="5391367" y="294621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23</a:t>
            </a:r>
            <a:endParaRPr lang="en-GB" sz="1000" dirty="0"/>
          </a:p>
        </p:txBody>
      </p:sp>
      <p:sp>
        <p:nvSpPr>
          <p:cNvPr id="345" name="TextovéPole 344"/>
          <p:cNvSpPr txBox="1"/>
          <p:nvPr/>
        </p:nvSpPr>
        <p:spPr>
          <a:xfrm>
            <a:off x="5391367" y="324539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18</a:t>
            </a:r>
            <a:endParaRPr lang="en-GB" sz="1000" dirty="0"/>
          </a:p>
        </p:txBody>
      </p:sp>
      <p:cxnSp>
        <p:nvCxnSpPr>
          <p:cNvPr id="346" name="Přímá spojnice 345"/>
          <p:cNvCxnSpPr/>
          <p:nvPr/>
        </p:nvCxnSpPr>
        <p:spPr>
          <a:xfrm flipV="1">
            <a:off x="8044469" y="2308135"/>
            <a:ext cx="0" cy="208121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ovéPole 346"/>
          <p:cNvSpPr txBox="1"/>
          <p:nvPr/>
        </p:nvSpPr>
        <p:spPr>
          <a:xfrm>
            <a:off x="8001407" y="267478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55</a:t>
            </a:r>
            <a:endParaRPr lang="en-GB" sz="1000" dirty="0"/>
          </a:p>
        </p:txBody>
      </p:sp>
      <p:sp>
        <p:nvSpPr>
          <p:cNvPr id="348" name="TextovéPole 347"/>
          <p:cNvSpPr txBox="1"/>
          <p:nvPr/>
        </p:nvSpPr>
        <p:spPr>
          <a:xfrm>
            <a:off x="8006693" y="318524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38</a:t>
            </a:r>
            <a:endParaRPr lang="en-GB" sz="1000" dirty="0"/>
          </a:p>
        </p:txBody>
      </p:sp>
      <p:sp>
        <p:nvSpPr>
          <p:cNvPr id="349" name="TextovéPole 348"/>
          <p:cNvSpPr txBox="1"/>
          <p:nvPr/>
        </p:nvSpPr>
        <p:spPr>
          <a:xfrm>
            <a:off x="8006693" y="357346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26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65700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4767263" y="2465390"/>
            <a:ext cx="268288" cy="1655762"/>
          </a:xfrm>
          <a:prstGeom prst="rect">
            <a:avLst/>
          </a:prstGeom>
          <a:solidFill>
            <a:srgbClr val="FFFF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Obdélník 163"/>
          <p:cNvSpPr/>
          <p:nvPr/>
        </p:nvSpPr>
        <p:spPr>
          <a:xfrm>
            <a:off x="5040313" y="2464596"/>
            <a:ext cx="144462" cy="1655762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Obdélník 170"/>
          <p:cNvSpPr/>
          <p:nvPr/>
        </p:nvSpPr>
        <p:spPr>
          <a:xfrm>
            <a:off x="5183982" y="2463804"/>
            <a:ext cx="418306" cy="1655762"/>
          </a:xfrm>
          <a:prstGeom prst="rect">
            <a:avLst/>
          </a:prstGeom>
          <a:solidFill>
            <a:srgbClr val="FF000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Obdélník 182"/>
          <p:cNvSpPr/>
          <p:nvPr/>
        </p:nvSpPr>
        <p:spPr>
          <a:xfrm>
            <a:off x="3387726" y="2467771"/>
            <a:ext cx="1377156" cy="1655762"/>
          </a:xfrm>
          <a:prstGeom prst="rect">
            <a:avLst/>
          </a:prstGeom>
          <a:solidFill>
            <a:srgbClr val="92D050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#2: variant 1</a:t>
            </a:r>
            <a:endParaRPr lang="en-GB" dirty="0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2865438" y="2317752"/>
            <a:ext cx="6359525" cy="2162176"/>
            <a:chOff x="1805" y="1460"/>
            <a:chExt cx="4006" cy="1362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134" y="1553"/>
              <a:ext cx="0" cy="1046"/>
            </a:xfrm>
            <a:prstGeom prst="line">
              <a:avLst/>
            </a:prstGeom>
            <a:noFill/>
            <a:ln w="4763">
              <a:solidFill>
                <a:srgbClr val="E5E5E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530" y="1553"/>
              <a:ext cx="0" cy="1046"/>
            </a:xfrm>
            <a:prstGeom prst="line">
              <a:avLst/>
            </a:prstGeom>
            <a:noFill/>
            <a:ln w="4763">
              <a:solidFill>
                <a:srgbClr val="E5E5E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2134" y="2599"/>
              <a:ext cx="1396" cy="0"/>
            </a:xfrm>
            <a:prstGeom prst="line">
              <a:avLst/>
            </a:prstGeom>
            <a:noFill/>
            <a:ln w="4763">
              <a:solidFill>
                <a:srgbClr val="E5E5E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134" y="1553"/>
              <a:ext cx="1396" cy="0"/>
            </a:xfrm>
            <a:prstGeom prst="line">
              <a:avLst/>
            </a:prstGeom>
            <a:noFill/>
            <a:ln w="4763">
              <a:solidFill>
                <a:srgbClr val="E5E5E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2134" y="2599"/>
              <a:ext cx="139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V="1">
              <a:off x="3530" y="1553"/>
              <a:ext cx="0" cy="104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H="1">
              <a:off x="2134" y="1553"/>
              <a:ext cx="139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2134" y="1553"/>
              <a:ext cx="0" cy="104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2134" y="2599"/>
              <a:ext cx="0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2309" y="2599"/>
              <a:ext cx="0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2485" y="2599"/>
              <a:ext cx="0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2656" y="2599"/>
              <a:ext cx="0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2832" y="2599"/>
              <a:ext cx="0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3007" y="2599"/>
              <a:ext cx="0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3179" y="2599"/>
              <a:ext cx="0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3354" y="2599"/>
              <a:ext cx="0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3530" y="2599"/>
              <a:ext cx="0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2656" y="2599"/>
              <a:ext cx="0" cy="3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2617" y="2647"/>
              <a:ext cx="102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3530" y="2599"/>
              <a:ext cx="0" cy="3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3489" y="2647"/>
              <a:ext cx="102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2112" y="2599"/>
              <a:ext cx="2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2112" y="2391"/>
              <a:ext cx="2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2112" y="2180"/>
              <a:ext cx="2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>
              <a:off x="2112" y="1972"/>
              <a:ext cx="2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2112" y="1761"/>
              <a:ext cx="2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Line 42"/>
            <p:cNvSpPr>
              <a:spLocks noChangeShapeType="1"/>
            </p:cNvSpPr>
            <p:nvPr/>
          </p:nvSpPr>
          <p:spPr bwMode="auto">
            <a:xfrm>
              <a:off x="2112" y="1553"/>
              <a:ext cx="2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1805" y="2559"/>
              <a:ext cx="285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>
              <a:off x="2097" y="2599"/>
              <a:ext cx="37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2050" y="2559"/>
              <a:ext cx="73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>
              <a:off x="2097" y="2391"/>
              <a:ext cx="37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2050" y="2350"/>
              <a:ext cx="73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>
              <a:off x="2097" y="2180"/>
              <a:ext cx="37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2050" y="2141"/>
              <a:ext cx="73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Line 50"/>
            <p:cNvSpPr>
              <a:spLocks noChangeShapeType="1"/>
            </p:cNvSpPr>
            <p:nvPr/>
          </p:nvSpPr>
          <p:spPr bwMode="auto">
            <a:xfrm>
              <a:off x="2097" y="1972"/>
              <a:ext cx="37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2050" y="1932"/>
              <a:ext cx="73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Line 52"/>
            <p:cNvSpPr>
              <a:spLocks noChangeShapeType="1"/>
            </p:cNvSpPr>
            <p:nvPr/>
          </p:nvSpPr>
          <p:spPr bwMode="auto">
            <a:xfrm>
              <a:off x="2097" y="1761"/>
              <a:ext cx="37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2050" y="1722"/>
              <a:ext cx="73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>
              <a:off x="2097" y="1553"/>
              <a:ext cx="37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2010" y="1513"/>
              <a:ext cx="102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Line 56"/>
            <p:cNvSpPr>
              <a:spLocks noChangeShapeType="1"/>
            </p:cNvSpPr>
            <p:nvPr/>
          </p:nvSpPr>
          <p:spPr bwMode="auto">
            <a:xfrm>
              <a:off x="3530" y="2599"/>
              <a:ext cx="21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Line 57"/>
            <p:cNvSpPr>
              <a:spLocks noChangeShapeType="1"/>
            </p:cNvSpPr>
            <p:nvPr/>
          </p:nvSpPr>
          <p:spPr bwMode="auto">
            <a:xfrm>
              <a:off x="3530" y="2391"/>
              <a:ext cx="21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Line 58"/>
            <p:cNvSpPr>
              <a:spLocks noChangeShapeType="1"/>
            </p:cNvSpPr>
            <p:nvPr/>
          </p:nvSpPr>
          <p:spPr bwMode="auto">
            <a:xfrm>
              <a:off x="3530" y="2180"/>
              <a:ext cx="21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Line 59"/>
            <p:cNvSpPr>
              <a:spLocks noChangeShapeType="1"/>
            </p:cNvSpPr>
            <p:nvPr/>
          </p:nvSpPr>
          <p:spPr bwMode="auto">
            <a:xfrm>
              <a:off x="3530" y="1972"/>
              <a:ext cx="21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>
              <a:off x="3530" y="1761"/>
              <a:ext cx="21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Line 61"/>
            <p:cNvSpPr>
              <a:spLocks noChangeShapeType="1"/>
            </p:cNvSpPr>
            <p:nvPr/>
          </p:nvSpPr>
          <p:spPr bwMode="auto">
            <a:xfrm>
              <a:off x="3530" y="1553"/>
              <a:ext cx="21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Line 62"/>
            <p:cNvSpPr>
              <a:spLocks noChangeShapeType="1"/>
            </p:cNvSpPr>
            <p:nvPr/>
          </p:nvSpPr>
          <p:spPr bwMode="auto">
            <a:xfrm>
              <a:off x="3530" y="2599"/>
              <a:ext cx="3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Rectangle 63"/>
            <p:cNvSpPr>
              <a:spLocks noChangeArrowheads="1"/>
            </p:cNvSpPr>
            <p:nvPr/>
          </p:nvSpPr>
          <p:spPr bwMode="auto">
            <a:xfrm>
              <a:off x="3595" y="2559"/>
              <a:ext cx="117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0.0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Line 64"/>
            <p:cNvSpPr>
              <a:spLocks noChangeShapeType="1"/>
            </p:cNvSpPr>
            <p:nvPr/>
          </p:nvSpPr>
          <p:spPr bwMode="auto">
            <a:xfrm>
              <a:off x="3530" y="2391"/>
              <a:ext cx="3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3595" y="2350"/>
              <a:ext cx="117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0.2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Line 66"/>
            <p:cNvSpPr>
              <a:spLocks noChangeShapeType="1"/>
            </p:cNvSpPr>
            <p:nvPr/>
          </p:nvSpPr>
          <p:spPr bwMode="auto">
            <a:xfrm>
              <a:off x="3530" y="2180"/>
              <a:ext cx="3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3595" y="2141"/>
              <a:ext cx="117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0.4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Line 68"/>
            <p:cNvSpPr>
              <a:spLocks noChangeShapeType="1"/>
            </p:cNvSpPr>
            <p:nvPr/>
          </p:nvSpPr>
          <p:spPr bwMode="auto">
            <a:xfrm>
              <a:off x="3530" y="1972"/>
              <a:ext cx="3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3595" y="1932"/>
              <a:ext cx="117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0.6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Line 70"/>
            <p:cNvSpPr>
              <a:spLocks noChangeShapeType="1"/>
            </p:cNvSpPr>
            <p:nvPr/>
          </p:nvSpPr>
          <p:spPr bwMode="auto">
            <a:xfrm>
              <a:off x="3530" y="1761"/>
              <a:ext cx="3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" name="Rectangle 71"/>
            <p:cNvSpPr>
              <a:spLocks noChangeArrowheads="1"/>
            </p:cNvSpPr>
            <p:nvPr/>
          </p:nvSpPr>
          <p:spPr bwMode="auto">
            <a:xfrm>
              <a:off x="3595" y="1722"/>
              <a:ext cx="117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0.8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Line 72"/>
            <p:cNvSpPr>
              <a:spLocks noChangeShapeType="1"/>
            </p:cNvSpPr>
            <p:nvPr/>
          </p:nvSpPr>
          <p:spPr bwMode="auto">
            <a:xfrm>
              <a:off x="3530" y="1553"/>
              <a:ext cx="3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Rectangle 73"/>
            <p:cNvSpPr>
              <a:spLocks noChangeArrowheads="1"/>
            </p:cNvSpPr>
            <p:nvPr/>
          </p:nvSpPr>
          <p:spPr bwMode="auto">
            <a:xfrm>
              <a:off x="3595" y="1513"/>
              <a:ext cx="117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1.0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74"/>
            <p:cNvSpPr>
              <a:spLocks noChangeArrowheads="1"/>
            </p:cNvSpPr>
            <p:nvPr/>
          </p:nvSpPr>
          <p:spPr bwMode="auto">
            <a:xfrm rot="16200000">
              <a:off x="3527" y="1970"/>
              <a:ext cx="48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[l/min] </a:t>
              </a:r>
              <a:endPara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75"/>
            <p:cNvSpPr>
              <a:spLocks noChangeArrowheads="1"/>
            </p:cNvSpPr>
            <p:nvPr/>
          </p:nvSpPr>
          <p:spPr bwMode="auto">
            <a:xfrm>
              <a:off x="2729" y="2749"/>
              <a:ext cx="197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HVPG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2134" y="1841"/>
              <a:ext cx="1286" cy="747"/>
            </a:xfrm>
            <a:custGeom>
              <a:avLst/>
              <a:gdLst>
                <a:gd name="T0" fmla="*/ 40 w 1286"/>
                <a:gd name="T1" fmla="*/ 747 h 747"/>
                <a:gd name="T2" fmla="*/ 91 w 1286"/>
                <a:gd name="T3" fmla="*/ 747 h 747"/>
                <a:gd name="T4" fmla="*/ 120 w 1286"/>
                <a:gd name="T5" fmla="*/ 747 h 747"/>
                <a:gd name="T6" fmla="*/ 172 w 1286"/>
                <a:gd name="T7" fmla="*/ 747 h 747"/>
                <a:gd name="T8" fmla="*/ 226 w 1286"/>
                <a:gd name="T9" fmla="*/ 711 h 747"/>
                <a:gd name="T10" fmla="*/ 278 w 1286"/>
                <a:gd name="T11" fmla="*/ 671 h 747"/>
                <a:gd name="T12" fmla="*/ 332 w 1286"/>
                <a:gd name="T13" fmla="*/ 634 h 747"/>
                <a:gd name="T14" fmla="*/ 351 w 1286"/>
                <a:gd name="T15" fmla="*/ 623 h 747"/>
                <a:gd name="T16" fmla="*/ 351 w 1286"/>
                <a:gd name="T17" fmla="*/ 623 h 747"/>
                <a:gd name="T18" fmla="*/ 365 w 1286"/>
                <a:gd name="T19" fmla="*/ 612 h 747"/>
                <a:gd name="T20" fmla="*/ 402 w 1286"/>
                <a:gd name="T21" fmla="*/ 594 h 747"/>
                <a:gd name="T22" fmla="*/ 435 w 1286"/>
                <a:gd name="T23" fmla="*/ 576 h 747"/>
                <a:gd name="T24" fmla="*/ 482 w 1286"/>
                <a:gd name="T25" fmla="*/ 550 h 747"/>
                <a:gd name="T26" fmla="*/ 533 w 1286"/>
                <a:gd name="T27" fmla="*/ 525 h 747"/>
                <a:gd name="T28" fmla="*/ 577 w 1286"/>
                <a:gd name="T29" fmla="*/ 499 h 747"/>
                <a:gd name="T30" fmla="*/ 599 w 1286"/>
                <a:gd name="T31" fmla="*/ 489 h 747"/>
                <a:gd name="T32" fmla="*/ 647 w 1286"/>
                <a:gd name="T33" fmla="*/ 463 h 747"/>
                <a:gd name="T34" fmla="*/ 687 w 1286"/>
                <a:gd name="T35" fmla="*/ 437 h 747"/>
                <a:gd name="T36" fmla="*/ 727 w 1286"/>
                <a:gd name="T37" fmla="*/ 416 h 747"/>
                <a:gd name="T38" fmla="*/ 767 w 1286"/>
                <a:gd name="T39" fmla="*/ 394 h 747"/>
                <a:gd name="T40" fmla="*/ 804 w 1286"/>
                <a:gd name="T41" fmla="*/ 372 h 747"/>
                <a:gd name="T42" fmla="*/ 840 w 1286"/>
                <a:gd name="T43" fmla="*/ 354 h 747"/>
                <a:gd name="T44" fmla="*/ 866 w 1286"/>
                <a:gd name="T45" fmla="*/ 339 h 747"/>
                <a:gd name="T46" fmla="*/ 891 w 1286"/>
                <a:gd name="T47" fmla="*/ 324 h 747"/>
                <a:gd name="T48" fmla="*/ 913 w 1286"/>
                <a:gd name="T49" fmla="*/ 310 h 747"/>
                <a:gd name="T50" fmla="*/ 935 w 1286"/>
                <a:gd name="T51" fmla="*/ 295 h 747"/>
                <a:gd name="T52" fmla="*/ 950 w 1286"/>
                <a:gd name="T53" fmla="*/ 288 h 747"/>
                <a:gd name="T54" fmla="*/ 979 w 1286"/>
                <a:gd name="T55" fmla="*/ 270 h 747"/>
                <a:gd name="T56" fmla="*/ 997 w 1286"/>
                <a:gd name="T57" fmla="*/ 263 h 747"/>
                <a:gd name="T58" fmla="*/ 1008 w 1286"/>
                <a:gd name="T59" fmla="*/ 255 h 747"/>
                <a:gd name="T60" fmla="*/ 1034 w 1286"/>
                <a:gd name="T61" fmla="*/ 241 h 747"/>
                <a:gd name="T62" fmla="*/ 1045 w 1286"/>
                <a:gd name="T63" fmla="*/ 233 h 747"/>
                <a:gd name="T64" fmla="*/ 1059 w 1286"/>
                <a:gd name="T65" fmla="*/ 226 h 747"/>
                <a:gd name="T66" fmla="*/ 1081 w 1286"/>
                <a:gd name="T67" fmla="*/ 212 h 747"/>
                <a:gd name="T68" fmla="*/ 1092 w 1286"/>
                <a:gd name="T69" fmla="*/ 204 h 747"/>
                <a:gd name="T70" fmla="*/ 1103 w 1286"/>
                <a:gd name="T71" fmla="*/ 197 h 747"/>
                <a:gd name="T72" fmla="*/ 1125 w 1286"/>
                <a:gd name="T73" fmla="*/ 186 h 747"/>
                <a:gd name="T74" fmla="*/ 1136 w 1286"/>
                <a:gd name="T75" fmla="*/ 179 h 747"/>
                <a:gd name="T76" fmla="*/ 1147 w 1286"/>
                <a:gd name="T77" fmla="*/ 171 h 747"/>
                <a:gd name="T78" fmla="*/ 1154 w 1286"/>
                <a:gd name="T79" fmla="*/ 168 h 747"/>
                <a:gd name="T80" fmla="*/ 1176 w 1286"/>
                <a:gd name="T81" fmla="*/ 157 h 747"/>
                <a:gd name="T82" fmla="*/ 1176 w 1286"/>
                <a:gd name="T83" fmla="*/ 153 h 747"/>
                <a:gd name="T84" fmla="*/ 1195 w 1286"/>
                <a:gd name="T85" fmla="*/ 146 h 747"/>
                <a:gd name="T86" fmla="*/ 1209 w 1286"/>
                <a:gd name="T87" fmla="*/ 135 h 747"/>
                <a:gd name="T88" fmla="*/ 1227 w 1286"/>
                <a:gd name="T89" fmla="*/ 124 h 747"/>
                <a:gd name="T90" fmla="*/ 1235 w 1286"/>
                <a:gd name="T91" fmla="*/ 120 h 747"/>
                <a:gd name="T92" fmla="*/ 1238 w 1286"/>
                <a:gd name="T93" fmla="*/ 109 h 747"/>
                <a:gd name="T94" fmla="*/ 1246 w 1286"/>
                <a:gd name="T95" fmla="*/ 99 h 747"/>
                <a:gd name="T96" fmla="*/ 1246 w 1286"/>
                <a:gd name="T97" fmla="*/ 91 h 747"/>
                <a:gd name="T98" fmla="*/ 1249 w 1286"/>
                <a:gd name="T99" fmla="*/ 84 h 747"/>
                <a:gd name="T100" fmla="*/ 1253 w 1286"/>
                <a:gd name="T101" fmla="*/ 73 h 747"/>
                <a:gd name="T102" fmla="*/ 1257 w 1286"/>
                <a:gd name="T103" fmla="*/ 66 h 747"/>
                <a:gd name="T104" fmla="*/ 1260 w 1286"/>
                <a:gd name="T105" fmla="*/ 58 h 747"/>
                <a:gd name="T106" fmla="*/ 1264 w 1286"/>
                <a:gd name="T107" fmla="*/ 47 h 747"/>
                <a:gd name="T108" fmla="*/ 1268 w 1286"/>
                <a:gd name="T109" fmla="*/ 44 h 747"/>
                <a:gd name="T110" fmla="*/ 1271 w 1286"/>
                <a:gd name="T111" fmla="*/ 37 h 747"/>
                <a:gd name="T112" fmla="*/ 1271 w 1286"/>
                <a:gd name="T113" fmla="*/ 29 h 747"/>
                <a:gd name="T114" fmla="*/ 1275 w 1286"/>
                <a:gd name="T115" fmla="*/ 22 h 747"/>
                <a:gd name="T116" fmla="*/ 1279 w 1286"/>
                <a:gd name="T117" fmla="*/ 18 h 747"/>
                <a:gd name="T118" fmla="*/ 1279 w 1286"/>
                <a:gd name="T119" fmla="*/ 15 h 747"/>
                <a:gd name="T120" fmla="*/ 1282 w 1286"/>
                <a:gd name="T121" fmla="*/ 11 h 747"/>
                <a:gd name="T122" fmla="*/ 1282 w 1286"/>
                <a:gd name="T123" fmla="*/ 4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86" h="747">
                  <a:moveTo>
                    <a:pt x="0" y="747"/>
                  </a:moveTo>
                  <a:lnTo>
                    <a:pt x="11" y="747"/>
                  </a:lnTo>
                  <a:lnTo>
                    <a:pt x="25" y="747"/>
                  </a:lnTo>
                  <a:lnTo>
                    <a:pt x="40" y="747"/>
                  </a:lnTo>
                  <a:lnTo>
                    <a:pt x="51" y="747"/>
                  </a:lnTo>
                  <a:lnTo>
                    <a:pt x="66" y="747"/>
                  </a:lnTo>
                  <a:lnTo>
                    <a:pt x="80" y="747"/>
                  </a:lnTo>
                  <a:lnTo>
                    <a:pt x="91" y="747"/>
                  </a:lnTo>
                  <a:lnTo>
                    <a:pt x="91" y="747"/>
                  </a:lnTo>
                  <a:lnTo>
                    <a:pt x="91" y="747"/>
                  </a:lnTo>
                  <a:lnTo>
                    <a:pt x="106" y="747"/>
                  </a:lnTo>
                  <a:lnTo>
                    <a:pt x="120" y="747"/>
                  </a:lnTo>
                  <a:lnTo>
                    <a:pt x="131" y="747"/>
                  </a:lnTo>
                  <a:lnTo>
                    <a:pt x="146" y="747"/>
                  </a:lnTo>
                  <a:lnTo>
                    <a:pt x="161" y="747"/>
                  </a:lnTo>
                  <a:lnTo>
                    <a:pt x="172" y="747"/>
                  </a:lnTo>
                  <a:lnTo>
                    <a:pt x="186" y="740"/>
                  </a:lnTo>
                  <a:lnTo>
                    <a:pt x="201" y="729"/>
                  </a:lnTo>
                  <a:lnTo>
                    <a:pt x="212" y="722"/>
                  </a:lnTo>
                  <a:lnTo>
                    <a:pt x="226" y="711"/>
                  </a:lnTo>
                  <a:lnTo>
                    <a:pt x="241" y="700"/>
                  </a:lnTo>
                  <a:lnTo>
                    <a:pt x="252" y="693"/>
                  </a:lnTo>
                  <a:lnTo>
                    <a:pt x="267" y="682"/>
                  </a:lnTo>
                  <a:lnTo>
                    <a:pt x="278" y="671"/>
                  </a:lnTo>
                  <a:lnTo>
                    <a:pt x="292" y="663"/>
                  </a:lnTo>
                  <a:lnTo>
                    <a:pt x="307" y="653"/>
                  </a:lnTo>
                  <a:lnTo>
                    <a:pt x="318" y="645"/>
                  </a:lnTo>
                  <a:lnTo>
                    <a:pt x="332" y="634"/>
                  </a:lnTo>
                  <a:lnTo>
                    <a:pt x="343" y="627"/>
                  </a:lnTo>
                  <a:lnTo>
                    <a:pt x="343" y="627"/>
                  </a:lnTo>
                  <a:lnTo>
                    <a:pt x="347" y="623"/>
                  </a:lnTo>
                  <a:lnTo>
                    <a:pt x="351" y="623"/>
                  </a:lnTo>
                  <a:lnTo>
                    <a:pt x="351" y="623"/>
                  </a:lnTo>
                  <a:lnTo>
                    <a:pt x="351" y="623"/>
                  </a:lnTo>
                  <a:lnTo>
                    <a:pt x="351" y="623"/>
                  </a:lnTo>
                  <a:lnTo>
                    <a:pt x="351" y="623"/>
                  </a:lnTo>
                  <a:lnTo>
                    <a:pt x="351" y="623"/>
                  </a:lnTo>
                  <a:lnTo>
                    <a:pt x="358" y="616"/>
                  </a:lnTo>
                  <a:lnTo>
                    <a:pt x="365" y="612"/>
                  </a:lnTo>
                  <a:lnTo>
                    <a:pt x="365" y="612"/>
                  </a:lnTo>
                  <a:lnTo>
                    <a:pt x="373" y="609"/>
                  </a:lnTo>
                  <a:lnTo>
                    <a:pt x="383" y="605"/>
                  </a:lnTo>
                  <a:lnTo>
                    <a:pt x="398" y="598"/>
                  </a:lnTo>
                  <a:lnTo>
                    <a:pt x="402" y="594"/>
                  </a:lnTo>
                  <a:lnTo>
                    <a:pt x="402" y="594"/>
                  </a:lnTo>
                  <a:lnTo>
                    <a:pt x="409" y="591"/>
                  </a:lnTo>
                  <a:lnTo>
                    <a:pt x="424" y="583"/>
                  </a:lnTo>
                  <a:lnTo>
                    <a:pt x="435" y="576"/>
                  </a:lnTo>
                  <a:lnTo>
                    <a:pt x="446" y="569"/>
                  </a:lnTo>
                  <a:lnTo>
                    <a:pt x="460" y="565"/>
                  </a:lnTo>
                  <a:lnTo>
                    <a:pt x="471" y="558"/>
                  </a:lnTo>
                  <a:lnTo>
                    <a:pt x="482" y="550"/>
                  </a:lnTo>
                  <a:lnTo>
                    <a:pt x="497" y="543"/>
                  </a:lnTo>
                  <a:lnTo>
                    <a:pt x="508" y="536"/>
                  </a:lnTo>
                  <a:lnTo>
                    <a:pt x="519" y="532"/>
                  </a:lnTo>
                  <a:lnTo>
                    <a:pt x="533" y="525"/>
                  </a:lnTo>
                  <a:lnTo>
                    <a:pt x="544" y="518"/>
                  </a:lnTo>
                  <a:lnTo>
                    <a:pt x="555" y="510"/>
                  </a:lnTo>
                  <a:lnTo>
                    <a:pt x="566" y="507"/>
                  </a:lnTo>
                  <a:lnTo>
                    <a:pt x="577" y="499"/>
                  </a:lnTo>
                  <a:lnTo>
                    <a:pt x="588" y="492"/>
                  </a:lnTo>
                  <a:lnTo>
                    <a:pt x="595" y="492"/>
                  </a:lnTo>
                  <a:lnTo>
                    <a:pt x="595" y="492"/>
                  </a:lnTo>
                  <a:lnTo>
                    <a:pt x="599" y="489"/>
                  </a:lnTo>
                  <a:lnTo>
                    <a:pt x="614" y="481"/>
                  </a:lnTo>
                  <a:lnTo>
                    <a:pt x="625" y="474"/>
                  </a:lnTo>
                  <a:lnTo>
                    <a:pt x="636" y="470"/>
                  </a:lnTo>
                  <a:lnTo>
                    <a:pt x="647" y="463"/>
                  </a:lnTo>
                  <a:lnTo>
                    <a:pt x="654" y="456"/>
                  </a:lnTo>
                  <a:lnTo>
                    <a:pt x="665" y="452"/>
                  </a:lnTo>
                  <a:lnTo>
                    <a:pt x="676" y="445"/>
                  </a:lnTo>
                  <a:lnTo>
                    <a:pt x="687" y="437"/>
                  </a:lnTo>
                  <a:lnTo>
                    <a:pt x="698" y="434"/>
                  </a:lnTo>
                  <a:lnTo>
                    <a:pt x="709" y="427"/>
                  </a:lnTo>
                  <a:lnTo>
                    <a:pt x="716" y="423"/>
                  </a:lnTo>
                  <a:lnTo>
                    <a:pt x="727" y="416"/>
                  </a:lnTo>
                  <a:lnTo>
                    <a:pt x="738" y="412"/>
                  </a:lnTo>
                  <a:lnTo>
                    <a:pt x="749" y="405"/>
                  </a:lnTo>
                  <a:lnTo>
                    <a:pt x="756" y="401"/>
                  </a:lnTo>
                  <a:lnTo>
                    <a:pt x="767" y="394"/>
                  </a:lnTo>
                  <a:lnTo>
                    <a:pt x="774" y="390"/>
                  </a:lnTo>
                  <a:lnTo>
                    <a:pt x="785" y="383"/>
                  </a:lnTo>
                  <a:lnTo>
                    <a:pt x="796" y="379"/>
                  </a:lnTo>
                  <a:lnTo>
                    <a:pt x="804" y="372"/>
                  </a:lnTo>
                  <a:lnTo>
                    <a:pt x="815" y="368"/>
                  </a:lnTo>
                  <a:lnTo>
                    <a:pt x="822" y="361"/>
                  </a:lnTo>
                  <a:lnTo>
                    <a:pt x="829" y="357"/>
                  </a:lnTo>
                  <a:lnTo>
                    <a:pt x="840" y="354"/>
                  </a:lnTo>
                  <a:lnTo>
                    <a:pt x="847" y="346"/>
                  </a:lnTo>
                  <a:lnTo>
                    <a:pt x="855" y="343"/>
                  </a:lnTo>
                  <a:lnTo>
                    <a:pt x="866" y="339"/>
                  </a:lnTo>
                  <a:lnTo>
                    <a:pt x="866" y="339"/>
                  </a:lnTo>
                  <a:lnTo>
                    <a:pt x="866" y="339"/>
                  </a:lnTo>
                  <a:lnTo>
                    <a:pt x="873" y="332"/>
                  </a:lnTo>
                  <a:lnTo>
                    <a:pt x="880" y="328"/>
                  </a:lnTo>
                  <a:lnTo>
                    <a:pt x="891" y="324"/>
                  </a:lnTo>
                  <a:lnTo>
                    <a:pt x="899" y="321"/>
                  </a:lnTo>
                  <a:lnTo>
                    <a:pt x="906" y="314"/>
                  </a:lnTo>
                  <a:lnTo>
                    <a:pt x="913" y="310"/>
                  </a:lnTo>
                  <a:lnTo>
                    <a:pt x="913" y="310"/>
                  </a:lnTo>
                  <a:lnTo>
                    <a:pt x="913" y="310"/>
                  </a:lnTo>
                  <a:lnTo>
                    <a:pt x="921" y="306"/>
                  </a:lnTo>
                  <a:lnTo>
                    <a:pt x="928" y="303"/>
                  </a:lnTo>
                  <a:lnTo>
                    <a:pt x="935" y="295"/>
                  </a:lnTo>
                  <a:lnTo>
                    <a:pt x="935" y="295"/>
                  </a:lnTo>
                  <a:lnTo>
                    <a:pt x="935" y="295"/>
                  </a:lnTo>
                  <a:lnTo>
                    <a:pt x="942" y="292"/>
                  </a:lnTo>
                  <a:lnTo>
                    <a:pt x="950" y="288"/>
                  </a:lnTo>
                  <a:lnTo>
                    <a:pt x="957" y="284"/>
                  </a:lnTo>
                  <a:lnTo>
                    <a:pt x="964" y="281"/>
                  </a:lnTo>
                  <a:lnTo>
                    <a:pt x="972" y="277"/>
                  </a:lnTo>
                  <a:lnTo>
                    <a:pt x="979" y="270"/>
                  </a:lnTo>
                  <a:lnTo>
                    <a:pt x="986" y="266"/>
                  </a:lnTo>
                  <a:lnTo>
                    <a:pt x="994" y="263"/>
                  </a:lnTo>
                  <a:lnTo>
                    <a:pt x="997" y="263"/>
                  </a:lnTo>
                  <a:lnTo>
                    <a:pt x="997" y="263"/>
                  </a:lnTo>
                  <a:lnTo>
                    <a:pt x="997" y="263"/>
                  </a:lnTo>
                  <a:lnTo>
                    <a:pt x="997" y="263"/>
                  </a:lnTo>
                  <a:lnTo>
                    <a:pt x="1001" y="259"/>
                  </a:lnTo>
                  <a:lnTo>
                    <a:pt x="1008" y="255"/>
                  </a:lnTo>
                  <a:lnTo>
                    <a:pt x="1016" y="252"/>
                  </a:lnTo>
                  <a:lnTo>
                    <a:pt x="1019" y="248"/>
                  </a:lnTo>
                  <a:lnTo>
                    <a:pt x="1027" y="244"/>
                  </a:lnTo>
                  <a:lnTo>
                    <a:pt x="1034" y="241"/>
                  </a:lnTo>
                  <a:lnTo>
                    <a:pt x="1041" y="237"/>
                  </a:lnTo>
                  <a:lnTo>
                    <a:pt x="1041" y="237"/>
                  </a:lnTo>
                  <a:lnTo>
                    <a:pt x="1041" y="237"/>
                  </a:lnTo>
                  <a:lnTo>
                    <a:pt x="1045" y="233"/>
                  </a:lnTo>
                  <a:lnTo>
                    <a:pt x="1052" y="230"/>
                  </a:lnTo>
                  <a:lnTo>
                    <a:pt x="1059" y="226"/>
                  </a:lnTo>
                  <a:lnTo>
                    <a:pt x="1059" y="226"/>
                  </a:lnTo>
                  <a:lnTo>
                    <a:pt x="1059" y="226"/>
                  </a:lnTo>
                  <a:lnTo>
                    <a:pt x="1063" y="222"/>
                  </a:lnTo>
                  <a:lnTo>
                    <a:pt x="1070" y="219"/>
                  </a:lnTo>
                  <a:lnTo>
                    <a:pt x="1074" y="215"/>
                  </a:lnTo>
                  <a:lnTo>
                    <a:pt x="1081" y="212"/>
                  </a:lnTo>
                  <a:lnTo>
                    <a:pt x="1089" y="208"/>
                  </a:lnTo>
                  <a:lnTo>
                    <a:pt x="1089" y="208"/>
                  </a:lnTo>
                  <a:lnTo>
                    <a:pt x="1089" y="208"/>
                  </a:lnTo>
                  <a:lnTo>
                    <a:pt x="1092" y="204"/>
                  </a:lnTo>
                  <a:lnTo>
                    <a:pt x="1096" y="204"/>
                  </a:lnTo>
                  <a:lnTo>
                    <a:pt x="1096" y="204"/>
                  </a:lnTo>
                  <a:lnTo>
                    <a:pt x="1100" y="201"/>
                  </a:lnTo>
                  <a:lnTo>
                    <a:pt x="1103" y="197"/>
                  </a:lnTo>
                  <a:lnTo>
                    <a:pt x="1111" y="197"/>
                  </a:lnTo>
                  <a:lnTo>
                    <a:pt x="1114" y="193"/>
                  </a:lnTo>
                  <a:lnTo>
                    <a:pt x="1122" y="190"/>
                  </a:lnTo>
                  <a:lnTo>
                    <a:pt x="1125" y="186"/>
                  </a:lnTo>
                  <a:lnTo>
                    <a:pt x="1129" y="182"/>
                  </a:lnTo>
                  <a:lnTo>
                    <a:pt x="1132" y="182"/>
                  </a:lnTo>
                  <a:lnTo>
                    <a:pt x="1132" y="182"/>
                  </a:lnTo>
                  <a:lnTo>
                    <a:pt x="1136" y="179"/>
                  </a:lnTo>
                  <a:lnTo>
                    <a:pt x="1140" y="175"/>
                  </a:lnTo>
                  <a:lnTo>
                    <a:pt x="1147" y="175"/>
                  </a:lnTo>
                  <a:lnTo>
                    <a:pt x="1147" y="171"/>
                  </a:lnTo>
                  <a:lnTo>
                    <a:pt x="1147" y="171"/>
                  </a:lnTo>
                  <a:lnTo>
                    <a:pt x="1147" y="171"/>
                  </a:lnTo>
                  <a:lnTo>
                    <a:pt x="1147" y="171"/>
                  </a:lnTo>
                  <a:lnTo>
                    <a:pt x="1151" y="171"/>
                  </a:lnTo>
                  <a:lnTo>
                    <a:pt x="1154" y="168"/>
                  </a:lnTo>
                  <a:lnTo>
                    <a:pt x="1162" y="164"/>
                  </a:lnTo>
                  <a:lnTo>
                    <a:pt x="1165" y="160"/>
                  </a:lnTo>
                  <a:lnTo>
                    <a:pt x="1169" y="160"/>
                  </a:lnTo>
                  <a:lnTo>
                    <a:pt x="1176" y="157"/>
                  </a:lnTo>
                  <a:lnTo>
                    <a:pt x="1176" y="153"/>
                  </a:lnTo>
                  <a:lnTo>
                    <a:pt x="1176" y="153"/>
                  </a:lnTo>
                  <a:lnTo>
                    <a:pt x="1176" y="153"/>
                  </a:lnTo>
                  <a:lnTo>
                    <a:pt x="1176" y="153"/>
                  </a:lnTo>
                  <a:lnTo>
                    <a:pt x="1180" y="153"/>
                  </a:lnTo>
                  <a:lnTo>
                    <a:pt x="1184" y="150"/>
                  </a:lnTo>
                  <a:lnTo>
                    <a:pt x="1187" y="150"/>
                  </a:lnTo>
                  <a:lnTo>
                    <a:pt x="1195" y="146"/>
                  </a:lnTo>
                  <a:lnTo>
                    <a:pt x="1198" y="142"/>
                  </a:lnTo>
                  <a:lnTo>
                    <a:pt x="1202" y="139"/>
                  </a:lnTo>
                  <a:lnTo>
                    <a:pt x="1206" y="139"/>
                  </a:lnTo>
                  <a:lnTo>
                    <a:pt x="1209" y="135"/>
                  </a:lnTo>
                  <a:lnTo>
                    <a:pt x="1213" y="131"/>
                  </a:lnTo>
                  <a:lnTo>
                    <a:pt x="1220" y="131"/>
                  </a:lnTo>
                  <a:lnTo>
                    <a:pt x="1224" y="128"/>
                  </a:lnTo>
                  <a:lnTo>
                    <a:pt x="1227" y="124"/>
                  </a:lnTo>
                  <a:lnTo>
                    <a:pt x="1231" y="124"/>
                  </a:lnTo>
                  <a:lnTo>
                    <a:pt x="1235" y="120"/>
                  </a:lnTo>
                  <a:lnTo>
                    <a:pt x="1235" y="120"/>
                  </a:lnTo>
                  <a:lnTo>
                    <a:pt x="1235" y="120"/>
                  </a:lnTo>
                  <a:lnTo>
                    <a:pt x="1235" y="117"/>
                  </a:lnTo>
                  <a:lnTo>
                    <a:pt x="1238" y="113"/>
                  </a:lnTo>
                  <a:lnTo>
                    <a:pt x="1238" y="109"/>
                  </a:lnTo>
                  <a:lnTo>
                    <a:pt x="1238" y="109"/>
                  </a:lnTo>
                  <a:lnTo>
                    <a:pt x="1242" y="106"/>
                  </a:lnTo>
                  <a:lnTo>
                    <a:pt x="1242" y="102"/>
                  </a:lnTo>
                  <a:lnTo>
                    <a:pt x="1242" y="99"/>
                  </a:lnTo>
                  <a:lnTo>
                    <a:pt x="1246" y="99"/>
                  </a:lnTo>
                  <a:lnTo>
                    <a:pt x="1246" y="99"/>
                  </a:lnTo>
                  <a:lnTo>
                    <a:pt x="1246" y="99"/>
                  </a:lnTo>
                  <a:lnTo>
                    <a:pt x="1246" y="95"/>
                  </a:lnTo>
                  <a:lnTo>
                    <a:pt x="1246" y="91"/>
                  </a:lnTo>
                  <a:lnTo>
                    <a:pt x="1249" y="91"/>
                  </a:lnTo>
                  <a:lnTo>
                    <a:pt x="1249" y="88"/>
                  </a:lnTo>
                  <a:lnTo>
                    <a:pt x="1249" y="84"/>
                  </a:lnTo>
                  <a:lnTo>
                    <a:pt x="1249" y="84"/>
                  </a:lnTo>
                  <a:lnTo>
                    <a:pt x="1253" y="80"/>
                  </a:lnTo>
                  <a:lnTo>
                    <a:pt x="1253" y="77"/>
                  </a:lnTo>
                  <a:lnTo>
                    <a:pt x="1253" y="77"/>
                  </a:lnTo>
                  <a:lnTo>
                    <a:pt x="1253" y="73"/>
                  </a:lnTo>
                  <a:lnTo>
                    <a:pt x="1257" y="69"/>
                  </a:lnTo>
                  <a:lnTo>
                    <a:pt x="1257" y="69"/>
                  </a:lnTo>
                  <a:lnTo>
                    <a:pt x="1257" y="66"/>
                  </a:lnTo>
                  <a:lnTo>
                    <a:pt x="1257" y="66"/>
                  </a:lnTo>
                  <a:lnTo>
                    <a:pt x="1260" y="62"/>
                  </a:lnTo>
                  <a:lnTo>
                    <a:pt x="1260" y="62"/>
                  </a:lnTo>
                  <a:lnTo>
                    <a:pt x="1260" y="58"/>
                  </a:lnTo>
                  <a:lnTo>
                    <a:pt x="1260" y="58"/>
                  </a:lnTo>
                  <a:lnTo>
                    <a:pt x="1264" y="55"/>
                  </a:lnTo>
                  <a:lnTo>
                    <a:pt x="1264" y="51"/>
                  </a:lnTo>
                  <a:lnTo>
                    <a:pt x="1264" y="51"/>
                  </a:lnTo>
                  <a:lnTo>
                    <a:pt x="1264" y="47"/>
                  </a:lnTo>
                  <a:lnTo>
                    <a:pt x="1264" y="47"/>
                  </a:lnTo>
                  <a:lnTo>
                    <a:pt x="1268" y="44"/>
                  </a:lnTo>
                  <a:lnTo>
                    <a:pt x="1268" y="44"/>
                  </a:lnTo>
                  <a:lnTo>
                    <a:pt x="1268" y="44"/>
                  </a:lnTo>
                  <a:lnTo>
                    <a:pt x="1268" y="40"/>
                  </a:lnTo>
                  <a:lnTo>
                    <a:pt x="1268" y="40"/>
                  </a:lnTo>
                  <a:lnTo>
                    <a:pt x="1271" y="37"/>
                  </a:lnTo>
                  <a:lnTo>
                    <a:pt x="1271" y="37"/>
                  </a:lnTo>
                  <a:lnTo>
                    <a:pt x="1271" y="33"/>
                  </a:lnTo>
                  <a:lnTo>
                    <a:pt x="1271" y="33"/>
                  </a:lnTo>
                  <a:lnTo>
                    <a:pt x="1271" y="29"/>
                  </a:lnTo>
                  <a:lnTo>
                    <a:pt x="1271" y="29"/>
                  </a:lnTo>
                  <a:lnTo>
                    <a:pt x="1275" y="29"/>
                  </a:lnTo>
                  <a:lnTo>
                    <a:pt x="1275" y="26"/>
                  </a:lnTo>
                  <a:lnTo>
                    <a:pt x="1275" y="26"/>
                  </a:lnTo>
                  <a:lnTo>
                    <a:pt x="1275" y="22"/>
                  </a:lnTo>
                  <a:lnTo>
                    <a:pt x="1275" y="22"/>
                  </a:lnTo>
                  <a:lnTo>
                    <a:pt x="1275" y="22"/>
                  </a:lnTo>
                  <a:lnTo>
                    <a:pt x="1279" y="18"/>
                  </a:lnTo>
                  <a:lnTo>
                    <a:pt x="1279" y="18"/>
                  </a:lnTo>
                  <a:lnTo>
                    <a:pt x="1279" y="18"/>
                  </a:lnTo>
                  <a:lnTo>
                    <a:pt x="1279" y="18"/>
                  </a:lnTo>
                  <a:lnTo>
                    <a:pt x="1279" y="15"/>
                  </a:lnTo>
                  <a:lnTo>
                    <a:pt x="1279" y="15"/>
                  </a:lnTo>
                  <a:lnTo>
                    <a:pt x="1279" y="15"/>
                  </a:lnTo>
                  <a:lnTo>
                    <a:pt x="1279" y="11"/>
                  </a:lnTo>
                  <a:lnTo>
                    <a:pt x="1282" y="11"/>
                  </a:lnTo>
                  <a:lnTo>
                    <a:pt x="1282" y="11"/>
                  </a:lnTo>
                  <a:lnTo>
                    <a:pt x="1282" y="7"/>
                  </a:lnTo>
                  <a:lnTo>
                    <a:pt x="1282" y="7"/>
                  </a:lnTo>
                  <a:lnTo>
                    <a:pt x="1282" y="7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0"/>
                  </a:lnTo>
                </a:path>
              </a:pathLst>
            </a:custGeom>
            <a:noFill/>
            <a:ln w="11113">
              <a:solidFill>
                <a:srgbClr val="EE2E2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" name="Freeform 77"/>
            <p:cNvSpPr>
              <a:spLocks/>
            </p:cNvSpPr>
            <p:nvPr/>
          </p:nvSpPr>
          <p:spPr bwMode="auto">
            <a:xfrm>
              <a:off x="2134" y="1768"/>
              <a:ext cx="1286" cy="726"/>
            </a:xfrm>
            <a:custGeom>
              <a:avLst/>
              <a:gdLst>
                <a:gd name="T0" fmla="*/ 40 w 1286"/>
                <a:gd name="T1" fmla="*/ 704 h 726"/>
                <a:gd name="T2" fmla="*/ 91 w 1286"/>
                <a:gd name="T3" fmla="*/ 671 h 726"/>
                <a:gd name="T4" fmla="*/ 120 w 1286"/>
                <a:gd name="T5" fmla="*/ 656 h 726"/>
                <a:gd name="T6" fmla="*/ 172 w 1286"/>
                <a:gd name="T7" fmla="*/ 623 h 726"/>
                <a:gd name="T8" fmla="*/ 226 w 1286"/>
                <a:gd name="T9" fmla="*/ 591 h 726"/>
                <a:gd name="T10" fmla="*/ 278 w 1286"/>
                <a:gd name="T11" fmla="*/ 558 h 726"/>
                <a:gd name="T12" fmla="*/ 332 w 1286"/>
                <a:gd name="T13" fmla="*/ 529 h 726"/>
                <a:gd name="T14" fmla="*/ 351 w 1286"/>
                <a:gd name="T15" fmla="*/ 518 h 726"/>
                <a:gd name="T16" fmla="*/ 351 w 1286"/>
                <a:gd name="T17" fmla="*/ 518 h 726"/>
                <a:gd name="T18" fmla="*/ 365 w 1286"/>
                <a:gd name="T19" fmla="*/ 510 h 726"/>
                <a:gd name="T20" fmla="*/ 402 w 1286"/>
                <a:gd name="T21" fmla="*/ 496 h 726"/>
                <a:gd name="T22" fmla="*/ 435 w 1286"/>
                <a:gd name="T23" fmla="*/ 481 h 726"/>
                <a:gd name="T24" fmla="*/ 482 w 1286"/>
                <a:gd name="T25" fmla="*/ 459 h 726"/>
                <a:gd name="T26" fmla="*/ 533 w 1286"/>
                <a:gd name="T27" fmla="*/ 438 h 726"/>
                <a:gd name="T28" fmla="*/ 577 w 1286"/>
                <a:gd name="T29" fmla="*/ 416 h 726"/>
                <a:gd name="T30" fmla="*/ 599 w 1286"/>
                <a:gd name="T31" fmla="*/ 405 h 726"/>
                <a:gd name="T32" fmla="*/ 647 w 1286"/>
                <a:gd name="T33" fmla="*/ 383 h 726"/>
                <a:gd name="T34" fmla="*/ 687 w 1286"/>
                <a:gd name="T35" fmla="*/ 365 h 726"/>
                <a:gd name="T36" fmla="*/ 727 w 1286"/>
                <a:gd name="T37" fmla="*/ 346 h 726"/>
                <a:gd name="T38" fmla="*/ 767 w 1286"/>
                <a:gd name="T39" fmla="*/ 328 h 726"/>
                <a:gd name="T40" fmla="*/ 804 w 1286"/>
                <a:gd name="T41" fmla="*/ 310 h 726"/>
                <a:gd name="T42" fmla="*/ 840 w 1286"/>
                <a:gd name="T43" fmla="*/ 292 h 726"/>
                <a:gd name="T44" fmla="*/ 866 w 1286"/>
                <a:gd name="T45" fmla="*/ 281 h 726"/>
                <a:gd name="T46" fmla="*/ 891 w 1286"/>
                <a:gd name="T47" fmla="*/ 270 h 726"/>
                <a:gd name="T48" fmla="*/ 913 w 1286"/>
                <a:gd name="T49" fmla="*/ 255 h 726"/>
                <a:gd name="T50" fmla="*/ 935 w 1286"/>
                <a:gd name="T51" fmla="*/ 244 h 726"/>
                <a:gd name="T52" fmla="*/ 950 w 1286"/>
                <a:gd name="T53" fmla="*/ 237 h 726"/>
                <a:gd name="T54" fmla="*/ 979 w 1286"/>
                <a:gd name="T55" fmla="*/ 226 h 726"/>
                <a:gd name="T56" fmla="*/ 997 w 1286"/>
                <a:gd name="T57" fmla="*/ 219 h 726"/>
                <a:gd name="T58" fmla="*/ 1008 w 1286"/>
                <a:gd name="T59" fmla="*/ 212 h 726"/>
                <a:gd name="T60" fmla="*/ 1034 w 1286"/>
                <a:gd name="T61" fmla="*/ 201 h 726"/>
                <a:gd name="T62" fmla="*/ 1045 w 1286"/>
                <a:gd name="T63" fmla="*/ 193 h 726"/>
                <a:gd name="T64" fmla="*/ 1059 w 1286"/>
                <a:gd name="T65" fmla="*/ 186 h 726"/>
                <a:gd name="T66" fmla="*/ 1081 w 1286"/>
                <a:gd name="T67" fmla="*/ 175 h 726"/>
                <a:gd name="T68" fmla="*/ 1092 w 1286"/>
                <a:gd name="T69" fmla="*/ 172 h 726"/>
                <a:gd name="T70" fmla="*/ 1103 w 1286"/>
                <a:gd name="T71" fmla="*/ 164 h 726"/>
                <a:gd name="T72" fmla="*/ 1125 w 1286"/>
                <a:gd name="T73" fmla="*/ 153 h 726"/>
                <a:gd name="T74" fmla="*/ 1136 w 1286"/>
                <a:gd name="T75" fmla="*/ 150 h 726"/>
                <a:gd name="T76" fmla="*/ 1147 w 1286"/>
                <a:gd name="T77" fmla="*/ 142 h 726"/>
                <a:gd name="T78" fmla="*/ 1154 w 1286"/>
                <a:gd name="T79" fmla="*/ 139 h 726"/>
                <a:gd name="T80" fmla="*/ 1176 w 1286"/>
                <a:gd name="T81" fmla="*/ 128 h 726"/>
                <a:gd name="T82" fmla="*/ 1176 w 1286"/>
                <a:gd name="T83" fmla="*/ 128 h 726"/>
                <a:gd name="T84" fmla="*/ 1195 w 1286"/>
                <a:gd name="T85" fmla="*/ 120 h 726"/>
                <a:gd name="T86" fmla="*/ 1209 w 1286"/>
                <a:gd name="T87" fmla="*/ 110 h 726"/>
                <a:gd name="T88" fmla="*/ 1227 w 1286"/>
                <a:gd name="T89" fmla="*/ 102 h 726"/>
                <a:gd name="T90" fmla="*/ 1235 w 1286"/>
                <a:gd name="T91" fmla="*/ 99 h 726"/>
                <a:gd name="T92" fmla="*/ 1238 w 1286"/>
                <a:gd name="T93" fmla="*/ 88 h 726"/>
                <a:gd name="T94" fmla="*/ 1246 w 1286"/>
                <a:gd name="T95" fmla="*/ 80 h 726"/>
                <a:gd name="T96" fmla="*/ 1246 w 1286"/>
                <a:gd name="T97" fmla="*/ 77 h 726"/>
                <a:gd name="T98" fmla="*/ 1249 w 1286"/>
                <a:gd name="T99" fmla="*/ 66 h 726"/>
                <a:gd name="T100" fmla="*/ 1253 w 1286"/>
                <a:gd name="T101" fmla="*/ 59 h 726"/>
                <a:gd name="T102" fmla="*/ 1257 w 1286"/>
                <a:gd name="T103" fmla="*/ 51 h 726"/>
                <a:gd name="T104" fmla="*/ 1260 w 1286"/>
                <a:gd name="T105" fmla="*/ 48 h 726"/>
                <a:gd name="T106" fmla="*/ 1264 w 1286"/>
                <a:gd name="T107" fmla="*/ 40 h 726"/>
                <a:gd name="T108" fmla="*/ 1268 w 1286"/>
                <a:gd name="T109" fmla="*/ 33 h 726"/>
                <a:gd name="T110" fmla="*/ 1271 w 1286"/>
                <a:gd name="T111" fmla="*/ 29 h 726"/>
                <a:gd name="T112" fmla="*/ 1271 w 1286"/>
                <a:gd name="T113" fmla="*/ 22 h 726"/>
                <a:gd name="T114" fmla="*/ 1275 w 1286"/>
                <a:gd name="T115" fmla="*/ 18 h 726"/>
                <a:gd name="T116" fmla="*/ 1279 w 1286"/>
                <a:gd name="T117" fmla="*/ 15 h 726"/>
                <a:gd name="T118" fmla="*/ 1279 w 1286"/>
                <a:gd name="T119" fmla="*/ 11 h 726"/>
                <a:gd name="T120" fmla="*/ 1282 w 1286"/>
                <a:gd name="T121" fmla="*/ 8 h 726"/>
                <a:gd name="T122" fmla="*/ 1282 w 1286"/>
                <a:gd name="T123" fmla="*/ 4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86" h="726">
                  <a:moveTo>
                    <a:pt x="0" y="726"/>
                  </a:moveTo>
                  <a:lnTo>
                    <a:pt x="11" y="718"/>
                  </a:lnTo>
                  <a:lnTo>
                    <a:pt x="25" y="711"/>
                  </a:lnTo>
                  <a:lnTo>
                    <a:pt x="40" y="704"/>
                  </a:lnTo>
                  <a:lnTo>
                    <a:pt x="51" y="696"/>
                  </a:lnTo>
                  <a:lnTo>
                    <a:pt x="66" y="689"/>
                  </a:lnTo>
                  <a:lnTo>
                    <a:pt x="80" y="678"/>
                  </a:lnTo>
                  <a:lnTo>
                    <a:pt x="91" y="671"/>
                  </a:lnTo>
                  <a:lnTo>
                    <a:pt x="91" y="671"/>
                  </a:lnTo>
                  <a:lnTo>
                    <a:pt x="91" y="671"/>
                  </a:lnTo>
                  <a:lnTo>
                    <a:pt x="106" y="664"/>
                  </a:lnTo>
                  <a:lnTo>
                    <a:pt x="120" y="656"/>
                  </a:lnTo>
                  <a:lnTo>
                    <a:pt x="131" y="645"/>
                  </a:lnTo>
                  <a:lnTo>
                    <a:pt x="146" y="638"/>
                  </a:lnTo>
                  <a:lnTo>
                    <a:pt x="161" y="631"/>
                  </a:lnTo>
                  <a:lnTo>
                    <a:pt x="172" y="623"/>
                  </a:lnTo>
                  <a:lnTo>
                    <a:pt x="186" y="616"/>
                  </a:lnTo>
                  <a:lnTo>
                    <a:pt x="201" y="609"/>
                  </a:lnTo>
                  <a:lnTo>
                    <a:pt x="212" y="598"/>
                  </a:lnTo>
                  <a:lnTo>
                    <a:pt x="226" y="591"/>
                  </a:lnTo>
                  <a:lnTo>
                    <a:pt x="241" y="583"/>
                  </a:lnTo>
                  <a:lnTo>
                    <a:pt x="252" y="576"/>
                  </a:lnTo>
                  <a:lnTo>
                    <a:pt x="267" y="569"/>
                  </a:lnTo>
                  <a:lnTo>
                    <a:pt x="278" y="558"/>
                  </a:lnTo>
                  <a:lnTo>
                    <a:pt x="292" y="551"/>
                  </a:lnTo>
                  <a:lnTo>
                    <a:pt x="307" y="543"/>
                  </a:lnTo>
                  <a:lnTo>
                    <a:pt x="318" y="536"/>
                  </a:lnTo>
                  <a:lnTo>
                    <a:pt x="332" y="529"/>
                  </a:lnTo>
                  <a:lnTo>
                    <a:pt x="343" y="521"/>
                  </a:lnTo>
                  <a:lnTo>
                    <a:pt x="343" y="521"/>
                  </a:lnTo>
                  <a:lnTo>
                    <a:pt x="347" y="518"/>
                  </a:lnTo>
                  <a:lnTo>
                    <a:pt x="351" y="518"/>
                  </a:lnTo>
                  <a:lnTo>
                    <a:pt x="351" y="518"/>
                  </a:lnTo>
                  <a:lnTo>
                    <a:pt x="351" y="518"/>
                  </a:lnTo>
                  <a:lnTo>
                    <a:pt x="351" y="518"/>
                  </a:lnTo>
                  <a:lnTo>
                    <a:pt x="351" y="518"/>
                  </a:lnTo>
                  <a:lnTo>
                    <a:pt x="351" y="518"/>
                  </a:lnTo>
                  <a:lnTo>
                    <a:pt x="358" y="514"/>
                  </a:lnTo>
                  <a:lnTo>
                    <a:pt x="365" y="510"/>
                  </a:lnTo>
                  <a:lnTo>
                    <a:pt x="365" y="510"/>
                  </a:lnTo>
                  <a:lnTo>
                    <a:pt x="373" y="507"/>
                  </a:lnTo>
                  <a:lnTo>
                    <a:pt x="383" y="503"/>
                  </a:lnTo>
                  <a:lnTo>
                    <a:pt x="398" y="496"/>
                  </a:lnTo>
                  <a:lnTo>
                    <a:pt x="402" y="496"/>
                  </a:lnTo>
                  <a:lnTo>
                    <a:pt x="402" y="496"/>
                  </a:lnTo>
                  <a:lnTo>
                    <a:pt x="409" y="492"/>
                  </a:lnTo>
                  <a:lnTo>
                    <a:pt x="424" y="485"/>
                  </a:lnTo>
                  <a:lnTo>
                    <a:pt x="435" y="481"/>
                  </a:lnTo>
                  <a:lnTo>
                    <a:pt x="446" y="474"/>
                  </a:lnTo>
                  <a:lnTo>
                    <a:pt x="460" y="470"/>
                  </a:lnTo>
                  <a:lnTo>
                    <a:pt x="471" y="463"/>
                  </a:lnTo>
                  <a:lnTo>
                    <a:pt x="482" y="459"/>
                  </a:lnTo>
                  <a:lnTo>
                    <a:pt x="497" y="452"/>
                  </a:lnTo>
                  <a:lnTo>
                    <a:pt x="508" y="449"/>
                  </a:lnTo>
                  <a:lnTo>
                    <a:pt x="519" y="441"/>
                  </a:lnTo>
                  <a:lnTo>
                    <a:pt x="533" y="438"/>
                  </a:lnTo>
                  <a:lnTo>
                    <a:pt x="544" y="430"/>
                  </a:lnTo>
                  <a:lnTo>
                    <a:pt x="555" y="427"/>
                  </a:lnTo>
                  <a:lnTo>
                    <a:pt x="566" y="419"/>
                  </a:lnTo>
                  <a:lnTo>
                    <a:pt x="577" y="416"/>
                  </a:lnTo>
                  <a:lnTo>
                    <a:pt x="588" y="408"/>
                  </a:lnTo>
                  <a:lnTo>
                    <a:pt x="595" y="408"/>
                  </a:lnTo>
                  <a:lnTo>
                    <a:pt x="595" y="408"/>
                  </a:lnTo>
                  <a:lnTo>
                    <a:pt x="599" y="405"/>
                  </a:lnTo>
                  <a:lnTo>
                    <a:pt x="614" y="401"/>
                  </a:lnTo>
                  <a:lnTo>
                    <a:pt x="625" y="394"/>
                  </a:lnTo>
                  <a:lnTo>
                    <a:pt x="636" y="390"/>
                  </a:lnTo>
                  <a:lnTo>
                    <a:pt x="647" y="383"/>
                  </a:lnTo>
                  <a:lnTo>
                    <a:pt x="654" y="379"/>
                  </a:lnTo>
                  <a:lnTo>
                    <a:pt x="665" y="376"/>
                  </a:lnTo>
                  <a:lnTo>
                    <a:pt x="676" y="368"/>
                  </a:lnTo>
                  <a:lnTo>
                    <a:pt x="687" y="365"/>
                  </a:lnTo>
                  <a:lnTo>
                    <a:pt x="698" y="361"/>
                  </a:lnTo>
                  <a:lnTo>
                    <a:pt x="709" y="354"/>
                  </a:lnTo>
                  <a:lnTo>
                    <a:pt x="716" y="350"/>
                  </a:lnTo>
                  <a:lnTo>
                    <a:pt x="727" y="346"/>
                  </a:lnTo>
                  <a:lnTo>
                    <a:pt x="738" y="343"/>
                  </a:lnTo>
                  <a:lnTo>
                    <a:pt x="749" y="336"/>
                  </a:lnTo>
                  <a:lnTo>
                    <a:pt x="756" y="332"/>
                  </a:lnTo>
                  <a:lnTo>
                    <a:pt x="767" y="328"/>
                  </a:lnTo>
                  <a:lnTo>
                    <a:pt x="774" y="325"/>
                  </a:lnTo>
                  <a:lnTo>
                    <a:pt x="785" y="317"/>
                  </a:lnTo>
                  <a:lnTo>
                    <a:pt x="796" y="314"/>
                  </a:lnTo>
                  <a:lnTo>
                    <a:pt x="804" y="310"/>
                  </a:lnTo>
                  <a:lnTo>
                    <a:pt x="815" y="306"/>
                  </a:lnTo>
                  <a:lnTo>
                    <a:pt x="822" y="303"/>
                  </a:lnTo>
                  <a:lnTo>
                    <a:pt x="829" y="295"/>
                  </a:lnTo>
                  <a:lnTo>
                    <a:pt x="840" y="292"/>
                  </a:lnTo>
                  <a:lnTo>
                    <a:pt x="847" y="288"/>
                  </a:lnTo>
                  <a:lnTo>
                    <a:pt x="855" y="285"/>
                  </a:lnTo>
                  <a:lnTo>
                    <a:pt x="866" y="281"/>
                  </a:lnTo>
                  <a:lnTo>
                    <a:pt x="866" y="281"/>
                  </a:lnTo>
                  <a:lnTo>
                    <a:pt x="866" y="281"/>
                  </a:lnTo>
                  <a:lnTo>
                    <a:pt x="873" y="277"/>
                  </a:lnTo>
                  <a:lnTo>
                    <a:pt x="880" y="274"/>
                  </a:lnTo>
                  <a:lnTo>
                    <a:pt x="891" y="270"/>
                  </a:lnTo>
                  <a:lnTo>
                    <a:pt x="899" y="266"/>
                  </a:lnTo>
                  <a:lnTo>
                    <a:pt x="906" y="263"/>
                  </a:lnTo>
                  <a:lnTo>
                    <a:pt x="913" y="255"/>
                  </a:lnTo>
                  <a:lnTo>
                    <a:pt x="913" y="255"/>
                  </a:lnTo>
                  <a:lnTo>
                    <a:pt x="913" y="255"/>
                  </a:lnTo>
                  <a:lnTo>
                    <a:pt x="921" y="252"/>
                  </a:lnTo>
                  <a:lnTo>
                    <a:pt x="928" y="248"/>
                  </a:lnTo>
                  <a:lnTo>
                    <a:pt x="935" y="244"/>
                  </a:lnTo>
                  <a:lnTo>
                    <a:pt x="935" y="244"/>
                  </a:lnTo>
                  <a:lnTo>
                    <a:pt x="935" y="244"/>
                  </a:lnTo>
                  <a:lnTo>
                    <a:pt x="942" y="241"/>
                  </a:lnTo>
                  <a:lnTo>
                    <a:pt x="950" y="237"/>
                  </a:lnTo>
                  <a:lnTo>
                    <a:pt x="957" y="237"/>
                  </a:lnTo>
                  <a:lnTo>
                    <a:pt x="964" y="233"/>
                  </a:lnTo>
                  <a:lnTo>
                    <a:pt x="972" y="230"/>
                  </a:lnTo>
                  <a:lnTo>
                    <a:pt x="979" y="226"/>
                  </a:lnTo>
                  <a:lnTo>
                    <a:pt x="986" y="223"/>
                  </a:lnTo>
                  <a:lnTo>
                    <a:pt x="994" y="219"/>
                  </a:lnTo>
                  <a:lnTo>
                    <a:pt x="997" y="219"/>
                  </a:lnTo>
                  <a:lnTo>
                    <a:pt x="997" y="219"/>
                  </a:lnTo>
                  <a:lnTo>
                    <a:pt x="997" y="215"/>
                  </a:lnTo>
                  <a:lnTo>
                    <a:pt x="997" y="215"/>
                  </a:lnTo>
                  <a:lnTo>
                    <a:pt x="1001" y="215"/>
                  </a:lnTo>
                  <a:lnTo>
                    <a:pt x="1008" y="212"/>
                  </a:lnTo>
                  <a:lnTo>
                    <a:pt x="1016" y="208"/>
                  </a:lnTo>
                  <a:lnTo>
                    <a:pt x="1019" y="204"/>
                  </a:lnTo>
                  <a:lnTo>
                    <a:pt x="1027" y="201"/>
                  </a:lnTo>
                  <a:lnTo>
                    <a:pt x="1034" y="201"/>
                  </a:lnTo>
                  <a:lnTo>
                    <a:pt x="1041" y="197"/>
                  </a:lnTo>
                  <a:lnTo>
                    <a:pt x="1041" y="193"/>
                  </a:lnTo>
                  <a:lnTo>
                    <a:pt x="1041" y="193"/>
                  </a:lnTo>
                  <a:lnTo>
                    <a:pt x="1045" y="193"/>
                  </a:lnTo>
                  <a:lnTo>
                    <a:pt x="1052" y="190"/>
                  </a:lnTo>
                  <a:lnTo>
                    <a:pt x="1059" y="186"/>
                  </a:lnTo>
                  <a:lnTo>
                    <a:pt x="1059" y="186"/>
                  </a:lnTo>
                  <a:lnTo>
                    <a:pt x="1059" y="186"/>
                  </a:lnTo>
                  <a:lnTo>
                    <a:pt x="1063" y="182"/>
                  </a:lnTo>
                  <a:lnTo>
                    <a:pt x="1070" y="182"/>
                  </a:lnTo>
                  <a:lnTo>
                    <a:pt x="1074" y="179"/>
                  </a:lnTo>
                  <a:lnTo>
                    <a:pt x="1081" y="175"/>
                  </a:lnTo>
                  <a:lnTo>
                    <a:pt x="1089" y="172"/>
                  </a:lnTo>
                  <a:lnTo>
                    <a:pt x="1089" y="172"/>
                  </a:lnTo>
                  <a:lnTo>
                    <a:pt x="1089" y="172"/>
                  </a:lnTo>
                  <a:lnTo>
                    <a:pt x="1092" y="172"/>
                  </a:lnTo>
                  <a:lnTo>
                    <a:pt x="1096" y="168"/>
                  </a:lnTo>
                  <a:lnTo>
                    <a:pt x="1096" y="168"/>
                  </a:lnTo>
                  <a:lnTo>
                    <a:pt x="1100" y="168"/>
                  </a:lnTo>
                  <a:lnTo>
                    <a:pt x="1103" y="164"/>
                  </a:lnTo>
                  <a:lnTo>
                    <a:pt x="1111" y="161"/>
                  </a:lnTo>
                  <a:lnTo>
                    <a:pt x="1114" y="161"/>
                  </a:lnTo>
                  <a:lnTo>
                    <a:pt x="1122" y="157"/>
                  </a:lnTo>
                  <a:lnTo>
                    <a:pt x="1125" y="153"/>
                  </a:lnTo>
                  <a:lnTo>
                    <a:pt x="1129" y="150"/>
                  </a:lnTo>
                  <a:lnTo>
                    <a:pt x="1132" y="150"/>
                  </a:lnTo>
                  <a:lnTo>
                    <a:pt x="1132" y="150"/>
                  </a:lnTo>
                  <a:lnTo>
                    <a:pt x="1136" y="150"/>
                  </a:lnTo>
                  <a:lnTo>
                    <a:pt x="1140" y="146"/>
                  </a:lnTo>
                  <a:lnTo>
                    <a:pt x="1147" y="142"/>
                  </a:lnTo>
                  <a:lnTo>
                    <a:pt x="1147" y="142"/>
                  </a:lnTo>
                  <a:lnTo>
                    <a:pt x="1147" y="142"/>
                  </a:lnTo>
                  <a:lnTo>
                    <a:pt x="1147" y="142"/>
                  </a:lnTo>
                  <a:lnTo>
                    <a:pt x="1147" y="142"/>
                  </a:lnTo>
                  <a:lnTo>
                    <a:pt x="1151" y="142"/>
                  </a:lnTo>
                  <a:lnTo>
                    <a:pt x="1154" y="139"/>
                  </a:lnTo>
                  <a:lnTo>
                    <a:pt x="1162" y="135"/>
                  </a:lnTo>
                  <a:lnTo>
                    <a:pt x="1165" y="135"/>
                  </a:lnTo>
                  <a:lnTo>
                    <a:pt x="1169" y="131"/>
                  </a:lnTo>
                  <a:lnTo>
                    <a:pt x="1176" y="128"/>
                  </a:lnTo>
                  <a:lnTo>
                    <a:pt x="1176" y="128"/>
                  </a:lnTo>
                  <a:lnTo>
                    <a:pt x="1176" y="128"/>
                  </a:lnTo>
                  <a:lnTo>
                    <a:pt x="1176" y="128"/>
                  </a:lnTo>
                  <a:lnTo>
                    <a:pt x="1176" y="128"/>
                  </a:lnTo>
                  <a:lnTo>
                    <a:pt x="1180" y="128"/>
                  </a:lnTo>
                  <a:lnTo>
                    <a:pt x="1184" y="124"/>
                  </a:lnTo>
                  <a:lnTo>
                    <a:pt x="1187" y="120"/>
                  </a:lnTo>
                  <a:lnTo>
                    <a:pt x="1195" y="120"/>
                  </a:lnTo>
                  <a:lnTo>
                    <a:pt x="1198" y="117"/>
                  </a:lnTo>
                  <a:lnTo>
                    <a:pt x="1202" y="117"/>
                  </a:lnTo>
                  <a:lnTo>
                    <a:pt x="1206" y="113"/>
                  </a:lnTo>
                  <a:lnTo>
                    <a:pt x="1209" y="110"/>
                  </a:lnTo>
                  <a:lnTo>
                    <a:pt x="1213" y="110"/>
                  </a:lnTo>
                  <a:lnTo>
                    <a:pt x="1220" y="106"/>
                  </a:lnTo>
                  <a:lnTo>
                    <a:pt x="1224" y="106"/>
                  </a:lnTo>
                  <a:lnTo>
                    <a:pt x="1227" y="102"/>
                  </a:lnTo>
                  <a:lnTo>
                    <a:pt x="1231" y="102"/>
                  </a:lnTo>
                  <a:lnTo>
                    <a:pt x="1235" y="99"/>
                  </a:lnTo>
                  <a:lnTo>
                    <a:pt x="1235" y="99"/>
                  </a:lnTo>
                  <a:lnTo>
                    <a:pt x="1235" y="99"/>
                  </a:lnTo>
                  <a:lnTo>
                    <a:pt x="1235" y="95"/>
                  </a:lnTo>
                  <a:lnTo>
                    <a:pt x="1238" y="95"/>
                  </a:lnTo>
                  <a:lnTo>
                    <a:pt x="1238" y="91"/>
                  </a:lnTo>
                  <a:lnTo>
                    <a:pt x="1238" y="88"/>
                  </a:lnTo>
                  <a:lnTo>
                    <a:pt x="1242" y="88"/>
                  </a:lnTo>
                  <a:lnTo>
                    <a:pt x="1242" y="84"/>
                  </a:lnTo>
                  <a:lnTo>
                    <a:pt x="1242" y="84"/>
                  </a:lnTo>
                  <a:lnTo>
                    <a:pt x="1246" y="80"/>
                  </a:lnTo>
                  <a:lnTo>
                    <a:pt x="1246" y="80"/>
                  </a:lnTo>
                  <a:lnTo>
                    <a:pt x="1246" y="80"/>
                  </a:lnTo>
                  <a:lnTo>
                    <a:pt x="1246" y="77"/>
                  </a:lnTo>
                  <a:lnTo>
                    <a:pt x="1246" y="77"/>
                  </a:lnTo>
                  <a:lnTo>
                    <a:pt x="1249" y="73"/>
                  </a:lnTo>
                  <a:lnTo>
                    <a:pt x="1249" y="73"/>
                  </a:lnTo>
                  <a:lnTo>
                    <a:pt x="1249" y="69"/>
                  </a:lnTo>
                  <a:lnTo>
                    <a:pt x="1249" y="66"/>
                  </a:lnTo>
                  <a:lnTo>
                    <a:pt x="1253" y="66"/>
                  </a:lnTo>
                  <a:lnTo>
                    <a:pt x="1253" y="62"/>
                  </a:lnTo>
                  <a:lnTo>
                    <a:pt x="1253" y="62"/>
                  </a:lnTo>
                  <a:lnTo>
                    <a:pt x="1253" y="59"/>
                  </a:lnTo>
                  <a:lnTo>
                    <a:pt x="1257" y="59"/>
                  </a:lnTo>
                  <a:lnTo>
                    <a:pt x="1257" y="55"/>
                  </a:lnTo>
                  <a:lnTo>
                    <a:pt x="1257" y="55"/>
                  </a:lnTo>
                  <a:lnTo>
                    <a:pt x="1257" y="51"/>
                  </a:lnTo>
                  <a:lnTo>
                    <a:pt x="1260" y="51"/>
                  </a:lnTo>
                  <a:lnTo>
                    <a:pt x="1260" y="51"/>
                  </a:lnTo>
                  <a:lnTo>
                    <a:pt x="1260" y="48"/>
                  </a:lnTo>
                  <a:lnTo>
                    <a:pt x="1260" y="48"/>
                  </a:lnTo>
                  <a:lnTo>
                    <a:pt x="1264" y="44"/>
                  </a:lnTo>
                  <a:lnTo>
                    <a:pt x="1264" y="44"/>
                  </a:lnTo>
                  <a:lnTo>
                    <a:pt x="1264" y="40"/>
                  </a:lnTo>
                  <a:lnTo>
                    <a:pt x="1264" y="40"/>
                  </a:lnTo>
                  <a:lnTo>
                    <a:pt x="1264" y="37"/>
                  </a:lnTo>
                  <a:lnTo>
                    <a:pt x="1268" y="37"/>
                  </a:lnTo>
                  <a:lnTo>
                    <a:pt x="1268" y="37"/>
                  </a:lnTo>
                  <a:lnTo>
                    <a:pt x="1268" y="33"/>
                  </a:lnTo>
                  <a:lnTo>
                    <a:pt x="1268" y="33"/>
                  </a:lnTo>
                  <a:lnTo>
                    <a:pt x="1268" y="29"/>
                  </a:lnTo>
                  <a:lnTo>
                    <a:pt x="1271" y="29"/>
                  </a:lnTo>
                  <a:lnTo>
                    <a:pt x="1271" y="29"/>
                  </a:lnTo>
                  <a:lnTo>
                    <a:pt x="1271" y="26"/>
                  </a:lnTo>
                  <a:lnTo>
                    <a:pt x="1271" y="26"/>
                  </a:lnTo>
                  <a:lnTo>
                    <a:pt x="1271" y="26"/>
                  </a:lnTo>
                  <a:lnTo>
                    <a:pt x="1271" y="22"/>
                  </a:lnTo>
                  <a:lnTo>
                    <a:pt x="1275" y="22"/>
                  </a:lnTo>
                  <a:lnTo>
                    <a:pt x="1275" y="22"/>
                  </a:lnTo>
                  <a:lnTo>
                    <a:pt x="1275" y="18"/>
                  </a:lnTo>
                  <a:lnTo>
                    <a:pt x="1275" y="18"/>
                  </a:lnTo>
                  <a:lnTo>
                    <a:pt x="1275" y="18"/>
                  </a:lnTo>
                  <a:lnTo>
                    <a:pt x="1275" y="15"/>
                  </a:lnTo>
                  <a:lnTo>
                    <a:pt x="1279" y="15"/>
                  </a:lnTo>
                  <a:lnTo>
                    <a:pt x="1279" y="15"/>
                  </a:lnTo>
                  <a:lnTo>
                    <a:pt x="1279" y="15"/>
                  </a:lnTo>
                  <a:lnTo>
                    <a:pt x="1279" y="15"/>
                  </a:lnTo>
                  <a:lnTo>
                    <a:pt x="1279" y="11"/>
                  </a:lnTo>
                  <a:lnTo>
                    <a:pt x="1279" y="11"/>
                  </a:lnTo>
                  <a:lnTo>
                    <a:pt x="1279" y="11"/>
                  </a:lnTo>
                  <a:lnTo>
                    <a:pt x="1279" y="8"/>
                  </a:lnTo>
                  <a:lnTo>
                    <a:pt x="1282" y="8"/>
                  </a:lnTo>
                  <a:lnTo>
                    <a:pt x="1282" y="8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2" y="0"/>
                  </a:lnTo>
                  <a:lnTo>
                    <a:pt x="1286" y="0"/>
                  </a:lnTo>
                  <a:lnTo>
                    <a:pt x="1286" y="0"/>
                  </a:lnTo>
                </a:path>
              </a:pathLst>
            </a:custGeom>
            <a:noFill/>
            <a:ln w="11113">
              <a:solidFill>
                <a:srgbClr val="008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78"/>
            <p:cNvSpPr>
              <a:spLocks/>
            </p:cNvSpPr>
            <p:nvPr/>
          </p:nvSpPr>
          <p:spPr bwMode="auto">
            <a:xfrm>
              <a:off x="2134" y="2114"/>
              <a:ext cx="1286" cy="482"/>
            </a:xfrm>
            <a:custGeom>
              <a:avLst/>
              <a:gdLst>
                <a:gd name="T0" fmla="*/ 40 w 1286"/>
                <a:gd name="T1" fmla="*/ 482 h 482"/>
                <a:gd name="T2" fmla="*/ 91 w 1286"/>
                <a:gd name="T3" fmla="*/ 482 h 482"/>
                <a:gd name="T4" fmla="*/ 120 w 1286"/>
                <a:gd name="T5" fmla="*/ 478 h 482"/>
                <a:gd name="T6" fmla="*/ 172 w 1286"/>
                <a:gd name="T7" fmla="*/ 478 h 482"/>
                <a:gd name="T8" fmla="*/ 226 w 1286"/>
                <a:gd name="T9" fmla="*/ 478 h 482"/>
                <a:gd name="T10" fmla="*/ 278 w 1286"/>
                <a:gd name="T11" fmla="*/ 478 h 482"/>
                <a:gd name="T12" fmla="*/ 332 w 1286"/>
                <a:gd name="T13" fmla="*/ 478 h 482"/>
                <a:gd name="T14" fmla="*/ 351 w 1286"/>
                <a:gd name="T15" fmla="*/ 478 h 482"/>
                <a:gd name="T16" fmla="*/ 351 w 1286"/>
                <a:gd name="T17" fmla="*/ 478 h 482"/>
                <a:gd name="T18" fmla="*/ 365 w 1286"/>
                <a:gd name="T19" fmla="*/ 474 h 482"/>
                <a:gd name="T20" fmla="*/ 402 w 1286"/>
                <a:gd name="T21" fmla="*/ 474 h 482"/>
                <a:gd name="T22" fmla="*/ 435 w 1286"/>
                <a:gd name="T23" fmla="*/ 471 h 482"/>
                <a:gd name="T24" fmla="*/ 482 w 1286"/>
                <a:gd name="T25" fmla="*/ 463 h 482"/>
                <a:gd name="T26" fmla="*/ 533 w 1286"/>
                <a:gd name="T27" fmla="*/ 460 h 482"/>
                <a:gd name="T28" fmla="*/ 577 w 1286"/>
                <a:gd name="T29" fmla="*/ 452 h 482"/>
                <a:gd name="T30" fmla="*/ 599 w 1286"/>
                <a:gd name="T31" fmla="*/ 449 h 482"/>
                <a:gd name="T32" fmla="*/ 647 w 1286"/>
                <a:gd name="T33" fmla="*/ 441 h 482"/>
                <a:gd name="T34" fmla="*/ 687 w 1286"/>
                <a:gd name="T35" fmla="*/ 431 h 482"/>
                <a:gd name="T36" fmla="*/ 727 w 1286"/>
                <a:gd name="T37" fmla="*/ 423 h 482"/>
                <a:gd name="T38" fmla="*/ 767 w 1286"/>
                <a:gd name="T39" fmla="*/ 412 h 482"/>
                <a:gd name="T40" fmla="*/ 804 w 1286"/>
                <a:gd name="T41" fmla="*/ 401 h 482"/>
                <a:gd name="T42" fmla="*/ 840 w 1286"/>
                <a:gd name="T43" fmla="*/ 390 h 482"/>
                <a:gd name="T44" fmla="*/ 866 w 1286"/>
                <a:gd name="T45" fmla="*/ 380 h 482"/>
                <a:gd name="T46" fmla="*/ 891 w 1286"/>
                <a:gd name="T47" fmla="*/ 372 h 482"/>
                <a:gd name="T48" fmla="*/ 913 w 1286"/>
                <a:gd name="T49" fmla="*/ 361 h 482"/>
                <a:gd name="T50" fmla="*/ 935 w 1286"/>
                <a:gd name="T51" fmla="*/ 354 h 482"/>
                <a:gd name="T52" fmla="*/ 950 w 1286"/>
                <a:gd name="T53" fmla="*/ 347 h 482"/>
                <a:gd name="T54" fmla="*/ 979 w 1286"/>
                <a:gd name="T55" fmla="*/ 336 h 482"/>
                <a:gd name="T56" fmla="*/ 997 w 1286"/>
                <a:gd name="T57" fmla="*/ 329 h 482"/>
                <a:gd name="T58" fmla="*/ 1008 w 1286"/>
                <a:gd name="T59" fmla="*/ 321 h 482"/>
                <a:gd name="T60" fmla="*/ 1034 w 1286"/>
                <a:gd name="T61" fmla="*/ 310 h 482"/>
                <a:gd name="T62" fmla="*/ 1045 w 1286"/>
                <a:gd name="T63" fmla="*/ 303 h 482"/>
                <a:gd name="T64" fmla="*/ 1059 w 1286"/>
                <a:gd name="T65" fmla="*/ 296 h 482"/>
                <a:gd name="T66" fmla="*/ 1081 w 1286"/>
                <a:gd name="T67" fmla="*/ 285 h 482"/>
                <a:gd name="T68" fmla="*/ 1092 w 1286"/>
                <a:gd name="T69" fmla="*/ 277 h 482"/>
                <a:gd name="T70" fmla="*/ 1103 w 1286"/>
                <a:gd name="T71" fmla="*/ 274 h 482"/>
                <a:gd name="T72" fmla="*/ 1125 w 1286"/>
                <a:gd name="T73" fmla="*/ 259 h 482"/>
                <a:gd name="T74" fmla="*/ 1136 w 1286"/>
                <a:gd name="T75" fmla="*/ 256 h 482"/>
                <a:gd name="T76" fmla="*/ 1147 w 1286"/>
                <a:gd name="T77" fmla="*/ 248 h 482"/>
                <a:gd name="T78" fmla="*/ 1154 w 1286"/>
                <a:gd name="T79" fmla="*/ 245 h 482"/>
                <a:gd name="T80" fmla="*/ 1176 w 1286"/>
                <a:gd name="T81" fmla="*/ 230 h 482"/>
                <a:gd name="T82" fmla="*/ 1176 w 1286"/>
                <a:gd name="T83" fmla="*/ 230 h 482"/>
                <a:gd name="T84" fmla="*/ 1195 w 1286"/>
                <a:gd name="T85" fmla="*/ 219 h 482"/>
                <a:gd name="T86" fmla="*/ 1209 w 1286"/>
                <a:gd name="T87" fmla="*/ 208 h 482"/>
                <a:gd name="T88" fmla="*/ 1227 w 1286"/>
                <a:gd name="T89" fmla="*/ 197 h 482"/>
                <a:gd name="T90" fmla="*/ 1235 w 1286"/>
                <a:gd name="T91" fmla="*/ 194 h 482"/>
                <a:gd name="T92" fmla="*/ 1238 w 1286"/>
                <a:gd name="T93" fmla="*/ 175 h 482"/>
                <a:gd name="T94" fmla="*/ 1246 w 1286"/>
                <a:gd name="T95" fmla="*/ 161 h 482"/>
                <a:gd name="T96" fmla="*/ 1246 w 1286"/>
                <a:gd name="T97" fmla="*/ 154 h 482"/>
                <a:gd name="T98" fmla="*/ 1249 w 1286"/>
                <a:gd name="T99" fmla="*/ 139 h 482"/>
                <a:gd name="T100" fmla="*/ 1253 w 1286"/>
                <a:gd name="T101" fmla="*/ 124 h 482"/>
                <a:gd name="T102" fmla="*/ 1257 w 1286"/>
                <a:gd name="T103" fmla="*/ 113 h 482"/>
                <a:gd name="T104" fmla="*/ 1260 w 1286"/>
                <a:gd name="T105" fmla="*/ 99 h 482"/>
                <a:gd name="T106" fmla="*/ 1264 w 1286"/>
                <a:gd name="T107" fmla="*/ 88 h 482"/>
                <a:gd name="T108" fmla="*/ 1268 w 1286"/>
                <a:gd name="T109" fmla="*/ 73 h 482"/>
                <a:gd name="T110" fmla="*/ 1271 w 1286"/>
                <a:gd name="T111" fmla="*/ 62 h 482"/>
                <a:gd name="T112" fmla="*/ 1271 w 1286"/>
                <a:gd name="T113" fmla="*/ 51 h 482"/>
                <a:gd name="T114" fmla="*/ 1275 w 1286"/>
                <a:gd name="T115" fmla="*/ 41 h 482"/>
                <a:gd name="T116" fmla="*/ 1279 w 1286"/>
                <a:gd name="T117" fmla="*/ 33 h 482"/>
                <a:gd name="T118" fmla="*/ 1279 w 1286"/>
                <a:gd name="T119" fmla="*/ 26 h 482"/>
                <a:gd name="T120" fmla="*/ 1282 w 1286"/>
                <a:gd name="T121" fmla="*/ 15 h 482"/>
                <a:gd name="T122" fmla="*/ 1282 w 1286"/>
                <a:gd name="T123" fmla="*/ 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86" h="482">
                  <a:moveTo>
                    <a:pt x="0" y="482"/>
                  </a:moveTo>
                  <a:lnTo>
                    <a:pt x="11" y="482"/>
                  </a:lnTo>
                  <a:lnTo>
                    <a:pt x="25" y="482"/>
                  </a:lnTo>
                  <a:lnTo>
                    <a:pt x="40" y="482"/>
                  </a:lnTo>
                  <a:lnTo>
                    <a:pt x="51" y="482"/>
                  </a:lnTo>
                  <a:lnTo>
                    <a:pt x="66" y="482"/>
                  </a:lnTo>
                  <a:lnTo>
                    <a:pt x="80" y="482"/>
                  </a:lnTo>
                  <a:lnTo>
                    <a:pt x="91" y="482"/>
                  </a:lnTo>
                  <a:lnTo>
                    <a:pt x="91" y="482"/>
                  </a:lnTo>
                  <a:lnTo>
                    <a:pt x="91" y="482"/>
                  </a:lnTo>
                  <a:lnTo>
                    <a:pt x="106" y="482"/>
                  </a:lnTo>
                  <a:lnTo>
                    <a:pt x="120" y="478"/>
                  </a:lnTo>
                  <a:lnTo>
                    <a:pt x="131" y="478"/>
                  </a:lnTo>
                  <a:lnTo>
                    <a:pt x="146" y="478"/>
                  </a:lnTo>
                  <a:lnTo>
                    <a:pt x="161" y="478"/>
                  </a:lnTo>
                  <a:lnTo>
                    <a:pt x="172" y="478"/>
                  </a:lnTo>
                  <a:lnTo>
                    <a:pt x="186" y="478"/>
                  </a:lnTo>
                  <a:lnTo>
                    <a:pt x="201" y="478"/>
                  </a:lnTo>
                  <a:lnTo>
                    <a:pt x="212" y="478"/>
                  </a:lnTo>
                  <a:lnTo>
                    <a:pt x="226" y="478"/>
                  </a:lnTo>
                  <a:lnTo>
                    <a:pt x="241" y="478"/>
                  </a:lnTo>
                  <a:lnTo>
                    <a:pt x="252" y="478"/>
                  </a:lnTo>
                  <a:lnTo>
                    <a:pt x="267" y="478"/>
                  </a:lnTo>
                  <a:lnTo>
                    <a:pt x="278" y="478"/>
                  </a:lnTo>
                  <a:lnTo>
                    <a:pt x="292" y="478"/>
                  </a:lnTo>
                  <a:lnTo>
                    <a:pt x="307" y="478"/>
                  </a:lnTo>
                  <a:lnTo>
                    <a:pt x="318" y="478"/>
                  </a:lnTo>
                  <a:lnTo>
                    <a:pt x="332" y="478"/>
                  </a:lnTo>
                  <a:lnTo>
                    <a:pt x="343" y="478"/>
                  </a:lnTo>
                  <a:lnTo>
                    <a:pt x="343" y="478"/>
                  </a:lnTo>
                  <a:lnTo>
                    <a:pt x="347" y="478"/>
                  </a:lnTo>
                  <a:lnTo>
                    <a:pt x="351" y="478"/>
                  </a:lnTo>
                  <a:lnTo>
                    <a:pt x="351" y="478"/>
                  </a:lnTo>
                  <a:lnTo>
                    <a:pt x="351" y="478"/>
                  </a:lnTo>
                  <a:lnTo>
                    <a:pt x="351" y="478"/>
                  </a:lnTo>
                  <a:lnTo>
                    <a:pt x="351" y="478"/>
                  </a:lnTo>
                  <a:lnTo>
                    <a:pt x="351" y="478"/>
                  </a:lnTo>
                  <a:lnTo>
                    <a:pt x="358" y="478"/>
                  </a:lnTo>
                  <a:lnTo>
                    <a:pt x="365" y="474"/>
                  </a:lnTo>
                  <a:lnTo>
                    <a:pt x="365" y="474"/>
                  </a:lnTo>
                  <a:lnTo>
                    <a:pt x="373" y="474"/>
                  </a:lnTo>
                  <a:lnTo>
                    <a:pt x="383" y="474"/>
                  </a:lnTo>
                  <a:lnTo>
                    <a:pt x="398" y="474"/>
                  </a:lnTo>
                  <a:lnTo>
                    <a:pt x="402" y="474"/>
                  </a:lnTo>
                  <a:lnTo>
                    <a:pt x="402" y="474"/>
                  </a:lnTo>
                  <a:lnTo>
                    <a:pt x="409" y="471"/>
                  </a:lnTo>
                  <a:lnTo>
                    <a:pt x="424" y="471"/>
                  </a:lnTo>
                  <a:lnTo>
                    <a:pt x="435" y="471"/>
                  </a:lnTo>
                  <a:lnTo>
                    <a:pt x="446" y="471"/>
                  </a:lnTo>
                  <a:lnTo>
                    <a:pt x="460" y="467"/>
                  </a:lnTo>
                  <a:lnTo>
                    <a:pt x="471" y="467"/>
                  </a:lnTo>
                  <a:lnTo>
                    <a:pt x="482" y="463"/>
                  </a:lnTo>
                  <a:lnTo>
                    <a:pt x="497" y="463"/>
                  </a:lnTo>
                  <a:lnTo>
                    <a:pt x="508" y="463"/>
                  </a:lnTo>
                  <a:lnTo>
                    <a:pt x="519" y="460"/>
                  </a:lnTo>
                  <a:lnTo>
                    <a:pt x="533" y="460"/>
                  </a:lnTo>
                  <a:lnTo>
                    <a:pt x="544" y="456"/>
                  </a:lnTo>
                  <a:lnTo>
                    <a:pt x="555" y="456"/>
                  </a:lnTo>
                  <a:lnTo>
                    <a:pt x="566" y="452"/>
                  </a:lnTo>
                  <a:lnTo>
                    <a:pt x="577" y="452"/>
                  </a:lnTo>
                  <a:lnTo>
                    <a:pt x="588" y="449"/>
                  </a:lnTo>
                  <a:lnTo>
                    <a:pt x="595" y="449"/>
                  </a:lnTo>
                  <a:lnTo>
                    <a:pt x="595" y="449"/>
                  </a:lnTo>
                  <a:lnTo>
                    <a:pt x="599" y="449"/>
                  </a:lnTo>
                  <a:lnTo>
                    <a:pt x="614" y="445"/>
                  </a:lnTo>
                  <a:lnTo>
                    <a:pt x="625" y="445"/>
                  </a:lnTo>
                  <a:lnTo>
                    <a:pt x="636" y="441"/>
                  </a:lnTo>
                  <a:lnTo>
                    <a:pt x="647" y="441"/>
                  </a:lnTo>
                  <a:lnTo>
                    <a:pt x="654" y="438"/>
                  </a:lnTo>
                  <a:lnTo>
                    <a:pt x="665" y="434"/>
                  </a:lnTo>
                  <a:lnTo>
                    <a:pt x="676" y="434"/>
                  </a:lnTo>
                  <a:lnTo>
                    <a:pt x="687" y="431"/>
                  </a:lnTo>
                  <a:lnTo>
                    <a:pt x="698" y="431"/>
                  </a:lnTo>
                  <a:lnTo>
                    <a:pt x="709" y="427"/>
                  </a:lnTo>
                  <a:lnTo>
                    <a:pt x="716" y="423"/>
                  </a:lnTo>
                  <a:lnTo>
                    <a:pt x="727" y="423"/>
                  </a:lnTo>
                  <a:lnTo>
                    <a:pt x="738" y="420"/>
                  </a:lnTo>
                  <a:lnTo>
                    <a:pt x="749" y="416"/>
                  </a:lnTo>
                  <a:lnTo>
                    <a:pt x="756" y="412"/>
                  </a:lnTo>
                  <a:lnTo>
                    <a:pt x="767" y="412"/>
                  </a:lnTo>
                  <a:lnTo>
                    <a:pt x="774" y="409"/>
                  </a:lnTo>
                  <a:lnTo>
                    <a:pt x="785" y="405"/>
                  </a:lnTo>
                  <a:lnTo>
                    <a:pt x="796" y="401"/>
                  </a:lnTo>
                  <a:lnTo>
                    <a:pt x="804" y="401"/>
                  </a:lnTo>
                  <a:lnTo>
                    <a:pt x="815" y="398"/>
                  </a:lnTo>
                  <a:lnTo>
                    <a:pt x="822" y="394"/>
                  </a:lnTo>
                  <a:lnTo>
                    <a:pt x="829" y="390"/>
                  </a:lnTo>
                  <a:lnTo>
                    <a:pt x="840" y="390"/>
                  </a:lnTo>
                  <a:lnTo>
                    <a:pt x="847" y="387"/>
                  </a:lnTo>
                  <a:lnTo>
                    <a:pt x="855" y="383"/>
                  </a:lnTo>
                  <a:lnTo>
                    <a:pt x="866" y="380"/>
                  </a:lnTo>
                  <a:lnTo>
                    <a:pt x="866" y="380"/>
                  </a:lnTo>
                  <a:lnTo>
                    <a:pt x="866" y="380"/>
                  </a:lnTo>
                  <a:lnTo>
                    <a:pt x="873" y="376"/>
                  </a:lnTo>
                  <a:lnTo>
                    <a:pt x="880" y="376"/>
                  </a:lnTo>
                  <a:lnTo>
                    <a:pt x="891" y="372"/>
                  </a:lnTo>
                  <a:lnTo>
                    <a:pt x="899" y="369"/>
                  </a:lnTo>
                  <a:lnTo>
                    <a:pt x="906" y="365"/>
                  </a:lnTo>
                  <a:lnTo>
                    <a:pt x="913" y="361"/>
                  </a:lnTo>
                  <a:lnTo>
                    <a:pt x="913" y="361"/>
                  </a:lnTo>
                  <a:lnTo>
                    <a:pt x="913" y="361"/>
                  </a:lnTo>
                  <a:lnTo>
                    <a:pt x="921" y="358"/>
                  </a:lnTo>
                  <a:lnTo>
                    <a:pt x="928" y="358"/>
                  </a:lnTo>
                  <a:lnTo>
                    <a:pt x="935" y="354"/>
                  </a:lnTo>
                  <a:lnTo>
                    <a:pt x="935" y="354"/>
                  </a:lnTo>
                  <a:lnTo>
                    <a:pt x="935" y="354"/>
                  </a:lnTo>
                  <a:lnTo>
                    <a:pt x="942" y="350"/>
                  </a:lnTo>
                  <a:lnTo>
                    <a:pt x="950" y="347"/>
                  </a:lnTo>
                  <a:lnTo>
                    <a:pt x="957" y="343"/>
                  </a:lnTo>
                  <a:lnTo>
                    <a:pt x="964" y="339"/>
                  </a:lnTo>
                  <a:lnTo>
                    <a:pt x="972" y="339"/>
                  </a:lnTo>
                  <a:lnTo>
                    <a:pt x="979" y="336"/>
                  </a:lnTo>
                  <a:lnTo>
                    <a:pt x="986" y="332"/>
                  </a:lnTo>
                  <a:lnTo>
                    <a:pt x="994" y="329"/>
                  </a:lnTo>
                  <a:lnTo>
                    <a:pt x="997" y="329"/>
                  </a:lnTo>
                  <a:lnTo>
                    <a:pt x="997" y="329"/>
                  </a:lnTo>
                  <a:lnTo>
                    <a:pt x="997" y="329"/>
                  </a:lnTo>
                  <a:lnTo>
                    <a:pt x="997" y="329"/>
                  </a:lnTo>
                  <a:lnTo>
                    <a:pt x="1001" y="325"/>
                  </a:lnTo>
                  <a:lnTo>
                    <a:pt x="1008" y="321"/>
                  </a:lnTo>
                  <a:lnTo>
                    <a:pt x="1016" y="318"/>
                  </a:lnTo>
                  <a:lnTo>
                    <a:pt x="1019" y="318"/>
                  </a:lnTo>
                  <a:lnTo>
                    <a:pt x="1027" y="314"/>
                  </a:lnTo>
                  <a:lnTo>
                    <a:pt x="1034" y="310"/>
                  </a:lnTo>
                  <a:lnTo>
                    <a:pt x="1041" y="307"/>
                  </a:lnTo>
                  <a:lnTo>
                    <a:pt x="1041" y="307"/>
                  </a:lnTo>
                  <a:lnTo>
                    <a:pt x="1041" y="307"/>
                  </a:lnTo>
                  <a:lnTo>
                    <a:pt x="1045" y="303"/>
                  </a:lnTo>
                  <a:lnTo>
                    <a:pt x="1052" y="299"/>
                  </a:lnTo>
                  <a:lnTo>
                    <a:pt x="1059" y="299"/>
                  </a:lnTo>
                  <a:lnTo>
                    <a:pt x="1059" y="296"/>
                  </a:lnTo>
                  <a:lnTo>
                    <a:pt x="1059" y="296"/>
                  </a:lnTo>
                  <a:lnTo>
                    <a:pt x="1063" y="296"/>
                  </a:lnTo>
                  <a:lnTo>
                    <a:pt x="1070" y="292"/>
                  </a:lnTo>
                  <a:lnTo>
                    <a:pt x="1074" y="288"/>
                  </a:lnTo>
                  <a:lnTo>
                    <a:pt x="1081" y="285"/>
                  </a:lnTo>
                  <a:lnTo>
                    <a:pt x="1089" y="281"/>
                  </a:lnTo>
                  <a:lnTo>
                    <a:pt x="1089" y="281"/>
                  </a:lnTo>
                  <a:lnTo>
                    <a:pt x="1089" y="281"/>
                  </a:lnTo>
                  <a:lnTo>
                    <a:pt x="1092" y="277"/>
                  </a:lnTo>
                  <a:lnTo>
                    <a:pt x="1096" y="277"/>
                  </a:lnTo>
                  <a:lnTo>
                    <a:pt x="1096" y="277"/>
                  </a:lnTo>
                  <a:lnTo>
                    <a:pt x="1100" y="277"/>
                  </a:lnTo>
                  <a:lnTo>
                    <a:pt x="1103" y="274"/>
                  </a:lnTo>
                  <a:lnTo>
                    <a:pt x="1111" y="270"/>
                  </a:lnTo>
                  <a:lnTo>
                    <a:pt x="1114" y="267"/>
                  </a:lnTo>
                  <a:lnTo>
                    <a:pt x="1122" y="263"/>
                  </a:lnTo>
                  <a:lnTo>
                    <a:pt x="1125" y="259"/>
                  </a:lnTo>
                  <a:lnTo>
                    <a:pt x="1129" y="259"/>
                  </a:lnTo>
                  <a:lnTo>
                    <a:pt x="1132" y="256"/>
                  </a:lnTo>
                  <a:lnTo>
                    <a:pt x="1132" y="256"/>
                  </a:lnTo>
                  <a:lnTo>
                    <a:pt x="1136" y="256"/>
                  </a:lnTo>
                  <a:lnTo>
                    <a:pt x="1140" y="252"/>
                  </a:lnTo>
                  <a:lnTo>
                    <a:pt x="1147" y="248"/>
                  </a:lnTo>
                  <a:lnTo>
                    <a:pt x="1147" y="248"/>
                  </a:lnTo>
                  <a:lnTo>
                    <a:pt x="1147" y="248"/>
                  </a:lnTo>
                  <a:lnTo>
                    <a:pt x="1147" y="248"/>
                  </a:lnTo>
                  <a:lnTo>
                    <a:pt x="1147" y="248"/>
                  </a:lnTo>
                  <a:lnTo>
                    <a:pt x="1151" y="245"/>
                  </a:lnTo>
                  <a:lnTo>
                    <a:pt x="1154" y="245"/>
                  </a:lnTo>
                  <a:lnTo>
                    <a:pt x="1162" y="241"/>
                  </a:lnTo>
                  <a:lnTo>
                    <a:pt x="1165" y="237"/>
                  </a:lnTo>
                  <a:lnTo>
                    <a:pt x="1169" y="234"/>
                  </a:lnTo>
                  <a:lnTo>
                    <a:pt x="1176" y="230"/>
                  </a:lnTo>
                  <a:lnTo>
                    <a:pt x="1176" y="230"/>
                  </a:lnTo>
                  <a:lnTo>
                    <a:pt x="1176" y="230"/>
                  </a:lnTo>
                  <a:lnTo>
                    <a:pt x="1176" y="230"/>
                  </a:lnTo>
                  <a:lnTo>
                    <a:pt x="1176" y="230"/>
                  </a:lnTo>
                  <a:lnTo>
                    <a:pt x="1180" y="230"/>
                  </a:lnTo>
                  <a:lnTo>
                    <a:pt x="1184" y="226"/>
                  </a:lnTo>
                  <a:lnTo>
                    <a:pt x="1187" y="223"/>
                  </a:lnTo>
                  <a:lnTo>
                    <a:pt x="1195" y="219"/>
                  </a:lnTo>
                  <a:lnTo>
                    <a:pt x="1198" y="216"/>
                  </a:lnTo>
                  <a:lnTo>
                    <a:pt x="1202" y="216"/>
                  </a:lnTo>
                  <a:lnTo>
                    <a:pt x="1206" y="212"/>
                  </a:lnTo>
                  <a:lnTo>
                    <a:pt x="1209" y="208"/>
                  </a:lnTo>
                  <a:lnTo>
                    <a:pt x="1213" y="205"/>
                  </a:lnTo>
                  <a:lnTo>
                    <a:pt x="1220" y="205"/>
                  </a:lnTo>
                  <a:lnTo>
                    <a:pt x="1224" y="201"/>
                  </a:lnTo>
                  <a:lnTo>
                    <a:pt x="1227" y="197"/>
                  </a:lnTo>
                  <a:lnTo>
                    <a:pt x="1231" y="194"/>
                  </a:lnTo>
                  <a:lnTo>
                    <a:pt x="1235" y="194"/>
                  </a:lnTo>
                  <a:lnTo>
                    <a:pt x="1235" y="194"/>
                  </a:lnTo>
                  <a:lnTo>
                    <a:pt x="1235" y="194"/>
                  </a:lnTo>
                  <a:lnTo>
                    <a:pt x="1235" y="186"/>
                  </a:lnTo>
                  <a:lnTo>
                    <a:pt x="1238" y="183"/>
                  </a:lnTo>
                  <a:lnTo>
                    <a:pt x="1238" y="179"/>
                  </a:lnTo>
                  <a:lnTo>
                    <a:pt x="1238" y="175"/>
                  </a:lnTo>
                  <a:lnTo>
                    <a:pt x="1242" y="172"/>
                  </a:lnTo>
                  <a:lnTo>
                    <a:pt x="1242" y="168"/>
                  </a:lnTo>
                  <a:lnTo>
                    <a:pt x="1242" y="164"/>
                  </a:lnTo>
                  <a:lnTo>
                    <a:pt x="1246" y="161"/>
                  </a:lnTo>
                  <a:lnTo>
                    <a:pt x="1246" y="161"/>
                  </a:lnTo>
                  <a:lnTo>
                    <a:pt x="1246" y="161"/>
                  </a:lnTo>
                  <a:lnTo>
                    <a:pt x="1246" y="157"/>
                  </a:lnTo>
                  <a:lnTo>
                    <a:pt x="1246" y="154"/>
                  </a:lnTo>
                  <a:lnTo>
                    <a:pt x="1249" y="150"/>
                  </a:lnTo>
                  <a:lnTo>
                    <a:pt x="1249" y="146"/>
                  </a:lnTo>
                  <a:lnTo>
                    <a:pt x="1249" y="143"/>
                  </a:lnTo>
                  <a:lnTo>
                    <a:pt x="1249" y="139"/>
                  </a:lnTo>
                  <a:lnTo>
                    <a:pt x="1253" y="135"/>
                  </a:lnTo>
                  <a:lnTo>
                    <a:pt x="1253" y="132"/>
                  </a:lnTo>
                  <a:lnTo>
                    <a:pt x="1253" y="128"/>
                  </a:lnTo>
                  <a:lnTo>
                    <a:pt x="1253" y="124"/>
                  </a:lnTo>
                  <a:lnTo>
                    <a:pt x="1257" y="121"/>
                  </a:lnTo>
                  <a:lnTo>
                    <a:pt x="1257" y="117"/>
                  </a:lnTo>
                  <a:lnTo>
                    <a:pt x="1257" y="113"/>
                  </a:lnTo>
                  <a:lnTo>
                    <a:pt x="1257" y="113"/>
                  </a:lnTo>
                  <a:lnTo>
                    <a:pt x="1260" y="110"/>
                  </a:lnTo>
                  <a:lnTo>
                    <a:pt x="1260" y="106"/>
                  </a:lnTo>
                  <a:lnTo>
                    <a:pt x="1260" y="103"/>
                  </a:lnTo>
                  <a:lnTo>
                    <a:pt x="1260" y="99"/>
                  </a:lnTo>
                  <a:lnTo>
                    <a:pt x="1264" y="95"/>
                  </a:lnTo>
                  <a:lnTo>
                    <a:pt x="1264" y="92"/>
                  </a:lnTo>
                  <a:lnTo>
                    <a:pt x="1264" y="88"/>
                  </a:lnTo>
                  <a:lnTo>
                    <a:pt x="1264" y="88"/>
                  </a:lnTo>
                  <a:lnTo>
                    <a:pt x="1264" y="84"/>
                  </a:lnTo>
                  <a:lnTo>
                    <a:pt x="1268" y="81"/>
                  </a:lnTo>
                  <a:lnTo>
                    <a:pt x="1268" y="77"/>
                  </a:lnTo>
                  <a:lnTo>
                    <a:pt x="1268" y="73"/>
                  </a:lnTo>
                  <a:lnTo>
                    <a:pt x="1268" y="73"/>
                  </a:lnTo>
                  <a:lnTo>
                    <a:pt x="1268" y="70"/>
                  </a:lnTo>
                  <a:lnTo>
                    <a:pt x="1271" y="66"/>
                  </a:lnTo>
                  <a:lnTo>
                    <a:pt x="1271" y="62"/>
                  </a:lnTo>
                  <a:lnTo>
                    <a:pt x="1271" y="59"/>
                  </a:lnTo>
                  <a:lnTo>
                    <a:pt x="1271" y="59"/>
                  </a:lnTo>
                  <a:lnTo>
                    <a:pt x="1271" y="55"/>
                  </a:lnTo>
                  <a:lnTo>
                    <a:pt x="1271" y="51"/>
                  </a:lnTo>
                  <a:lnTo>
                    <a:pt x="1275" y="48"/>
                  </a:lnTo>
                  <a:lnTo>
                    <a:pt x="1275" y="48"/>
                  </a:lnTo>
                  <a:lnTo>
                    <a:pt x="1275" y="44"/>
                  </a:lnTo>
                  <a:lnTo>
                    <a:pt x="1275" y="41"/>
                  </a:lnTo>
                  <a:lnTo>
                    <a:pt x="1275" y="37"/>
                  </a:lnTo>
                  <a:lnTo>
                    <a:pt x="1275" y="37"/>
                  </a:lnTo>
                  <a:lnTo>
                    <a:pt x="1279" y="33"/>
                  </a:lnTo>
                  <a:lnTo>
                    <a:pt x="1279" y="33"/>
                  </a:lnTo>
                  <a:lnTo>
                    <a:pt x="1279" y="33"/>
                  </a:lnTo>
                  <a:lnTo>
                    <a:pt x="1279" y="30"/>
                  </a:lnTo>
                  <a:lnTo>
                    <a:pt x="1279" y="30"/>
                  </a:lnTo>
                  <a:lnTo>
                    <a:pt x="1279" y="26"/>
                  </a:lnTo>
                  <a:lnTo>
                    <a:pt x="1279" y="22"/>
                  </a:lnTo>
                  <a:lnTo>
                    <a:pt x="1279" y="22"/>
                  </a:lnTo>
                  <a:lnTo>
                    <a:pt x="1282" y="19"/>
                  </a:lnTo>
                  <a:lnTo>
                    <a:pt x="1282" y="15"/>
                  </a:lnTo>
                  <a:lnTo>
                    <a:pt x="1282" y="11"/>
                  </a:lnTo>
                  <a:lnTo>
                    <a:pt x="1282" y="11"/>
                  </a:lnTo>
                  <a:lnTo>
                    <a:pt x="1282" y="8"/>
                  </a:lnTo>
                  <a:lnTo>
                    <a:pt x="1282" y="8"/>
                  </a:lnTo>
                  <a:lnTo>
                    <a:pt x="1282" y="4"/>
                  </a:lnTo>
                  <a:lnTo>
                    <a:pt x="1286" y="0"/>
                  </a:lnTo>
                  <a:lnTo>
                    <a:pt x="1286" y="0"/>
                  </a:lnTo>
                </a:path>
              </a:pathLst>
            </a:custGeom>
            <a:noFill/>
            <a:ln w="11113">
              <a:solidFill>
                <a:srgbClr val="D943B4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" name="Freeform 79"/>
            <p:cNvSpPr>
              <a:spLocks/>
            </p:cNvSpPr>
            <p:nvPr/>
          </p:nvSpPr>
          <p:spPr bwMode="auto">
            <a:xfrm>
              <a:off x="2134" y="1557"/>
              <a:ext cx="1286" cy="481"/>
            </a:xfrm>
            <a:custGeom>
              <a:avLst/>
              <a:gdLst>
                <a:gd name="T0" fmla="*/ 40 w 1286"/>
                <a:gd name="T1" fmla="*/ 0 h 481"/>
                <a:gd name="T2" fmla="*/ 91 w 1286"/>
                <a:gd name="T3" fmla="*/ 0 h 481"/>
                <a:gd name="T4" fmla="*/ 120 w 1286"/>
                <a:gd name="T5" fmla="*/ 3 h 481"/>
                <a:gd name="T6" fmla="*/ 172 w 1286"/>
                <a:gd name="T7" fmla="*/ 3 h 481"/>
                <a:gd name="T8" fmla="*/ 226 w 1286"/>
                <a:gd name="T9" fmla="*/ 3 h 481"/>
                <a:gd name="T10" fmla="*/ 278 w 1286"/>
                <a:gd name="T11" fmla="*/ 3 h 481"/>
                <a:gd name="T12" fmla="*/ 332 w 1286"/>
                <a:gd name="T13" fmla="*/ 3 h 481"/>
                <a:gd name="T14" fmla="*/ 351 w 1286"/>
                <a:gd name="T15" fmla="*/ 3 h 481"/>
                <a:gd name="T16" fmla="*/ 351 w 1286"/>
                <a:gd name="T17" fmla="*/ 3 h 481"/>
                <a:gd name="T18" fmla="*/ 365 w 1286"/>
                <a:gd name="T19" fmla="*/ 7 h 481"/>
                <a:gd name="T20" fmla="*/ 402 w 1286"/>
                <a:gd name="T21" fmla="*/ 7 h 481"/>
                <a:gd name="T22" fmla="*/ 435 w 1286"/>
                <a:gd name="T23" fmla="*/ 11 h 481"/>
                <a:gd name="T24" fmla="*/ 482 w 1286"/>
                <a:gd name="T25" fmla="*/ 18 h 481"/>
                <a:gd name="T26" fmla="*/ 533 w 1286"/>
                <a:gd name="T27" fmla="*/ 22 h 481"/>
                <a:gd name="T28" fmla="*/ 577 w 1286"/>
                <a:gd name="T29" fmla="*/ 29 h 481"/>
                <a:gd name="T30" fmla="*/ 599 w 1286"/>
                <a:gd name="T31" fmla="*/ 33 h 481"/>
                <a:gd name="T32" fmla="*/ 647 w 1286"/>
                <a:gd name="T33" fmla="*/ 40 h 481"/>
                <a:gd name="T34" fmla="*/ 687 w 1286"/>
                <a:gd name="T35" fmla="*/ 51 h 481"/>
                <a:gd name="T36" fmla="*/ 727 w 1286"/>
                <a:gd name="T37" fmla="*/ 58 h 481"/>
                <a:gd name="T38" fmla="*/ 767 w 1286"/>
                <a:gd name="T39" fmla="*/ 69 h 481"/>
                <a:gd name="T40" fmla="*/ 804 w 1286"/>
                <a:gd name="T41" fmla="*/ 80 h 481"/>
                <a:gd name="T42" fmla="*/ 840 w 1286"/>
                <a:gd name="T43" fmla="*/ 91 h 481"/>
                <a:gd name="T44" fmla="*/ 866 w 1286"/>
                <a:gd name="T45" fmla="*/ 102 h 481"/>
                <a:gd name="T46" fmla="*/ 891 w 1286"/>
                <a:gd name="T47" fmla="*/ 109 h 481"/>
                <a:gd name="T48" fmla="*/ 913 w 1286"/>
                <a:gd name="T49" fmla="*/ 120 h 481"/>
                <a:gd name="T50" fmla="*/ 935 w 1286"/>
                <a:gd name="T51" fmla="*/ 127 h 481"/>
                <a:gd name="T52" fmla="*/ 950 w 1286"/>
                <a:gd name="T53" fmla="*/ 135 h 481"/>
                <a:gd name="T54" fmla="*/ 979 w 1286"/>
                <a:gd name="T55" fmla="*/ 146 h 481"/>
                <a:gd name="T56" fmla="*/ 997 w 1286"/>
                <a:gd name="T57" fmla="*/ 153 h 481"/>
                <a:gd name="T58" fmla="*/ 1008 w 1286"/>
                <a:gd name="T59" fmla="*/ 160 h 481"/>
                <a:gd name="T60" fmla="*/ 1034 w 1286"/>
                <a:gd name="T61" fmla="*/ 171 h 481"/>
                <a:gd name="T62" fmla="*/ 1045 w 1286"/>
                <a:gd name="T63" fmla="*/ 178 h 481"/>
                <a:gd name="T64" fmla="*/ 1059 w 1286"/>
                <a:gd name="T65" fmla="*/ 186 h 481"/>
                <a:gd name="T66" fmla="*/ 1081 w 1286"/>
                <a:gd name="T67" fmla="*/ 197 h 481"/>
                <a:gd name="T68" fmla="*/ 1092 w 1286"/>
                <a:gd name="T69" fmla="*/ 204 h 481"/>
                <a:gd name="T70" fmla="*/ 1103 w 1286"/>
                <a:gd name="T71" fmla="*/ 208 h 481"/>
                <a:gd name="T72" fmla="*/ 1125 w 1286"/>
                <a:gd name="T73" fmla="*/ 222 h 481"/>
                <a:gd name="T74" fmla="*/ 1136 w 1286"/>
                <a:gd name="T75" fmla="*/ 226 h 481"/>
                <a:gd name="T76" fmla="*/ 1147 w 1286"/>
                <a:gd name="T77" fmla="*/ 233 h 481"/>
                <a:gd name="T78" fmla="*/ 1154 w 1286"/>
                <a:gd name="T79" fmla="*/ 237 h 481"/>
                <a:gd name="T80" fmla="*/ 1176 w 1286"/>
                <a:gd name="T81" fmla="*/ 251 h 481"/>
                <a:gd name="T82" fmla="*/ 1176 w 1286"/>
                <a:gd name="T83" fmla="*/ 251 h 481"/>
                <a:gd name="T84" fmla="*/ 1195 w 1286"/>
                <a:gd name="T85" fmla="*/ 262 h 481"/>
                <a:gd name="T86" fmla="*/ 1209 w 1286"/>
                <a:gd name="T87" fmla="*/ 273 h 481"/>
                <a:gd name="T88" fmla="*/ 1227 w 1286"/>
                <a:gd name="T89" fmla="*/ 284 h 481"/>
                <a:gd name="T90" fmla="*/ 1235 w 1286"/>
                <a:gd name="T91" fmla="*/ 288 h 481"/>
                <a:gd name="T92" fmla="*/ 1238 w 1286"/>
                <a:gd name="T93" fmla="*/ 306 h 481"/>
                <a:gd name="T94" fmla="*/ 1246 w 1286"/>
                <a:gd name="T95" fmla="*/ 321 h 481"/>
                <a:gd name="T96" fmla="*/ 1246 w 1286"/>
                <a:gd name="T97" fmla="*/ 328 h 481"/>
                <a:gd name="T98" fmla="*/ 1249 w 1286"/>
                <a:gd name="T99" fmla="*/ 342 h 481"/>
                <a:gd name="T100" fmla="*/ 1253 w 1286"/>
                <a:gd name="T101" fmla="*/ 357 h 481"/>
                <a:gd name="T102" fmla="*/ 1257 w 1286"/>
                <a:gd name="T103" fmla="*/ 368 h 481"/>
                <a:gd name="T104" fmla="*/ 1260 w 1286"/>
                <a:gd name="T105" fmla="*/ 383 h 481"/>
                <a:gd name="T106" fmla="*/ 1264 w 1286"/>
                <a:gd name="T107" fmla="*/ 393 h 481"/>
                <a:gd name="T108" fmla="*/ 1268 w 1286"/>
                <a:gd name="T109" fmla="*/ 408 h 481"/>
                <a:gd name="T110" fmla="*/ 1271 w 1286"/>
                <a:gd name="T111" fmla="*/ 419 h 481"/>
                <a:gd name="T112" fmla="*/ 1271 w 1286"/>
                <a:gd name="T113" fmla="*/ 430 h 481"/>
                <a:gd name="T114" fmla="*/ 1275 w 1286"/>
                <a:gd name="T115" fmla="*/ 441 h 481"/>
                <a:gd name="T116" fmla="*/ 1279 w 1286"/>
                <a:gd name="T117" fmla="*/ 448 h 481"/>
                <a:gd name="T118" fmla="*/ 1279 w 1286"/>
                <a:gd name="T119" fmla="*/ 455 h 481"/>
                <a:gd name="T120" fmla="*/ 1282 w 1286"/>
                <a:gd name="T121" fmla="*/ 466 h 481"/>
                <a:gd name="T122" fmla="*/ 1282 w 1286"/>
                <a:gd name="T123" fmla="*/ 474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86" h="481">
                  <a:moveTo>
                    <a:pt x="0" y="0"/>
                  </a:moveTo>
                  <a:lnTo>
                    <a:pt x="11" y="0"/>
                  </a:lnTo>
                  <a:lnTo>
                    <a:pt x="25" y="0"/>
                  </a:lnTo>
                  <a:lnTo>
                    <a:pt x="40" y="0"/>
                  </a:lnTo>
                  <a:lnTo>
                    <a:pt x="51" y="0"/>
                  </a:lnTo>
                  <a:lnTo>
                    <a:pt x="66" y="0"/>
                  </a:lnTo>
                  <a:lnTo>
                    <a:pt x="80" y="0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106" y="0"/>
                  </a:lnTo>
                  <a:lnTo>
                    <a:pt x="120" y="3"/>
                  </a:lnTo>
                  <a:lnTo>
                    <a:pt x="131" y="3"/>
                  </a:lnTo>
                  <a:lnTo>
                    <a:pt x="146" y="3"/>
                  </a:lnTo>
                  <a:lnTo>
                    <a:pt x="161" y="3"/>
                  </a:lnTo>
                  <a:lnTo>
                    <a:pt x="172" y="3"/>
                  </a:lnTo>
                  <a:lnTo>
                    <a:pt x="186" y="3"/>
                  </a:lnTo>
                  <a:lnTo>
                    <a:pt x="201" y="3"/>
                  </a:lnTo>
                  <a:lnTo>
                    <a:pt x="212" y="3"/>
                  </a:lnTo>
                  <a:lnTo>
                    <a:pt x="226" y="3"/>
                  </a:lnTo>
                  <a:lnTo>
                    <a:pt x="241" y="3"/>
                  </a:lnTo>
                  <a:lnTo>
                    <a:pt x="252" y="3"/>
                  </a:lnTo>
                  <a:lnTo>
                    <a:pt x="267" y="3"/>
                  </a:lnTo>
                  <a:lnTo>
                    <a:pt x="278" y="3"/>
                  </a:lnTo>
                  <a:lnTo>
                    <a:pt x="292" y="3"/>
                  </a:lnTo>
                  <a:lnTo>
                    <a:pt x="307" y="3"/>
                  </a:lnTo>
                  <a:lnTo>
                    <a:pt x="318" y="3"/>
                  </a:lnTo>
                  <a:lnTo>
                    <a:pt x="332" y="3"/>
                  </a:lnTo>
                  <a:lnTo>
                    <a:pt x="343" y="3"/>
                  </a:lnTo>
                  <a:lnTo>
                    <a:pt x="343" y="3"/>
                  </a:lnTo>
                  <a:lnTo>
                    <a:pt x="347" y="3"/>
                  </a:lnTo>
                  <a:lnTo>
                    <a:pt x="351" y="3"/>
                  </a:lnTo>
                  <a:lnTo>
                    <a:pt x="351" y="3"/>
                  </a:lnTo>
                  <a:lnTo>
                    <a:pt x="351" y="3"/>
                  </a:lnTo>
                  <a:lnTo>
                    <a:pt x="351" y="3"/>
                  </a:lnTo>
                  <a:lnTo>
                    <a:pt x="351" y="3"/>
                  </a:lnTo>
                  <a:lnTo>
                    <a:pt x="351" y="3"/>
                  </a:lnTo>
                  <a:lnTo>
                    <a:pt x="358" y="3"/>
                  </a:lnTo>
                  <a:lnTo>
                    <a:pt x="365" y="7"/>
                  </a:lnTo>
                  <a:lnTo>
                    <a:pt x="365" y="7"/>
                  </a:lnTo>
                  <a:lnTo>
                    <a:pt x="373" y="7"/>
                  </a:lnTo>
                  <a:lnTo>
                    <a:pt x="383" y="7"/>
                  </a:lnTo>
                  <a:lnTo>
                    <a:pt x="398" y="7"/>
                  </a:lnTo>
                  <a:lnTo>
                    <a:pt x="402" y="7"/>
                  </a:lnTo>
                  <a:lnTo>
                    <a:pt x="402" y="7"/>
                  </a:lnTo>
                  <a:lnTo>
                    <a:pt x="409" y="11"/>
                  </a:lnTo>
                  <a:lnTo>
                    <a:pt x="424" y="11"/>
                  </a:lnTo>
                  <a:lnTo>
                    <a:pt x="435" y="11"/>
                  </a:lnTo>
                  <a:lnTo>
                    <a:pt x="446" y="11"/>
                  </a:lnTo>
                  <a:lnTo>
                    <a:pt x="460" y="14"/>
                  </a:lnTo>
                  <a:lnTo>
                    <a:pt x="471" y="14"/>
                  </a:lnTo>
                  <a:lnTo>
                    <a:pt x="482" y="18"/>
                  </a:lnTo>
                  <a:lnTo>
                    <a:pt x="497" y="18"/>
                  </a:lnTo>
                  <a:lnTo>
                    <a:pt x="508" y="18"/>
                  </a:lnTo>
                  <a:lnTo>
                    <a:pt x="519" y="22"/>
                  </a:lnTo>
                  <a:lnTo>
                    <a:pt x="533" y="22"/>
                  </a:lnTo>
                  <a:lnTo>
                    <a:pt x="544" y="25"/>
                  </a:lnTo>
                  <a:lnTo>
                    <a:pt x="555" y="25"/>
                  </a:lnTo>
                  <a:lnTo>
                    <a:pt x="566" y="29"/>
                  </a:lnTo>
                  <a:lnTo>
                    <a:pt x="577" y="29"/>
                  </a:lnTo>
                  <a:lnTo>
                    <a:pt x="588" y="33"/>
                  </a:lnTo>
                  <a:lnTo>
                    <a:pt x="595" y="33"/>
                  </a:lnTo>
                  <a:lnTo>
                    <a:pt x="595" y="33"/>
                  </a:lnTo>
                  <a:lnTo>
                    <a:pt x="599" y="33"/>
                  </a:lnTo>
                  <a:lnTo>
                    <a:pt x="614" y="36"/>
                  </a:lnTo>
                  <a:lnTo>
                    <a:pt x="625" y="36"/>
                  </a:lnTo>
                  <a:lnTo>
                    <a:pt x="636" y="40"/>
                  </a:lnTo>
                  <a:lnTo>
                    <a:pt x="647" y="40"/>
                  </a:lnTo>
                  <a:lnTo>
                    <a:pt x="654" y="44"/>
                  </a:lnTo>
                  <a:lnTo>
                    <a:pt x="665" y="47"/>
                  </a:lnTo>
                  <a:lnTo>
                    <a:pt x="676" y="47"/>
                  </a:lnTo>
                  <a:lnTo>
                    <a:pt x="687" y="51"/>
                  </a:lnTo>
                  <a:lnTo>
                    <a:pt x="698" y="51"/>
                  </a:lnTo>
                  <a:lnTo>
                    <a:pt x="709" y="54"/>
                  </a:lnTo>
                  <a:lnTo>
                    <a:pt x="716" y="58"/>
                  </a:lnTo>
                  <a:lnTo>
                    <a:pt x="727" y="58"/>
                  </a:lnTo>
                  <a:lnTo>
                    <a:pt x="738" y="62"/>
                  </a:lnTo>
                  <a:lnTo>
                    <a:pt x="749" y="65"/>
                  </a:lnTo>
                  <a:lnTo>
                    <a:pt x="756" y="69"/>
                  </a:lnTo>
                  <a:lnTo>
                    <a:pt x="767" y="69"/>
                  </a:lnTo>
                  <a:lnTo>
                    <a:pt x="774" y="73"/>
                  </a:lnTo>
                  <a:lnTo>
                    <a:pt x="785" y="76"/>
                  </a:lnTo>
                  <a:lnTo>
                    <a:pt x="796" y="80"/>
                  </a:lnTo>
                  <a:lnTo>
                    <a:pt x="804" y="80"/>
                  </a:lnTo>
                  <a:lnTo>
                    <a:pt x="815" y="84"/>
                  </a:lnTo>
                  <a:lnTo>
                    <a:pt x="822" y="87"/>
                  </a:lnTo>
                  <a:lnTo>
                    <a:pt x="829" y="91"/>
                  </a:lnTo>
                  <a:lnTo>
                    <a:pt x="840" y="91"/>
                  </a:lnTo>
                  <a:lnTo>
                    <a:pt x="847" y="95"/>
                  </a:lnTo>
                  <a:lnTo>
                    <a:pt x="855" y="98"/>
                  </a:lnTo>
                  <a:lnTo>
                    <a:pt x="866" y="102"/>
                  </a:lnTo>
                  <a:lnTo>
                    <a:pt x="866" y="102"/>
                  </a:lnTo>
                  <a:lnTo>
                    <a:pt x="866" y="102"/>
                  </a:lnTo>
                  <a:lnTo>
                    <a:pt x="873" y="106"/>
                  </a:lnTo>
                  <a:lnTo>
                    <a:pt x="880" y="106"/>
                  </a:lnTo>
                  <a:lnTo>
                    <a:pt x="891" y="109"/>
                  </a:lnTo>
                  <a:lnTo>
                    <a:pt x="899" y="113"/>
                  </a:lnTo>
                  <a:lnTo>
                    <a:pt x="906" y="116"/>
                  </a:lnTo>
                  <a:lnTo>
                    <a:pt x="913" y="120"/>
                  </a:lnTo>
                  <a:lnTo>
                    <a:pt x="913" y="120"/>
                  </a:lnTo>
                  <a:lnTo>
                    <a:pt x="913" y="120"/>
                  </a:lnTo>
                  <a:lnTo>
                    <a:pt x="921" y="124"/>
                  </a:lnTo>
                  <a:lnTo>
                    <a:pt x="928" y="124"/>
                  </a:lnTo>
                  <a:lnTo>
                    <a:pt x="935" y="127"/>
                  </a:lnTo>
                  <a:lnTo>
                    <a:pt x="935" y="127"/>
                  </a:lnTo>
                  <a:lnTo>
                    <a:pt x="935" y="127"/>
                  </a:lnTo>
                  <a:lnTo>
                    <a:pt x="942" y="131"/>
                  </a:lnTo>
                  <a:lnTo>
                    <a:pt x="950" y="135"/>
                  </a:lnTo>
                  <a:lnTo>
                    <a:pt x="957" y="138"/>
                  </a:lnTo>
                  <a:lnTo>
                    <a:pt x="964" y="142"/>
                  </a:lnTo>
                  <a:lnTo>
                    <a:pt x="972" y="142"/>
                  </a:lnTo>
                  <a:lnTo>
                    <a:pt x="979" y="146"/>
                  </a:lnTo>
                  <a:lnTo>
                    <a:pt x="986" y="149"/>
                  </a:lnTo>
                  <a:lnTo>
                    <a:pt x="994" y="153"/>
                  </a:lnTo>
                  <a:lnTo>
                    <a:pt x="997" y="153"/>
                  </a:lnTo>
                  <a:lnTo>
                    <a:pt x="997" y="153"/>
                  </a:lnTo>
                  <a:lnTo>
                    <a:pt x="997" y="153"/>
                  </a:lnTo>
                  <a:lnTo>
                    <a:pt x="997" y="153"/>
                  </a:lnTo>
                  <a:lnTo>
                    <a:pt x="1001" y="157"/>
                  </a:lnTo>
                  <a:lnTo>
                    <a:pt x="1008" y="160"/>
                  </a:lnTo>
                  <a:lnTo>
                    <a:pt x="1016" y="164"/>
                  </a:lnTo>
                  <a:lnTo>
                    <a:pt x="1019" y="164"/>
                  </a:lnTo>
                  <a:lnTo>
                    <a:pt x="1027" y="167"/>
                  </a:lnTo>
                  <a:lnTo>
                    <a:pt x="1034" y="171"/>
                  </a:lnTo>
                  <a:lnTo>
                    <a:pt x="1041" y="175"/>
                  </a:lnTo>
                  <a:lnTo>
                    <a:pt x="1041" y="175"/>
                  </a:lnTo>
                  <a:lnTo>
                    <a:pt x="1041" y="175"/>
                  </a:lnTo>
                  <a:lnTo>
                    <a:pt x="1045" y="178"/>
                  </a:lnTo>
                  <a:lnTo>
                    <a:pt x="1052" y="182"/>
                  </a:lnTo>
                  <a:lnTo>
                    <a:pt x="1059" y="182"/>
                  </a:lnTo>
                  <a:lnTo>
                    <a:pt x="1059" y="186"/>
                  </a:lnTo>
                  <a:lnTo>
                    <a:pt x="1059" y="186"/>
                  </a:lnTo>
                  <a:lnTo>
                    <a:pt x="1063" y="186"/>
                  </a:lnTo>
                  <a:lnTo>
                    <a:pt x="1070" y="189"/>
                  </a:lnTo>
                  <a:lnTo>
                    <a:pt x="1074" y="193"/>
                  </a:lnTo>
                  <a:lnTo>
                    <a:pt x="1081" y="197"/>
                  </a:lnTo>
                  <a:lnTo>
                    <a:pt x="1089" y="200"/>
                  </a:lnTo>
                  <a:lnTo>
                    <a:pt x="1089" y="200"/>
                  </a:lnTo>
                  <a:lnTo>
                    <a:pt x="1089" y="200"/>
                  </a:lnTo>
                  <a:lnTo>
                    <a:pt x="1092" y="204"/>
                  </a:lnTo>
                  <a:lnTo>
                    <a:pt x="1096" y="204"/>
                  </a:lnTo>
                  <a:lnTo>
                    <a:pt x="1096" y="204"/>
                  </a:lnTo>
                  <a:lnTo>
                    <a:pt x="1100" y="204"/>
                  </a:lnTo>
                  <a:lnTo>
                    <a:pt x="1103" y="208"/>
                  </a:lnTo>
                  <a:lnTo>
                    <a:pt x="1111" y="211"/>
                  </a:lnTo>
                  <a:lnTo>
                    <a:pt x="1114" y="215"/>
                  </a:lnTo>
                  <a:lnTo>
                    <a:pt x="1122" y="219"/>
                  </a:lnTo>
                  <a:lnTo>
                    <a:pt x="1125" y="222"/>
                  </a:lnTo>
                  <a:lnTo>
                    <a:pt x="1129" y="222"/>
                  </a:lnTo>
                  <a:lnTo>
                    <a:pt x="1132" y="226"/>
                  </a:lnTo>
                  <a:lnTo>
                    <a:pt x="1132" y="226"/>
                  </a:lnTo>
                  <a:lnTo>
                    <a:pt x="1136" y="226"/>
                  </a:lnTo>
                  <a:lnTo>
                    <a:pt x="1140" y="229"/>
                  </a:lnTo>
                  <a:lnTo>
                    <a:pt x="1147" y="233"/>
                  </a:lnTo>
                  <a:lnTo>
                    <a:pt x="1147" y="233"/>
                  </a:lnTo>
                  <a:lnTo>
                    <a:pt x="1147" y="233"/>
                  </a:lnTo>
                  <a:lnTo>
                    <a:pt x="1147" y="233"/>
                  </a:lnTo>
                  <a:lnTo>
                    <a:pt x="1147" y="233"/>
                  </a:lnTo>
                  <a:lnTo>
                    <a:pt x="1151" y="237"/>
                  </a:lnTo>
                  <a:lnTo>
                    <a:pt x="1154" y="237"/>
                  </a:lnTo>
                  <a:lnTo>
                    <a:pt x="1162" y="240"/>
                  </a:lnTo>
                  <a:lnTo>
                    <a:pt x="1165" y="244"/>
                  </a:lnTo>
                  <a:lnTo>
                    <a:pt x="1169" y="248"/>
                  </a:lnTo>
                  <a:lnTo>
                    <a:pt x="1176" y="251"/>
                  </a:lnTo>
                  <a:lnTo>
                    <a:pt x="1176" y="251"/>
                  </a:lnTo>
                  <a:lnTo>
                    <a:pt x="1176" y="251"/>
                  </a:lnTo>
                  <a:lnTo>
                    <a:pt x="1176" y="251"/>
                  </a:lnTo>
                  <a:lnTo>
                    <a:pt x="1176" y="251"/>
                  </a:lnTo>
                  <a:lnTo>
                    <a:pt x="1180" y="251"/>
                  </a:lnTo>
                  <a:lnTo>
                    <a:pt x="1184" y="255"/>
                  </a:lnTo>
                  <a:lnTo>
                    <a:pt x="1187" y="259"/>
                  </a:lnTo>
                  <a:lnTo>
                    <a:pt x="1195" y="262"/>
                  </a:lnTo>
                  <a:lnTo>
                    <a:pt x="1198" y="266"/>
                  </a:lnTo>
                  <a:lnTo>
                    <a:pt x="1202" y="266"/>
                  </a:lnTo>
                  <a:lnTo>
                    <a:pt x="1206" y="270"/>
                  </a:lnTo>
                  <a:lnTo>
                    <a:pt x="1209" y="273"/>
                  </a:lnTo>
                  <a:lnTo>
                    <a:pt x="1213" y="277"/>
                  </a:lnTo>
                  <a:lnTo>
                    <a:pt x="1220" y="277"/>
                  </a:lnTo>
                  <a:lnTo>
                    <a:pt x="1224" y="280"/>
                  </a:lnTo>
                  <a:lnTo>
                    <a:pt x="1227" y="284"/>
                  </a:lnTo>
                  <a:lnTo>
                    <a:pt x="1231" y="288"/>
                  </a:lnTo>
                  <a:lnTo>
                    <a:pt x="1235" y="288"/>
                  </a:lnTo>
                  <a:lnTo>
                    <a:pt x="1235" y="288"/>
                  </a:lnTo>
                  <a:lnTo>
                    <a:pt x="1235" y="288"/>
                  </a:lnTo>
                  <a:lnTo>
                    <a:pt x="1235" y="295"/>
                  </a:lnTo>
                  <a:lnTo>
                    <a:pt x="1238" y="299"/>
                  </a:lnTo>
                  <a:lnTo>
                    <a:pt x="1238" y="302"/>
                  </a:lnTo>
                  <a:lnTo>
                    <a:pt x="1238" y="306"/>
                  </a:lnTo>
                  <a:lnTo>
                    <a:pt x="1242" y="310"/>
                  </a:lnTo>
                  <a:lnTo>
                    <a:pt x="1242" y="313"/>
                  </a:lnTo>
                  <a:lnTo>
                    <a:pt x="1242" y="317"/>
                  </a:lnTo>
                  <a:lnTo>
                    <a:pt x="1246" y="321"/>
                  </a:lnTo>
                  <a:lnTo>
                    <a:pt x="1246" y="321"/>
                  </a:lnTo>
                  <a:lnTo>
                    <a:pt x="1246" y="321"/>
                  </a:lnTo>
                  <a:lnTo>
                    <a:pt x="1246" y="324"/>
                  </a:lnTo>
                  <a:lnTo>
                    <a:pt x="1246" y="328"/>
                  </a:lnTo>
                  <a:lnTo>
                    <a:pt x="1249" y="331"/>
                  </a:lnTo>
                  <a:lnTo>
                    <a:pt x="1249" y="335"/>
                  </a:lnTo>
                  <a:lnTo>
                    <a:pt x="1249" y="339"/>
                  </a:lnTo>
                  <a:lnTo>
                    <a:pt x="1249" y="342"/>
                  </a:lnTo>
                  <a:lnTo>
                    <a:pt x="1253" y="346"/>
                  </a:lnTo>
                  <a:lnTo>
                    <a:pt x="1253" y="350"/>
                  </a:lnTo>
                  <a:lnTo>
                    <a:pt x="1253" y="353"/>
                  </a:lnTo>
                  <a:lnTo>
                    <a:pt x="1253" y="357"/>
                  </a:lnTo>
                  <a:lnTo>
                    <a:pt x="1257" y="361"/>
                  </a:lnTo>
                  <a:lnTo>
                    <a:pt x="1257" y="364"/>
                  </a:lnTo>
                  <a:lnTo>
                    <a:pt x="1257" y="368"/>
                  </a:lnTo>
                  <a:lnTo>
                    <a:pt x="1257" y="368"/>
                  </a:lnTo>
                  <a:lnTo>
                    <a:pt x="1260" y="372"/>
                  </a:lnTo>
                  <a:lnTo>
                    <a:pt x="1260" y="375"/>
                  </a:lnTo>
                  <a:lnTo>
                    <a:pt x="1260" y="379"/>
                  </a:lnTo>
                  <a:lnTo>
                    <a:pt x="1260" y="383"/>
                  </a:lnTo>
                  <a:lnTo>
                    <a:pt x="1264" y="386"/>
                  </a:lnTo>
                  <a:lnTo>
                    <a:pt x="1264" y="390"/>
                  </a:lnTo>
                  <a:lnTo>
                    <a:pt x="1264" y="393"/>
                  </a:lnTo>
                  <a:lnTo>
                    <a:pt x="1264" y="393"/>
                  </a:lnTo>
                  <a:lnTo>
                    <a:pt x="1264" y="397"/>
                  </a:lnTo>
                  <a:lnTo>
                    <a:pt x="1268" y="401"/>
                  </a:lnTo>
                  <a:lnTo>
                    <a:pt x="1268" y="404"/>
                  </a:lnTo>
                  <a:lnTo>
                    <a:pt x="1268" y="408"/>
                  </a:lnTo>
                  <a:lnTo>
                    <a:pt x="1268" y="408"/>
                  </a:lnTo>
                  <a:lnTo>
                    <a:pt x="1268" y="412"/>
                  </a:lnTo>
                  <a:lnTo>
                    <a:pt x="1271" y="415"/>
                  </a:lnTo>
                  <a:lnTo>
                    <a:pt x="1271" y="419"/>
                  </a:lnTo>
                  <a:lnTo>
                    <a:pt x="1271" y="423"/>
                  </a:lnTo>
                  <a:lnTo>
                    <a:pt x="1271" y="423"/>
                  </a:lnTo>
                  <a:lnTo>
                    <a:pt x="1271" y="426"/>
                  </a:lnTo>
                  <a:lnTo>
                    <a:pt x="1271" y="430"/>
                  </a:lnTo>
                  <a:lnTo>
                    <a:pt x="1275" y="434"/>
                  </a:lnTo>
                  <a:lnTo>
                    <a:pt x="1275" y="434"/>
                  </a:lnTo>
                  <a:lnTo>
                    <a:pt x="1275" y="437"/>
                  </a:lnTo>
                  <a:lnTo>
                    <a:pt x="1275" y="441"/>
                  </a:lnTo>
                  <a:lnTo>
                    <a:pt x="1275" y="444"/>
                  </a:lnTo>
                  <a:lnTo>
                    <a:pt x="1275" y="444"/>
                  </a:lnTo>
                  <a:lnTo>
                    <a:pt x="1279" y="448"/>
                  </a:lnTo>
                  <a:lnTo>
                    <a:pt x="1279" y="448"/>
                  </a:lnTo>
                  <a:lnTo>
                    <a:pt x="1279" y="448"/>
                  </a:lnTo>
                  <a:lnTo>
                    <a:pt x="1279" y="452"/>
                  </a:lnTo>
                  <a:lnTo>
                    <a:pt x="1279" y="452"/>
                  </a:lnTo>
                  <a:lnTo>
                    <a:pt x="1279" y="455"/>
                  </a:lnTo>
                  <a:lnTo>
                    <a:pt x="1279" y="459"/>
                  </a:lnTo>
                  <a:lnTo>
                    <a:pt x="1279" y="459"/>
                  </a:lnTo>
                  <a:lnTo>
                    <a:pt x="1282" y="463"/>
                  </a:lnTo>
                  <a:lnTo>
                    <a:pt x="1282" y="466"/>
                  </a:lnTo>
                  <a:lnTo>
                    <a:pt x="1282" y="470"/>
                  </a:lnTo>
                  <a:lnTo>
                    <a:pt x="1282" y="470"/>
                  </a:lnTo>
                  <a:lnTo>
                    <a:pt x="1282" y="474"/>
                  </a:lnTo>
                  <a:lnTo>
                    <a:pt x="1282" y="474"/>
                  </a:lnTo>
                  <a:lnTo>
                    <a:pt x="1282" y="477"/>
                  </a:lnTo>
                  <a:lnTo>
                    <a:pt x="1286" y="481"/>
                  </a:lnTo>
                  <a:lnTo>
                    <a:pt x="1286" y="481"/>
                  </a:lnTo>
                </a:path>
              </a:pathLst>
            </a:custGeom>
            <a:noFill/>
            <a:ln w="11113">
              <a:solidFill>
                <a:srgbClr val="1C6CC8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" name="Freeform 80"/>
            <p:cNvSpPr>
              <a:spLocks/>
            </p:cNvSpPr>
            <p:nvPr/>
          </p:nvSpPr>
          <p:spPr bwMode="auto">
            <a:xfrm>
              <a:off x="2134" y="2180"/>
              <a:ext cx="1286" cy="314"/>
            </a:xfrm>
            <a:custGeom>
              <a:avLst/>
              <a:gdLst>
                <a:gd name="T0" fmla="*/ 40 w 1286"/>
                <a:gd name="T1" fmla="*/ 314 h 314"/>
                <a:gd name="T2" fmla="*/ 91 w 1286"/>
                <a:gd name="T3" fmla="*/ 314 h 314"/>
                <a:gd name="T4" fmla="*/ 120 w 1286"/>
                <a:gd name="T5" fmla="*/ 314 h 314"/>
                <a:gd name="T6" fmla="*/ 172 w 1286"/>
                <a:gd name="T7" fmla="*/ 314 h 314"/>
                <a:gd name="T8" fmla="*/ 226 w 1286"/>
                <a:gd name="T9" fmla="*/ 314 h 314"/>
                <a:gd name="T10" fmla="*/ 278 w 1286"/>
                <a:gd name="T11" fmla="*/ 314 h 314"/>
                <a:gd name="T12" fmla="*/ 332 w 1286"/>
                <a:gd name="T13" fmla="*/ 314 h 314"/>
                <a:gd name="T14" fmla="*/ 351 w 1286"/>
                <a:gd name="T15" fmla="*/ 314 h 314"/>
                <a:gd name="T16" fmla="*/ 351 w 1286"/>
                <a:gd name="T17" fmla="*/ 314 h 314"/>
                <a:gd name="T18" fmla="*/ 365 w 1286"/>
                <a:gd name="T19" fmla="*/ 314 h 314"/>
                <a:gd name="T20" fmla="*/ 402 w 1286"/>
                <a:gd name="T21" fmla="*/ 314 h 314"/>
                <a:gd name="T22" fmla="*/ 435 w 1286"/>
                <a:gd name="T23" fmla="*/ 314 h 314"/>
                <a:gd name="T24" fmla="*/ 482 w 1286"/>
                <a:gd name="T25" fmla="*/ 314 h 314"/>
                <a:gd name="T26" fmla="*/ 533 w 1286"/>
                <a:gd name="T27" fmla="*/ 314 h 314"/>
                <a:gd name="T28" fmla="*/ 577 w 1286"/>
                <a:gd name="T29" fmla="*/ 314 h 314"/>
                <a:gd name="T30" fmla="*/ 599 w 1286"/>
                <a:gd name="T31" fmla="*/ 314 h 314"/>
                <a:gd name="T32" fmla="*/ 647 w 1286"/>
                <a:gd name="T33" fmla="*/ 314 h 314"/>
                <a:gd name="T34" fmla="*/ 687 w 1286"/>
                <a:gd name="T35" fmla="*/ 314 h 314"/>
                <a:gd name="T36" fmla="*/ 727 w 1286"/>
                <a:gd name="T37" fmla="*/ 314 h 314"/>
                <a:gd name="T38" fmla="*/ 767 w 1286"/>
                <a:gd name="T39" fmla="*/ 314 h 314"/>
                <a:gd name="T40" fmla="*/ 804 w 1286"/>
                <a:gd name="T41" fmla="*/ 314 h 314"/>
                <a:gd name="T42" fmla="*/ 840 w 1286"/>
                <a:gd name="T43" fmla="*/ 314 h 314"/>
                <a:gd name="T44" fmla="*/ 866 w 1286"/>
                <a:gd name="T45" fmla="*/ 211 h 314"/>
                <a:gd name="T46" fmla="*/ 891 w 1286"/>
                <a:gd name="T47" fmla="*/ 211 h 314"/>
                <a:gd name="T48" fmla="*/ 913 w 1286"/>
                <a:gd name="T49" fmla="*/ 211 h 314"/>
                <a:gd name="T50" fmla="*/ 935 w 1286"/>
                <a:gd name="T51" fmla="*/ 211 h 314"/>
                <a:gd name="T52" fmla="*/ 950 w 1286"/>
                <a:gd name="T53" fmla="*/ 211 h 314"/>
                <a:gd name="T54" fmla="*/ 979 w 1286"/>
                <a:gd name="T55" fmla="*/ 211 h 314"/>
                <a:gd name="T56" fmla="*/ 997 w 1286"/>
                <a:gd name="T57" fmla="*/ 211 h 314"/>
                <a:gd name="T58" fmla="*/ 1008 w 1286"/>
                <a:gd name="T59" fmla="*/ 211 h 314"/>
                <a:gd name="T60" fmla="*/ 1034 w 1286"/>
                <a:gd name="T61" fmla="*/ 211 h 314"/>
                <a:gd name="T62" fmla="*/ 1045 w 1286"/>
                <a:gd name="T63" fmla="*/ 106 h 314"/>
                <a:gd name="T64" fmla="*/ 1059 w 1286"/>
                <a:gd name="T65" fmla="*/ 106 h 314"/>
                <a:gd name="T66" fmla="*/ 1081 w 1286"/>
                <a:gd name="T67" fmla="*/ 106 h 314"/>
                <a:gd name="T68" fmla="*/ 1092 w 1286"/>
                <a:gd name="T69" fmla="*/ 106 h 314"/>
                <a:gd name="T70" fmla="*/ 1103 w 1286"/>
                <a:gd name="T71" fmla="*/ 106 h 314"/>
                <a:gd name="T72" fmla="*/ 1125 w 1286"/>
                <a:gd name="T73" fmla="*/ 106 h 314"/>
                <a:gd name="T74" fmla="*/ 1136 w 1286"/>
                <a:gd name="T75" fmla="*/ 0 h 314"/>
                <a:gd name="T76" fmla="*/ 1147 w 1286"/>
                <a:gd name="T77" fmla="*/ 0 h 314"/>
                <a:gd name="T78" fmla="*/ 1154 w 1286"/>
                <a:gd name="T79" fmla="*/ 0 h 314"/>
                <a:gd name="T80" fmla="*/ 1176 w 1286"/>
                <a:gd name="T81" fmla="*/ 0 h 314"/>
                <a:gd name="T82" fmla="*/ 1176 w 1286"/>
                <a:gd name="T83" fmla="*/ 0 h 314"/>
                <a:gd name="T84" fmla="*/ 1195 w 1286"/>
                <a:gd name="T85" fmla="*/ 0 h 314"/>
                <a:gd name="T86" fmla="*/ 1209 w 1286"/>
                <a:gd name="T87" fmla="*/ 0 h 314"/>
                <a:gd name="T88" fmla="*/ 1227 w 1286"/>
                <a:gd name="T89" fmla="*/ 0 h 314"/>
                <a:gd name="T90" fmla="*/ 1235 w 1286"/>
                <a:gd name="T91" fmla="*/ 0 h 314"/>
                <a:gd name="T92" fmla="*/ 1238 w 1286"/>
                <a:gd name="T93" fmla="*/ 0 h 314"/>
                <a:gd name="T94" fmla="*/ 1246 w 1286"/>
                <a:gd name="T95" fmla="*/ 0 h 314"/>
                <a:gd name="T96" fmla="*/ 1246 w 1286"/>
                <a:gd name="T97" fmla="*/ 0 h 314"/>
                <a:gd name="T98" fmla="*/ 1249 w 1286"/>
                <a:gd name="T99" fmla="*/ 0 h 314"/>
                <a:gd name="T100" fmla="*/ 1253 w 1286"/>
                <a:gd name="T101" fmla="*/ 0 h 314"/>
                <a:gd name="T102" fmla="*/ 1257 w 1286"/>
                <a:gd name="T103" fmla="*/ 0 h 314"/>
                <a:gd name="T104" fmla="*/ 1260 w 1286"/>
                <a:gd name="T105" fmla="*/ 0 h 314"/>
                <a:gd name="T106" fmla="*/ 1264 w 1286"/>
                <a:gd name="T107" fmla="*/ 0 h 314"/>
                <a:gd name="T108" fmla="*/ 1268 w 1286"/>
                <a:gd name="T109" fmla="*/ 0 h 314"/>
                <a:gd name="T110" fmla="*/ 1271 w 1286"/>
                <a:gd name="T111" fmla="*/ 0 h 314"/>
                <a:gd name="T112" fmla="*/ 1271 w 1286"/>
                <a:gd name="T113" fmla="*/ 0 h 314"/>
                <a:gd name="T114" fmla="*/ 1275 w 1286"/>
                <a:gd name="T115" fmla="*/ 0 h 314"/>
                <a:gd name="T116" fmla="*/ 1279 w 1286"/>
                <a:gd name="T117" fmla="*/ 0 h 314"/>
                <a:gd name="T118" fmla="*/ 1279 w 1286"/>
                <a:gd name="T119" fmla="*/ 0 h 314"/>
                <a:gd name="T120" fmla="*/ 1282 w 1286"/>
                <a:gd name="T121" fmla="*/ 0 h 314"/>
                <a:gd name="T122" fmla="*/ 1282 w 1286"/>
                <a:gd name="T123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86" h="314">
                  <a:moveTo>
                    <a:pt x="0" y="314"/>
                  </a:moveTo>
                  <a:lnTo>
                    <a:pt x="11" y="314"/>
                  </a:lnTo>
                  <a:lnTo>
                    <a:pt x="25" y="314"/>
                  </a:lnTo>
                  <a:lnTo>
                    <a:pt x="40" y="314"/>
                  </a:lnTo>
                  <a:lnTo>
                    <a:pt x="51" y="314"/>
                  </a:lnTo>
                  <a:lnTo>
                    <a:pt x="66" y="314"/>
                  </a:lnTo>
                  <a:lnTo>
                    <a:pt x="80" y="314"/>
                  </a:lnTo>
                  <a:lnTo>
                    <a:pt x="91" y="314"/>
                  </a:lnTo>
                  <a:lnTo>
                    <a:pt x="91" y="314"/>
                  </a:lnTo>
                  <a:lnTo>
                    <a:pt x="91" y="314"/>
                  </a:lnTo>
                  <a:lnTo>
                    <a:pt x="106" y="314"/>
                  </a:lnTo>
                  <a:lnTo>
                    <a:pt x="120" y="314"/>
                  </a:lnTo>
                  <a:lnTo>
                    <a:pt x="131" y="314"/>
                  </a:lnTo>
                  <a:lnTo>
                    <a:pt x="146" y="314"/>
                  </a:lnTo>
                  <a:lnTo>
                    <a:pt x="161" y="314"/>
                  </a:lnTo>
                  <a:lnTo>
                    <a:pt x="172" y="314"/>
                  </a:lnTo>
                  <a:lnTo>
                    <a:pt x="186" y="314"/>
                  </a:lnTo>
                  <a:lnTo>
                    <a:pt x="201" y="314"/>
                  </a:lnTo>
                  <a:lnTo>
                    <a:pt x="212" y="314"/>
                  </a:lnTo>
                  <a:lnTo>
                    <a:pt x="226" y="314"/>
                  </a:lnTo>
                  <a:lnTo>
                    <a:pt x="241" y="314"/>
                  </a:lnTo>
                  <a:lnTo>
                    <a:pt x="252" y="314"/>
                  </a:lnTo>
                  <a:lnTo>
                    <a:pt x="267" y="314"/>
                  </a:lnTo>
                  <a:lnTo>
                    <a:pt x="278" y="314"/>
                  </a:lnTo>
                  <a:lnTo>
                    <a:pt x="292" y="314"/>
                  </a:lnTo>
                  <a:lnTo>
                    <a:pt x="307" y="314"/>
                  </a:lnTo>
                  <a:lnTo>
                    <a:pt x="318" y="314"/>
                  </a:lnTo>
                  <a:lnTo>
                    <a:pt x="332" y="314"/>
                  </a:lnTo>
                  <a:lnTo>
                    <a:pt x="343" y="314"/>
                  </a:lnTo>
                  <a:lnTo>
                    <a:pt x="343" y="314"/>
                  </a:lnTo>
                  <a:lnTo>
                    <a:pt x="347" y="314"/>
                  </a:lnTo>
                  <a:lnTo>
                    <a:pt x="351" y="314"/>
                  </a:lnTo>
                  <a:lnTo>
                    <a:pt x="351" y="314"/>
                  </a:lnTo>
                  <a:lnTo>
                    <a:pt x="351" y="314"/>
                  </a:lnTo>
                  <a:lnTo>
                    <a:pt x="351" y="314"/>
                  </a:lnTo>
                  <a:lnTo>
                    <a:pt x="351" y="314"/>
                  </a:lnTo>
                  <a:lnTo>
                    <a:pt x="351" y="314"/>
                  </a:lnTo>
                  <a:lnTo>
                    <a:pt x="358" y="314"/>
                  </a:lnTo>
                  <a:lnTo>
                    <a:pt x="365" y="314"/>
                  </a:lnTo>
                  <a:lnTo>
                    <a:pt x="365" y="314"/>
                  </a:lnTo>
                  <a:lnTo>
                    <a:pt x="373" y="314"/>
                  </a:lnTo>
                  <a:lnTo>
                    <a:pt x="383" y="314"/>
                  </a:lnTo>
                  <a:lnTo>
                    <a:pt x="398" y="314"/>
                  </a:lnTo>
                  <a:lnTo>
                    <a:pt x="402" y="314"/>
                  </a:lnTo>
                  <a:lnTo>
                    <a:pt x="402" y="314"/>
                  </a:lnTo>
                  <a:lnTo>
                    <a:pt x="409" y="314"/>
                  </a:lnTo>
                  <a:lnTo>
                    <a:pt x="424" y="314"/>
                  </a:lnTo>
                  <a:lnTo>
                    <a:pt x="435" y="314"/>
                  </a:lnTo>
                  <a:lnTo>
                    <a:pt x="446" y="314"/>
                  </a:lnTo>
                  <a:lnTo>
                    <a:pt x="460" y="314"/>
                  </a:lnTo>
                  <a:lnTo>
                    <a:pt x="471" y="314"/>
                  </a:lnTo>
                  <a:lnTo>
                    <a:pt x="482" y="314"/>
                  </a:lnTo>
                  <a:lnTo>
                    <a:pt x="497" y="314"/>
                  </a:lnTo>
                  <a:lnTo>
                    <a:pt x="508" y="314"/>
                  </a:lnTo>
                  <a:lnTo>
                    <a:pt x="519" y="314"/>
                  </a:lnTo>
                  <a:lnTo>
                    <a:pt x="533" y="314"/>
                  </a:lnTo>
                  <a:lnTo>
                    <a:pt x="544" y="314"/>
                  </a:lnTo>
                  <a:lnTo>
                    <a:pt x="555" y="314"/>
                  </a:lnTo>
                  <a:lnTo>
                    <a:pt x="566" y="314"/>
                  </a:lnTo>
                  <a:lnTo>
                    <a:pt x="577" y="314"/>
                  </a:lnTo>
                  <a:lnTo>
                    <a:pt x="588" y="314"/>
                  </a:lnTo>
                  <a:lnTo>
                    <a:pt x="595" y="314"/>
                  </a:lnTo>
                  <a:lnTo>
                    <a:pt x="595" y="314"/>
                  </a:lnTo>
                  <a:lnTo>
                    <a:pt x="599" y="314"/>
                  </a:lnTo>
                  <a:lnTo>
                    <a:pt x="614" y="314"/>
                  </a:lnTo>
                  <a:lnTo>
                    <a:pt x="625" y="314"/>
                  </a:lnTo>
                  <a:lnTo>
                    <a:pt x="636" y="314"/>
                  </a:lnTo>
                  <a:lnTo>
                    <a:pt x="647" y="314"/>
                  </a:lnTo>
                  <a:lnTo>
                    <a:pt x="654" y="314"/>
                  </a:lnTo>
                  <a:lnTo>
                    <a:pt x="665" y="314"/>
                  </a:lnTo>
                  <a:lnTo>
                    <a:pt x="676" y="314"/>
                  </a:lnTo>
                  <a:lnTo>
                    <a:pt x="687" y="314"/>
                  </a:lnTo>
                  <a:lnTo>
                    <a:pt x="698" y="314"/>
                  </a:lnTo>
                  <a:lnTo>
                    <a:pt x="709" y="314"/>
                  </a:lnTo>
                  <a:lnTo>
                    <a:pt x="716" y="314"/>
                  </a:lnTo>
                  <a:lnTo>
                    <a:pt x="727" y="314"/>
                  </a:lnTo>
                  <a:lnTo>
                    <a:pt x="738" y="314"/>
                  </a:lnTo>
                  <a:lnTo>
                    <a:pt x="749" y="314"/>
                  </a:lnTo>
                  <a:lnTo>
                    <a:pt x="756" y="314"/>
                  </a:lnTo>
                  <a:lnTo>
                    <a:pt x="767" y="314"/>
                  </a:lnTo>
                  <a:lnTo>
                    <a:pt x="774" y="314"/>
                  </a:lnTo>
                  <a:lnTo>
                    <a:pt x="785" y="314"/>
                  </a:lnTo>
                  <a:lnTo>
                    <a:pt x="796" y="314"/>
                  </a:lnTo>
                  <a:lnTo>
                    <a:pt x="804" y="314"/>
                  </a:lnTo>
                  <a:lnTo>
                    <a:pt x="815" y="314"/>
                  </a:lnTo>
                  <a:lnTo>
                    <a:pt x="822" y="314"/>
                  </a:lnTo>
                  <a:lnTo>
                    <a:pt x="829" y="314"/>
                  </a:lnTo>
                  <a:lnTo>
                    <a:pt x="840" y="314"/>
                  </a:lnTo>
                  <a:lnTo>
                    <a:pt x="847" y="314"/>
                  </a:lnTo>
                  <a:lnTo>
                    <a:pt x="855" y="314"/>
                  </a:lnTo>
                  <a:lnTo>
                    <a:pt x="866" y="314"/>
                  </a:lnTo>
                  <a:lnTo>
                    <a:pt x="866" y="211"/>
                  </a:lnTo>
                  <a:lnTo>
                    <a:pt x="866" y="211"/>
                  </a:lnTo>
                  <a:lnTo>
                    <a:pt x="873" y="211"/>
                  </a:lnTo>
                  <a:lnTo>
                    <a:pt x="880" y="211"/>
                  </a:lnTo>
                  <a:lnTo>
                    <a:pt x="891" y="211"/>
                  </a:lnTo>
                  <a:lnTo>
                    <a:pt x="899" y="211"/>
                  </a:lnTo>
                  <a:lnTo>
                    <a:pt x="906" y="211"/>
                  </a:lnTo>
                  <a:lnTo>
                    <a:pt x="913" y="211"/>
                  </a:lnTo>
                  <a:lnTo>
                    <a:pt x="913" y="211"/>
                  </a:lnTo>
                  <a:lnTo>
                    <a:pt x="913" y="211"/>
                  </a:lnTo>
                  <a:lnTo>
                    <a:pt x="921" y="211"/>
                  </a:lnTo>
                  <a:lnTo>
                    <a:pt x="928" y="211"/>
                  </a:lnTo>
                  <a:lnTo>
                    <a:pt x="935" y="211"/>
                  </a:lnTo>
                  <a:lnTo>
                    <a:pt x="935" y="211"/>
                  </a:lnTo>
                  <a:lnTo>
                    <a:pt x="935" y="211"/>
                  </a:lnTo>
                  <a:lnTo>
                    <a:pt x="942" y="211"/>
                  </a:lnTo>
                  <a:lnTo>
                    <a:pt x="950" y="211"/>
                  </a:lnTo>
                  <a:lnTo>
                    <a:pt x="957" y="211"/>
                  </a:lnTo>
                  <a:lnTo>
                    <a:pt x="964" y="211"/>
                  </a:lnTo>
                  <a:lnTo>
                    <a:pt x="972" y="211"/>
                  </a:lnTo>
                  <a:lnTo>
                    <a:pt x="979" y="211"/>
                  </a:lnTo>
                  <a:lnTo>
                    <a:pt x="986" y="211"/>
                  </a:lnTo>
                  <a:lnTo>
                    <a:pt x="994" y="211"/>
                  </a:lnTo>
                  <a:lnTo>
                    <a:pt x="997" y="211"/>
                  </a:lnTo>
                  <a:lnTo>
                    <a:pt x="997" y="211"/>
                  </a:lnTo>
                  <a:lnTo>
                    <a:pt x="997" y="211"/>
                  </a:lnTo>
                  <a:lnTo>
                    <a:pt x="997" y="211"/>
                  </a:lnTo>
                  <a:lnTo>
                    <a:pt x="1001" y="211"/>
                  </a:lnTo>
                  <a:lnTo>
                    <a:pt x="1008" y="211"/>
                  </a:lnTo>
                  <a:lnTo>
                    <a:pt x="1016" y="211"/>
                  </a:lnTo>
                  <a:lnTo>
                    <a:pt x="1019" y="211"/>
                  </a:lnTo>
                  <a:lnTo>
                    <a:pt x="1027" y="211"/>
                  </a:lnTo>
                  <a:lnTo>
                    <a:pt x="1034" y="211"/>
                  </a:lnTo>
                  <a:lnTo>
                    <a:pt x="1041" y="211"/>
                  </a:lnTo>
                  <a:lnTo>
                    <a:pt x="1041" y="211"/>
                  </a:lnTo>
                  <a:lnTo>
                    <a:pt x="1041" y="106"/>
                  </a:lnTo>
                  <a:lnTo>
                    <a:pt x="1045" y="106"/>
                  </a:lnTo>
                  <a:lnTo>
                    <a:pt x="1052" y="106"/>
                  </a:lnTo>
                  <a:lnTo>
                    <a:pt x="1059" y="106"/>
                  </a:lnTo>
                  <a:lnTo>
                    <a:pt x="1059" y="106"/>
                  </a:lnTo>
                  <a:lnTo>
                    <a:pt x="1059" y="106"/>
                  </a:lnTo>
                  <a:lnTo>
                    <a:pt x="1063" y="106"/>
                  </a:lnTo>
                  <a:lnTo>
                    <a:pt x="1070" y="106"/>
                  </a:lnTo>
                  <a:lnTo>
                    <a:pt x="1074" y="106"/>
                  </a:lnTo>
                  <a:lnTo>
                    <a:pt x="1081" y="106"/>
                  </a:lnTo>
                  <a:lnTo>
                    <a:pt x="1089" y="106"/>
                  </a:lnTo>
                  <a:lnTo>
                    <a:pt x="1089" y="106"/>
                  </a:lnTo>
                  <a:lnTo>
                    <a:pt x="1089" y="106"/>
                  </a:lnTo>
                  <a:lnTo>
                    <a:pt x="1092" y="106"/>
                  </a:lnTo>
                  <a:lnTo>
                    <a:pt x="1096" y="106"/>
                  </a:lnTo>
                  <a:lnTo>
                    <a:pt x="1096" y="106"/>
                  </a:lnTo>
                  <a:lnTo>
                    <a:pt x="1100" y="106"/>
                  </a:lnTo>
                  <a:lnTo>
                    <a:pt x="1103" y="106"/>
                  </a:lnTo>
                  <a:lnTo>
                    <a:pt x="1111" y="106"/>
                  </a:lnTo>
                  <a:lnTo>
                    <a:pt x="1114" y="106"/>
                  </a:lnTo>
                  <a:lnTo>
                    <a:pt x="1122" y="106"/>
                  </a:lnTo>
                  <a:lnTo>
                    <a:pt x="1125" y="106"/>
                  </a:lnTo>
                  <a:lnTo>
                    <a:pt x="1129" y="106"/>
                  </a:lnTo>
                  <a:lnTo>
                    <a:pt x="1132" y="106"/>
                  </a:lnTo>
                  <a:lnTo>
                    <a:pt x="1132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7" y="0"/>
                  </a:lnTo>
                  <a:lnTo>
                    <a:pt x="1147" y="0"/>
                  </a:lnTo>
                  <a:lnTo>
                    <a:pt x="1147" y="0"/>
                  </a:lnTo>
                  <a:lnTo>
                    <a:pt x="1147" y="0"/>
                  </a:lnTo>
                  <a:lnTo>
                    <a:pt x="1147" y="0"/>
                  </a:lnTo>
                  <a:lnTo>
                    <a:pt x="1151" y="0"/>
                  </a:lnTo>
                  <a:lnTo>
                    <a:pt x="1154" y="0"/>
                  </a:lnTo>
                  <a:lnTo>
                    <a:pt x="1162" y="0"/>
                  </a:lnTo>
                  <a:lnTo>
                    <a:pt x="1165" y="0"/>
                  </a:lnTo>
                  <a:lnTo>
                    <a:pt x="1169" y="0"/>
                  </a:lnTo>
                  <a:lnTo>
                    <a:pt x="1176" y="0"/>
                  </a:lnTo>
                  <a:lnTo>
                    <a:pt x="1176" y="0"/>
                  </a:lnTo>
                  <a:lnTo>
                    <a:pt x="1176" y="0"/>
                  </a:lnTo>
                  <a:lnTo>
                    <a:pt x="1176" y="0"/>
                  </a:lnTo>
                  <a:lnTo>
                    <a:pt x="1176" y="0"/>
                  </a:lnTo>
                  <a:lnTo>
                    <a:pt x="1180" y="0"/>
                  </a:lnTo>
                  <a:lnTo>
                    <a:pt x="1184" y="0"/>
                  </a:lnTo>
                  <a:lnTo>
                    <a:pt x="1187" y="0"/>
                  </a:lnTo>
                  <a:lnTo>
                    <a:pt x="1195" y="0"/>
                  </a:lnTo>
                  <a:lnTo>
                    <a:pt x="1198" y="0"/>
                  </a:lnTo>
                  <a:lnTo>
                    <a:pt x="1202" y="0"/>
                  </a:lnTo>
                  <a:lnTo>
                    <a:pt x="1206" y="0"/>
                  </a:lnTo>
                  <a:lnTo>
                    <a:pt x="1209" y="0"/>
                  </a:lnTo>
                  <a:lnTo>
                    <a:pt x="1213" y="0"/>
                  </a:lnTo>
                  <a:lnTo>
                    <a:pt x="1220" y="0"/>
                  </a:lnTo>
                  <a:lnTo>
                    <a:pt x="1224" y="0"/>
                  </a:lnTo>
                  <a:lnTo>
                    <a:pt x="1227" y="0"/>
                  </a:lnTo>
                  <a:lnTo>
                    <a:pt x="1231" y="0"/>
                  </a:lnTo>
                  <a:lnTo>
                    <a:pt x="1235" y="0"/>
                  </a:lnTo>
                  <a:lnTo>
                    <a:pt x="1235" y="0"/>
                  </a:lnTo>
                  <a:lnTo>
                    <a:pt x="1235" y="0"/>
                  </a:lnTo>
                  <a:lnTo>
                    <a:pt x="1235" y="0"/>
                  </a:lnTo>
                  <a:lnTo>
                    <a:pt x="1238" y="0"/>
                  </a:lnTo>
                  <a:lnTo>
                    <a:pt x="1238" y="0"/>
                  </a:lnTo>
                  <a:lnTo>
                    <a:pt x="1238" y="0"/>
                  </a:lnTo>
                  <a:lnTo>
                    <a:pt x="1242" y="0"/>
                  </a:lnTo>
                  <a:lnTo>
                    <a:pt x="1242" y="0"/>
                  </a:lnTo>
                  <a:lnTo>
                    <a:pt x="1242" y="0"/>
                  </a:lnTo>
                  <a:lnTo>
                    <a:pt x="1246" y="0"/>
                  </a:lnTo>
                  <a:lnTo>
                    <a:pt x="1246" y="0"/>
                  </a:lnTo>
                  <a:lnTo>
                    <a:pt x="1246" y="0"/>
                  </a:lnTo>
                  <a:lnTo>
                    <a:pt x="1246" y="0"/>
                  </a:lnTo>
                  <a:lnTo>
                    <a:pt x="1246" y="0"/>
                  </a:lnTo>
                  <a:lnTo>
                    <a:pt x="1249" y="0"/>
                  </a:lnTo>
                  <a:lnTo>
                    <a:pt x="1249" y="0"/>
                  </a:lnTo>
                  <a:lnTo>
                    <a:pt x="1249" y="0"/>
                  </a:lnTo>
                  <a:lnTo>
                    <a:pt x="1249" y="0"/>
                  </a:lnTo>
                  <a:lnTo>
                    <a:pt x="1253" y="0"/>
                  </a:lnTo>
                  <a:lnTo>
                    <a:pt x="1253" y="0"/>
                  </a:lnTo>
                  <a:lnTo>
                    <a:pt x="1253" y="0"/>
                  </a:lnTo>
                  <a:lnTo>
                    <a:pt x="1253" y="0"/>
                  </a:lnTo>
                  <a:lnTo>
                    <a:pt x="1257" y="0"/>
                  </a:lnTo>
                  <a:lnTo>
                    <a:pt x="1257" y="0"/>
                  </a:lnTo>
                  <a:lnTo>
                    <a:pt x="1257" y="0"/>
                  </a:lnTo>
                  <a:lnTo>
                    <a:pt x="1257" y="0"/>
                  </a:lnTo>
                  <a:lnTo>
                    <a:pt x="1260" y="0"/>
                  </a:lnTo>
                  <a:lnTo>
                    <a:pt x="1260" y="0"/>
                  </a:lnTo>
                  <a:lnTo>
                    <a:pt x="1260" y="0"/>
                  </a:lnTo>
                  <a:lnTo>
                    <a:pt x="1260" y="0"/>
                  </a:lnTo>
                  <a:lnTo>
                    <a:pt x="1264" y="0"/>
                  </a:lnTo>
                  <a:lnTo>
                    <a:pt x="1264" y="0"/>
                  </a:lnTo>
                  <a:lnTo>
                    <a:pt x="1264" y="0"/>
                  </a:lnTo>
                  <a:lnTo>
                    <a:pt x="1264" y="0"/>
                  </a:lnTo>
                  <a:lnTo>
                    <a:pt x="1264" y="0"/>
                  </a:lnTo>
                  <a:lnTo>
                    <a:pt x="1268" y="0"/>
                  </a:lnTo>
                  <a:lnTo>
                    <a:pt x="1268" y="0"/>
                  </a:lnTo>
                  <a:lnTo>
                    <a:pt x="1268" y="0"/>
                  </a:lnTo>
                  <a:lnTo>
                    <a:pt x="1268" y="0"/>
                  </a:lnTo>
                  <a:lnTo>
                    <a:pt x="1268" y="0"/>
                  </a:lnTo>
                  <a:lnTo>
                    <a:pt x="1271" y="0"/>
                  </a:lnTo>
                  <a:lnTo>
                    <a:pt x="1271" y="0"/>
                  </a:lnTo>
                  <a:lnTo>
                    <a:pt x="1271" y="0"/>
                  </a:lnTo>
                  <a:lnTo>
                    <a:pt x="1271" y="0"/>
                  </a:lnTo>
                  <a:lnTo>
                    <a:pt x="1271" y="0"/>
                  </a:lnTo>
                  <a:lnTo>
                    <a:pt x="1271" y="0"/>
                  </a:lnTo>
                  <a:lnTo>
                    <a:pt x="1275" y="0"/>
                  </a:lnTo>
                  <a:lnTo>
                    <a:pt x="1275" y="0"/>
                  </a:lnTo>
                  <a:lnTo>
                    <a:pt x="1275" y="0"/>
                  </a:lnTo>
                  <a:lnTo>
                    <a:pt x="1275" y="0"/>
                  </a:lnTo>
                  <a:lnTo>
                    <a:pt x="1275" y="0"/>
                  </a:lnTo>
                  <a:lnTo>
                    <a:pt x="1275" y="0"/>
                  </a:lnTo>
                  <a:lnTo>
                    <a:pt x="1279" y="0"/>
                  </a:lnTo>
                  <a:lnTo>
                    <a:pt x="1279" y="0"/>
                  </a:lnTo>
                  <a:lnTo>
                    <a:pt x="1279" y="0"/>
                  </a:lnTo>
                  <a:lnTo>
                    <a:pt x="1279" y="0"/>
                  </a:lnTo>
                  <a:lnTo>
                    <a:pt x="1279" y="0"/>
                  </a:lnTo>
                  <a:lnTo>
                    <a:pt x="1279" y="0"/>
                  </a:lnTo>
                  <a:lnTo>
                    <a:pt x="1279" y="0"/>
                  </a:lnTo>
                  <a:lnTo>
                    <a:pt x="1279" y="0"/>
                  </a:lnTo>
                  <a:lnTo>
                    <a:pt x="1282" y="0"/>
                  </a:lnTo>
                  <a:lnTo>
                    <a:pt x="1282" y="0"/>
                  </a:lnTo>
                  <a:lnTo>
                    <a:pt x="1282" y="0"/>
                  </a:lnTo>
                  <a:lnTo>
                    <a:pt x="1282" y="0"/>
                  </a:lnTo>
                  <a:lnTo>
                    <a:pt x="1282" y="0"/>
                  </a:lnTo>
                  <a:lnTo>
                    <a:pt x="1282" y="0"/>
                  </a:lnTo>
                  <a:lnTo>
                    <a:pt x="1282" y="0"/>
                  </a:lnTo>
                  <a:lnTo>
                    <a:pt x="1286" y="0"/>
                  </a:lnTo>
                  <a:lnTo>
                    <a:pt x="128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Line 82"/>
            <p:cNvSpPr>
              <a:spLocks noChangeShapeType="1"/>
            </p:cNvSpPr>
            <p:nvPr/>
          </p:nvSpPr>
          <p:spPr bwMode="auto">
            <a:xfrm>
              <a:off x="2145" y="1622"/>
              <a:ext cx="109" cy="0"/>
            </a:xfrm>
            <a:prstGeom prst="line">
              <a:avLst/>
            </a:prstGeom>
            <a:noFill/>
            <a:ln w="11113">
              <a:solidFill>
                <a:srgbClr val="EE2E2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2273" y="1586"/>
              <a:ext cx="471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Ascites volume [l]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Line 84"/>
            <p:cNvSpPr>
              <a:spLocks noChangeShapeType="1"/>
            </p:cNvSpPr>
            <p:nvPr/>
          </p:nvSpPr>
          <p:spPr bwMode="auto">
            <a:xfrm>
              <a:off x="2145" y="1743"/>
              <a:ext cx="109" cy="0"/>
            </a:xfrm>
            <a:prstGeom prst="line">
              <a:avLst/>
            </a:prstGeom>
            <a:noFill/>
            <a:ln w="11113">
              <a:solidFill>
                <a:srgbClr val="008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Rectangle 85"/>
            <p:cNvSpPr>
              <a:spLocks noChangeArrowheads="1"/>
            </p:cNvSpPr>
            <p:nvPr/>
          </p:nvSpPr>
          <p:spPr bwMode="auto">
            <a:xfrm>
              <a:off x="2273" y="1706"/>
              <a:ext cx="964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Abdominal (ascites) pressure [mmHg]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Line 86"/>
            <p:cNvSpPr>
              <a:spLocks noChangeShapeType="1"/>
            </p:cNvSpPr>
            <p:nvPr/>
          </p:nvSpPr>
          <p:spPr bwMode="auto">
            <a:xfrm>
              <a:off x="2145" y="1867"/>
              <a:ext cx="109" cy="0"/>
            </a:xfrm>
            <a:prstGeom prst="line">
              <a:avLst/>
            </a:prstGeom>
            <a:noFill/>
            <a:ln w="11113">
              <a:solidFill>
                <a:srgbClr val="D943B4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Rectangle 87"/>
            <p:cNvSpPr>
              <a:spLocks noChangeArrowheads="1"/>
            </p:cNvSpPr>
            <p:nvPr/>
          </p:nvSpPr>
          <p:spPr bwMode="auto">
            <a:xfrm>
              <a:off x="2273" y="1830"/>
              <a:ext cx="497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Shunt flow [l/min]**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Line 88"/>
            <p:cNvSpPr>
              <a:spLocks noChangeShapeType="1"/>
            </p:cNvSpPr>
            <p:nvPr/>
          </p:nvSpPr>
          <p:spPr bwMode="auto">
            <a:xfrm>
              <a:off x="2145" y="1987"/>
              <a:ext cx="109" cy="0"/>
            </a:xfrm>
            <a:prstGeom prst="line">
              <a:avLst/>
            </a:prstGeom>
            <a:noFill/>
            <a:ln w="11113">
              <a:solidFill>
                <a:srgbClr val="1C6CC8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2273" y="1950"/>
              <a:ext cx="475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Liver flow [l/min]**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Line 90"/>
            <p:cNvSpPr>
              <a:spLocks noChangeShapeType="1"/>
            </p:cNvSpPr>
            <p:nvPr/>
          </p:nvSpPr>
          <p:spPr bwMode="auto">
            <a:xfrm>
              <a:off x="2145" y="2111"/>
              <a:ext cx="109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Rectangle 91"/>
            <p:cNvSpPr>
              <a:spLocks noChangeArrowheads="1"/>
            </p:cNvSpPr>
            <p:nvPr/>
          </p:nvSpPr>
          <p:spPr bwMode="auto">
            <a:xfrm>
              <a:off x="2332" y="1460"/>
              <a:ext cx="51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900" dirty="0" smtClean="0">
                  <a:solidFill>
                    <a:srgbClr val="000000"/>
                  </a:solidFill>
                </a:rPr>
                <a:t>Clinical stage: </a:t>
              </a:r>
              <a:r>
                <a:rPr kumimoji="0" lang="en-US" altLang="en-US" sz="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1</a:t>
              </a:r>
              <a:endPara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5" name="Line 92"/>
            <p:cNvSpPr>
              <a:spLocks noChangeShapeType="1"/>
            </p:cNvSpPr>
            <p:nvPr/>
          </p:nvSpPr>
          <p:spPr bwMode="auto">
            <a:xfrm>
              <a:off x="4154" y="1553"/>
              <a:ext cx="0" cy="1046"/>
            </a:xfrm>
            <a:prstGeom prst="line">
              <a:avLst/>
            </a:prstGeom>
            <a:noFill/>
            <a:ln w="4763">
              <a:solidFill>
                <a:srgbClr val="E5E5E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Line 100"/>
            <p:cNvSpPr>
              <a:spLocks noChangeShapeType="1"/>
            </p:cNvSpPr>
            <p:nvPr/>
          </p:nvSpPr>
          <p:spPr bwMode="auto">
            <a:xfrm>
              <a:off x="5550" y="1553"/>
              <a:ext cx="0" cy="1046"/>
            </a:xfrm>
            <a:prstGeom prst="line">
              <a:avLst/>
            </a:prstGeom>
            <a:noFill/>
            <a:ln w="4763">
              <a:solidFill>
                <a:srgbClr val="E5E5E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Line 101"/>
            <p:cNvSpPr>
              <a:spLocks noChangeShapeType="1"/>
            </p:cNvSpPr>
            <p:nvPr/>
          </p:nvSpPr>
          <p:spPr bwMode="auto">
            <a:xfrm>
              <a:off x="4154" y="2599"/>
              <a:ext cx="1396" cy="0"/>
            </a:xfrm>
            <a:prstGeom prst="line">
              <a:avLst/>
            </a:prstGeom>
            <a:noFill/>
            <a:ln w="4763">
              <a:solidFill>
                <a:srgbClr val="E5E5E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Line 106"/>
            <p:cNvSpPr>
              <a:spLocks noChangeShapeType="1"/>
            </p:cNvSpPr>
            <p:nvPr/>
          </p:nvSpPr>
          <p:spPr bwMode="auto">
            <a:xfrm>
              <a:off x="4154" y="1553"/>
              <a:ext cx="1396" cy="0"/>
            </a:xfrm>
            <a:prstGeom prst="line">
              <a:avLst/>
            </a:prstGeom>
            <a:noFill/>
            <a:ln w="4763">
              <a:solidFill>
                <a:srgbClr val="E5E5E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Line 107"/>
            <p:cNvSpPr>
              <a:spLocks noChangeShapeType="1"/>
            </p:cNvSpPr>
            <p:nvPr/>
          </p:nvSpPr>
          <p:spPr bwMode="auto">
            <a:xfrm>
              <a:off x="4154" y="2599"/>
              <a:ext cx="139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Line 108"/>
            <p:cNvSpPr>
              <a:spLocks noChangeShapeType="1"/>
            </p:cNvSpPr>
            <p:nvPr/>
          </p:nvSpPr>
          <p:spPr bwMode="auto">
            <a:xfrm flipV="1">
              <a:off x="5550" y="1553"/>
              <a:ext cx="0" cy="104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Line 109"/>
            <p:cNvSpPr>
              <a:spLocks noChangeShapeType="1"/>
            </p:cNvSpPr>
            <p:nvPr/>
          </p:nvSpPr>
          <p:spPr bwMode="auto">
            <a:xfrm flipH="1">
              <a:off x="4154" y="1553"/>
              <a:ext cx="139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Line 110"/>
            <p:cNvSpPr>
              <a:spLocks noChangeShapeType="1"/>
            </p:cNvSpPr>
            <p:nvPr/>
          </p:nvSpPr>
          <p:spPr bwMode="auto">
            <a:xfrm>
              <a:off x="4154" y="1553"/>
              <a:ext cx="0" cy="104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Line 111"/>
            <p:cNvSpPr>
              <a:spLocks noChangeShapeType="1"/>
            </p:cNvSpPr>
            <p:nvPr/>
          </p:nvSpPr>
          <p:spPr bwMode="auto">
            <a:xfrm>
              <a:off x="4154" y="2599"/>
              <a:ext cx="0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Line 112"/>
            <p:cNvSpPr>
              <a:spLocks noChangeShapeType="1"/>
            </p:cNvSpPr>
            <p:nvPr/>
          </p:nvSpPr>
          <p:spPr bwMode="auto">
            <a:xfrm>
              <a:off x="4330" y="2599"/>
              <a:ext cx="0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Line 113"/>
            <p:cNvSpPr>
              <a:spLocks noChangeShapeType="1"/>
            </p:cNvSpPr>
            <p:nvPr/>
          </p:nvSpPr>
          <p:spPr bwMode="auto">
            <a:xfrm>
              <a:off x="4505" y="2599"/>
              <a:ext cx="0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" name="Line 114"/>
            <p:cNvSpPr>
              <a:spLocks noChangeShapeType="1"/>
            </p:cNvSpPr>
            <p:nvPr/>
          </p:nvSpPr>
          <p:spPr bwMode="auto">
            <a:xfrm>
              <a:off x="4677" y="2599"/>
              <a:ext cx="0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" name="Line 115"/>
            <p:cNvSpPr>
              <a:spLocks noChangeShapeType="1"/>
            </p:cNvSpPr>
            <p:nvPr/>
          </p:nvSpPr>
          <p:spPr bwMode="auto">
            <a:xfrm>
              <a:off x="4852" y="2599"/>
              <a:ext cx="0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" name="Line 116"/>
            <p:cNvSpPr>
              <a:spLocks noChangeShapeType="1"/>
            </p:cNvSpPr>
            <p:nvPr/>
          </p:nvSpPr>
          <p:spPr bwMode="auto">
            <a:xfrm>
              <a:off x="5027" y="2599"/>
              <a:ext cx="0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" name="Line 117"/>
            <p:cNvSpPr>
              <a:spLocks noChangeShapeType="1"/>
            </p:cNvSpPr>
            <p:nvPr/>
          </p:nvSpPr>
          <p:spPr bwMode="auto">
            <a:xfrm>
              <a:off x="5203" y="2599"/>
              <a:ext cx="0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" name="Line 118"/>
            <p:cNvSpPr>
              <a:spLocks noChangeShapeType="1"/>
            </p:cNvSpPr>
            <p:nvPr/>
          </p:nvSpPr>
          <p:spPr bwMode="auto">
            <a:xfrm>
              <a:off x="5375" y="2599"/>
              <a:ext cx="0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" name="Line 119"/>
            <p:cNvSpPr>
              <a:spLocks noChangeShapeType="1"/>
            </p:cNvSpPr>
            <p:nvPr/>
          </p:nvSpPr>
          <p:spPr bwMode="auto">
            <a:xfrm>
              <a:off x="5550" y="2599"/>
              <a:ext cx="0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" name="Line 120"/>
            <p:cNvSpPr>
              <a:spLocks noChangeShapeType="1"/>
            </p:cNvSpPr>
            <p:nvPr/>
          </p:nvSpPr>
          <p:spPr bwMode="auto">
            <a:xfrm>
              <a:off x="4677" y="2599"/>
              <a:ext cx="0" cy="3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" name="Rectangle 121"/>
            <p:cNvSpPr>
              <a:spLocks noChangeArrowheads="1"/>
            </p:cNvSpPr>
            <p:nvPr/>
          </p:nvSpPr>
          <p:spPr bwMode="auto">
            <a:xfrm>
              <a:off x="4637" y="2647"/>
              <a:ext cx="102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Line 122"/>
            <p:cNvSpPr>
              <a:spLocks noChangeShapeType="1"/>
            </p:cNvSpPr>
            <p:nvPr/>
          </p:nvSpPr>
          <p:spPr bwMode="auto">
            <a:xfrm>
              <a:off x="5550" y="2599"/>
              <a:ext cx="0" cy="3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" name="Rectangle 123"/>
            <p:cNvSpPr>
              <a:spLocks noChangeArrowheads="1"/>
            </p:cNvSpPr>
            <p:nvPr/>
          </p:nvSpPr>
          <p:spPr bwMode="auto">
            <a:xfrm>
              <a:off x="5510" y="2647"/>
              <a:ext cx="103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Line 124"/>
            <p:cNvSpPr>
              <a:spLocks noChangeShapeType="1"/>
            </p:cNvSpPr>
            <p:nvPr/>
          </p:nvSpPr>
          <p:spPr bwMode="auto">
            <a:xfrm>
              <a:off x="4132" y="2599"/>
              <a:ext cx="2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" name="Line 125"/>
            <p:cNvSpPr>
              <a:spLocks noChangeShapeType="1"/>
            </p:cNvSpPr>
            <p:nvPr/>
          </p:nvSpPr>
          <p:spPr bwMode="auto">
            <a:xfrm>
              <a:off x="4132" y="2391"/>
              <a:ext cx="2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" name="Line 126"/>
            <p:cNvSpPr>
              <a:spLocks noChangeShapeType="1"/>
            </p:cNvSpPr>
            <p:nvPr/>
          </p:nvSpPr>
          <p:spPr bwMode="auto">
            <a:xfrm>
              <a:off x="4132" y="2180"/>
              <a:ext cx="2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" name="Line 127"/>
            <p:cNvSpPr>
              <a:spLocks noChangeShapeType="1"/>
            </p:cNvSpPr>
            <p:nvPr/>
          </p:nvSpPr>
          <p:spPr bwMode="auto">
            <a:xfrm>
              <a:off x="4132" y="1972"/>
              <a:ext cx="2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" name="Line 128"/>
            <p:cNvSpPr>
              <a:spLocks noChangeShapeType="1"/>
            </p:cNvSpPr>
            <p:nvPr/>
          </p:nvSpPr>
          <p:spPr bwMode="auto">
            <a:xfrm>
              <a:off x="4132" y="1761"/>
              <a:ext cx="2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" name="Line 129"/>
            <p:cNvSpPr>
              <a:spLocks noChangeShapeType="1"/>
            </p:cNvSpPr>
            <p:nvPr/>
          </p:nvSpPr>
          <p:spPr bwMode="auto">
            <a:xfrm>
              <a:off x="4132" y="1553"/>
              <a:ext cx="2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" name="Rectangle 130"/>
            <p:cNvSpPr>
              <a:spLocks noChangeArrowheads="1"/>
            </p:cNvSpPr>
            <p:nvPr/>
          </p:nvSpPr>
          <p:spPr bwMode="auto">
            <a:xfrm>
              <a:off x="3825" y="2559"/>
              <a:ext cx="285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" name="Line 131"/>
            <p:cNvSpPr>
              <a:spLocks noChangeShapeType="1"/>
            </p:cNvSpPr>
            <p:nvPr/>
          </p:nvSpPr>
          <p:spPr bwMode="auto">
            <a:xfrm>
              <a:off x="4118" y="2599"/>
              <a:ext cx="3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" name="Rectangle 132"/>
            <p:cNvSpPr>
              <a:spLocks noChangeArrowheads="1"/>
            </p:cNvSpPr>
            <p:nvPr/>
          </p:nvSpPr>
          <p:spPr bwMode="auto">
            <a:xfrm>
              <a:off x="4070" y="2559"/>
              <a:ext cx="74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" name="Line 133"/>
            <p:cNvSpPr>
              <a:spLocks noChangeShapeType="1"/>
            </p:cNvSpPr>
            <p:nvPr/>
          </p:nvSpPr>
          <p:spPr bwMode="auto">
            <a:xfrm>
              <a:off x="4118" y="2391"/>
              <a:ext cx="3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" name="Rectangle 134"/>
            <p:cNvSpPr>
              <a:spLocks noChangeArrowheads="1"/>
            </p:cNvSpPr>
            <p:nvPr/>
          </p:nvSpPr>
          <p:spPr bwMode="auto">
            <a:xfrm>
              <a:off x="4070" y="2350"/>
              <a:ext cx="74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" name="Line 135"/>
            <p:cNvSpPr>
              <a:spLocks noChangeShapeType="1"/>
            </p:cNvSpPr>
            <p:nvPr/>
          </p:nvSpPr>
          <p:spPr bwMode="auto">
            <a:xfrm>
              <a:off x="4118" y="2180"/>
              <a:ext cx="3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" name="Rectangle 136"/>
            <p:cNvSpPr>
              <a:spLocks noChangeArrowheads="1"/>
            </p:cNvSpPr>
            <p:nvPr/>
          </p:nvSpPr>
          <p:spPr bwMode="auto">
            <a:xfrm>
              <a:off x="4070" y="2141"/>
              <a:ext cx="74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" name="Line 137"/>
            <p:cNvSpPr>
              <a:spLocks noChangeShapeType="1"/>
            </p:cNvSpPr>
            <p:nvPr/>
          </p:nvSpPr>
          <p:spPr bwMode="auto">
            <a:xfrm>
              <a:off x="4118" y="1972"/>
              <a:ext cx="3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" name="Rectangle 138"/>
            <p:cNvSpPr>
              <a:spLocks noChangeArrowheads="1"/>
            </p:cNvSpPr>
            <p:nvPr/>
          </p:nvSpPr>
          <p:spPr bwMode="auto">
            <a:xfrm>
              <a:off x="4070" y="1932"/>
              <a:ext cx="74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" name="Line 139"/>
            <p:cNvSpPr>
              <a:spLocks noChangeShapeType="1"/>
            </p:cNvSpPr>
            <p:nvPr/>
          </p:nvSpPr>
          <p:spPr bwMode="auto">
            <a:xfrm>
              <a:off x="4118" y="1761"/>
              <a:ext cx="3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" name="Rectangle 140"/>
            <p:cNvSpPr>
              <a:spLocks noChangeArrowheads="1"/>
            </p:cNvSpPr>
            <p:nvPr/>
          </p:nvSpPr>
          <p:spPr bwMode="auto">
            <a:xfrm>
              <a:off x="4070" y="1722"/>
              <a:ext cx="74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 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" name="Line 141"/>
            <p:cNvSpPr>
              <a:spLocks noChangeShapeType="1"/>
            </p:cNvSpPr>
            <p:nvPr/>
          </p:nvSpPr>
          <p:spPr bwMode="auto">
            <a:xfrm>
              <a:off x="4118" y="1553"/>
              <a:ext cx="3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" name="Rectangle 142"/>
            <p:cNvSpPr>
              <a:spLocks noChangeArrowheads="1"/>
            </p:cNvSpPr>
            <p:nvPr/>
          </p:nvSpPr>
          <p:spPr bwMode="auto">
            <a:xfrm>
              <a:off x="4030" y="1513"/>
              <a:ext cx="103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6" name="Line 143"/>
            <p:cNvSpPr>
              <a:spLocks noChangeShapeType="1"/>
            </p:cNvSpPr>
            <p:nvPr/>
          </p:nvSpPr>
          <p:spPr bwMode="auto">
            <a:xfrm>
              <a:off x="5550" y="2599"/>
              <a:ext cx="2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" name="Line 144"/>
            <p:cNvSpPr>
              <a:spLocks noChangeShapeType="1"/>
            </p:cNvSpPr>
            <p:nvPr/>
          </p:nvSpPr>
          <p:spPr bwMode="auto">
            <a:xfrm>
              <a:off x="5550" y="2391"/>
              <a:ext cx="2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" name="Line 145"/>
            <p:cNvSpPr>
              <a:spLocks noChangeShapeType="1"/>
            </p:cNvSpPr>
            <p:nvPr/>
          </p:nvSpPr>
          <p:spPr bwMode="auto">
            <a:xfrm>
              <a:off x="5550" y="2180"/>
              <a:ext cx="2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" name="Line 146"/>
            <p:cNvSpPr>
              <a:spLocks noChangeShapeType="1"/>
            </p:cNvSpPr>
            <p:nvPr/>
          </p:nvSpPr>
          <p:spPr bwMode="auto">
            <a:xfrm>
              <a:off x="5550" y="1972"/>
              <a:ext cx="2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0" name="Line 147"/>
            <p:cNvSpPr>
              <a:spLocks noChangeShapeType="1"/>
            </p:cNvSpPr>
            <p:nvPr/>
          </p:nvSpPr>
          <p:spPr bwMode="auto">
            <a:xfrm>
              <a:off x="5550" y="1761"/>
              <a:ext cx="2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1" name="Line 148"/>
            <p:cNvSpPr>
              <a:spLocks noChangeShapeType="1"/>
            </p:cNvSpPr>
            <p:nvPr/>
          </p:nvSpPr>
          <p:spPr bwMode="auto">
            <a:xfrm>
              <a:off x="5550" y="1553"/>
              <a:ext cx="2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2" name="Line 149"/>
            <p:cNvSpPr>
              <a:spLocks noChangeShapeType="1"/>
            </p:cNvSpPr>
            <p:nvPr/>
          </p:nvSpPr>
          <p:spPr bwMode="auto">
            <a:xfrm>
              <a:off x="5550" y="2599"/>
              <a:ext cx="3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3" name="Rectangle 150"/>
            <p:cNvSpPr>
              <a:spLocks noChangeArrowheads="1"/>
            </p:cNvSpPr>
            <p:nvPr/>
          </p:nvSpPr>
          <p:spPr bwMode="auto">
            <a:xfrm>
              <a:off x="5616" y="2559"/>
              <a:ext cx="117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0.0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4" name="Line 151"/>
            <p:cNvSpPr>
              <a:spLocks noChangeShapeType="1"/>
            </p:cNvSpPr>
            <p:nvPr/>
          </p:nvSpPr>
          <p:spPr bwMode="auto">
            <a:xfrm>
              <a:off x="5550" y="2391"/>
              <a:ext cx="3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5" name="Rectangle 152"/>
            <p:cNvSpPr>
              <a:spLocks noChangeArrowheads="1"/>
            </p:cNvSpPr>
            <p:nvPr/>
          </p:nvSpPr>
          <p:spPr bwMode="auto">
            <a:xfrm>
              <a:off x="5616" y="2350"/>
              <a:ext cx="117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0.2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" name="Line 153"/>
            <p:cNvSpPr>
              <a:spLocks noChangeShapeType="1"/>
            </p:cNvSpPr>
            <p:nvPr/>
          </p:nvSpPr>
          <p:spPr bwMode="auto">
            <a:xfrm>
              <a:off x="5550" y="2180"/>
              <a:ext cx="3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7" name="Rectangle 154"/>
            <p:cNvSpPr>
              <a:spLocks noChangeArrowheads="1"/>
            </p:cNvSpPr>
            <p:nvPr/>
          </p:nvSpPr>
          <p:spPr bwMode="auto">
            <a:xfrm>
              <a:off x="5616" y="2141"/>
              <a:ext cx="117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0.4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8" name="Line 155"/>
            <p:cNvSpPr>
              <a:spLocks noChangeShapeType="1"/>
            </p:cNvSpPr>
            <p:nvPr/>
          </p:nvSpPr>
          <p:spPr bwMode="auto">
            <a:xfrm>
              <a:off x="5550" y="1972"/>
              <a:ext cx="3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9" name="Rectangle 156"/>
            <p:cNvSpPr>
              <a:spLocks noChangeArrowheads="1"/>
            </p:cNvSpPr>
            <p:nvPr/>
          </p:nvSpPr>
          <p:spPr bwMode="auto">
            <a:xfrm>
              <a:off x="5616" y="1932"/>
              <a:ext cx="117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0.6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0" name="Line 157"/>
            <p:cNvSpPr>
              <a:spLocks noChangeShapeType="1"/>
            </p:cNvSpPr>
            <p:nvPr/>
          </p:nvSpPr>
          <p:spPr bwMode="auto">
            <a:xfrm>
              <a:off x="5550" y="1761"/>
              <a:ext cx="3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1" name="Rectangle 158"/>
            <p:cNvSpPr>
              <a:spLocks noChangeArrowheads="1"/>
            </p:cNvSpPr>
            <p:nvPr/>
          </p:nvSpPr>
          <p:spPr bwMode="auto">
            <a:xfrm>
              <a:off x="5616" y="1722"/>
              <a:ext cx="117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0.8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2" name="Line 159"/>
            <p:cNvSpPr>
              <a:spLocks noChangeShapeType="1"/>
            </p:cNvSpPr>
            <p:nvPr/>
          </p:nvSpPr>
          <p:spPr bwMode="auto">
            <a:xfrm>
              <a:off x="5550" y="1553"/>
              <a:ext cx="3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3" name="Rectangle 160"/>
            <p:cNvSpPr>
              <a:spLocks noChangeArrowheads="1"/>
            </p:cNvSpPr>
            <p:nvPr/>
          </p:nvSpPr>
          <p:spPr bwMode="auto">
            <a:xfrm>
              <a:off x="5616" y="1513"/>
              <a:ext cx="117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1.0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5" name="Rectangle 162"/>
            <p:cNvSpPr>
              <a:spLocks noChangeArrowheads="1"/>
            </p:cNvSpPr>
            <p:nvPr/>
          </p:nvSpPr>
          <p:spPr bwMode="auto">
            <a:xfrm>
              <a:off x="4750" y="2749"/>
              <a:ext cx="198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HVPG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6" name="Freeform 163"/>
            <p:cNvSpPr>
              <a:spLocks/>
            </p:cNvSpPr>
            <p:nvPr/>
          </p:nvSpPr>
          <p:spPr bwMode="auto">
            <a:xfrm>
              <a:off x="4154" y="1586"/>
              <a:ext cx="1396" cy="1002"/>
            </a:xfrm>
            <a:custGeom>
              <a:avLst/>
              <a:gdLst>
                <a:gd name="T0" fmla="*/ 26 w 1396"/>
                <a:gd name="T1" fmla="*/ 1002 h 1002"/>
                <a:gd name="T2" fmla="*/ 66 w 1396"/>
                <a:gd name="T3" fmla="*/ 1002 h 1002"/>
                <a:gd name="T4" fmla="*/ 92 w 1396"/>
                <a:gd name="T5" fmla="*/ 1002 h 1002"/>
                <a:gd name="T6" fmla="*/ 121 w 1396"/>
                <a:gd name="T7" fmla="*/ 1002 h 1002"/>
                <a:gd name="T8" fmla="*/ 161 w 1396"/>
                <a:gd name="T9" fmla="*/ 1002 h 1002"/>
                <a:gd name="T10" fmla="*/ 201 w 1396"/>
                <a:gd name="T11" fmla="*/ 984 h 1002"/>
                <a:gd name="T12" fmla="*/ 241 w 1396"/>
                <a:gd name="T13" fmla="*/ 955 h 1002"/>
                <a:gd name="T14" fmla="*/ 278 w 1396"/>
                <a:gd name="T15" fmla="*/ 926 h 1002"/>
                <a:gd name="T16" fmla="*/ 318 w 1396"/>
                <a:gd name="T17" fmla="*/ 900 h 1002"/>
                <a:gd name="T18" fmla="*/ 344 w 1396"/>
                <a:gd name="T19" fmla="*/ 882 h 1002"/>
                <a:gd name="T20" fmla="*/ 347 w 1396"/>
                <a:gd name="T21" fmla="*/ 878 h 1002"/>
                <a:gd name="T22" fmla="*/ 351 w 1396"/>
                <a:gd name="T23" fmla="*/ 878 h 1002"/>
                <a:gd name="T24" fmla="*/ 366 w 1396"/>
                <a:gd name="T25" fmla="*/ 867 h 1002"/>
                <a:gd name="T26" fmla="*/ 384 w 1396"/>
                <a:gd name="T27" fmla="*/ 857 h 1002"/>
                <a:gd name="T28" fmla="*/ 402 w 1396"/>
                <a:gd name="T29" fmla="*/ 849 h 1002"/>
                <a:gd name="T30" fmla="*/ 439 w 1396"/>
                <a:gd name="T31" fmla="*/ 831 h 1002"/>
                <a:gd name="T32" fmla="*/ 475 w 1396"/>
                <a:gd name="T33" fmla="*/ 809 h 1002"/>
                <a:gd name="T34" fmla="*/ 515 w 1396"/>
                <a:gd name="T35" fmla="*/ 791 h 1002"/>
                <a:gd name="T36" fmla="*/ 552 w 1396"/>
                <a:gd name="T37" fmla="*/ 769 h 1002"/>
                <a:gd name="T38" fmla="*/ 592 w 1396"/>
                <a:gd name="T39" fmla="*/ 747 h 1002"/>
                <a:gd name="T40" fmla="*/ 607 w 1396"/>
                <a:gd name="T41" fmla="*/ 740 h 1002"/>
                <a:gd name="T42" fmla="*/ 640 w 1396"/>
                <a:gd name="T43" fmla="*/ 722 h 1002"/>
                <a:gd name="T44" fmla="*/ 680 w 1396"/>
                <a:gd name="T45" fmla="*/ 700 h 1002"/>
                <a:gd name="T46" fmla="*/ 716 w 1396"/>
                <a:gd name="T47" fmla="*/ 678 h 1002"/>
                <a:gd name="T48" fmla="*/ 753 w 1396"/>
                <a:gd name="T49" fmla="*/ 660 h 1002"/>
                <a:gd name="T50" fmla="*/ 789 w 1396"/>
                <a:gd name="T51" fmla="*/ 638 h 1002"/>
                <a:gd name="T52" fmla="*/ 822 w 1396"/>
                <a:gd name="T53" fmla="*/ 616 h 1002"/>
                <a:gd name="T54" fmla="*/ 859 w 1396"/>
                <a:gd name="T55" fmla="*/ 598 h 1002"/>
                <a:gd name="T56" fmla="*/ 895 w 1396"/>
                <a:gd name="T57" fmla="*/ 576 h 1002"/>
                <a:gd name="T58" fmla="*/ 928 w 1396"/>
                <a:gd name="T59" fmla="*/ 558 h 1002"/>
                <a:gd name="T60" fmla="*/ 939 w 1396"/>
                <a:gd name="T61" fmla="*/ 550 h 1002"/>
                <a:gd name="T62" fmla="*/ 976 w 1396"/>
                <a:gd name="T63" fmla="*/ 528 h 1002"/>
                <a:gd name="T64" fmla="*/ 1009 w 1396"/>
                <a:gd name="T65" fmla="*/ 510 h 1002"/>
                <a:gd name="T66" fmla="*/ 1020 w 1396"/>
                <a:gd name="T67" fmla="*/ 503 h 1002"/>
                <a:gd name="T68" fmla="*/ 1042 w 1396"/>
                <a:gd name="T69" fmla="*/ 492 h 1002"/>
                <a:gd name="T70" fmla="*/ 1063 w 1396"/>
                <a:gd name="T71" fmla="*/ 477 h 1002"/>
                <a:gd name="T72" fmla="*/ 1096 w 1396"/>
                <a:gd name="T73" fmla="*/ 459 h 1002"/>
                <a:gd name="T74" fmla="*/ 1129 w 1396"/>
                <a:gd name="T75" fmla="*/ 437 h 1002"/>
                <a:gd name="T76" fmla="*/ 1133 w 1396"/>
                <a:gd name="T77" fmla="*/ 437 h 1002"/>
                <a:gd name="T78" fmla="*/ 1151 w 1396"/>
                <a:gd name="T79" fmla="*/ 426 h 1002"/>
                <a:gd name="T80" fmla="*/ 1180 w 1396"/>
                <a:gd name="T81" fmla="*/ 408 h 1002"/>
                <a:gd name="T82" fmla="*/ 1206 w 1396"/>
                <a:gd name="T83" fmla="*/ 394 h 1002"/>
                <a:gd name="T84" fmla="*/ 1224 w 1396"/>
                <a:gd name="T85" fmla="*/ 383 h 1002"/>
                <a:gd name="T86" fmla="*/ 1235 w 1396"/>
                <a:gd name="T87" fmla="*/ 375 h 1002"/>
                <a:gd name="T88" fmla="*/ 1253 w 1396"/>
                <a:gd name="T89" fmla="*/ 335 h 1002"/>
                <a:gd name="T90" fmla="*/ 1264 w 1396"/>
                <a:gd name="T91" fmla="*/ 302 h 1002"/>
                <a:gd name="T92" fmla="*/ 1272 w 1396"/>
                <a:gd name="T93" fmla="*/ 284 h 1002"/>
                <a:gd name="T94" fmla="*/ 1283 w 1396"/>
                <a:gd name="T95" fmla="*/ 266 h 1002"/>
                <a:gd name="T96" fmla="*/ 1297 w 1396"/>
                <a:gd name="T97" fmla="*/ 230 h 1002"/>
                <a:gd name="T98" fmla="*/ 1312 w 1396"/>
                <a:gd name="T99" fmla="*/ 197 h 1002"/>
                <a:gd name="T100" fmla="*/ 1316 w 1396"/>
                <a:gd name="T101" fmla="*/ 182 h 1002"/>
                <a:gd name="T102" fmla="*/ 1323 w 1396"/>
                <a:gd name="T103" fmla="*/ 171 h 1002"/>
                <a:gd name="T104" fmla="*/ 1327 w 1396"/>
                <a:gd name="T105" fmla="*/ 160 h 1002"/>
                <a:gd name="T106" fmla="*/ 1337 w 1396"/>
                <a:gd name="T107" fmla="*/ 131 h 1002"/>
                <a:gd name="T108" fmla="*/ 1348 w 1396"/>
                <a:gd name="T109" fmla="*/ 106 h 1002"/>
                <a:gd name="T110" fmla="*/ 1348 w 1396"/>
                <a:gd name="T111" fmla="*/ 106 h 1002"/>
                <a:gd name="T112" fmla="*/ 1359 w 1396"/>
                <a:gd name="T113" fmla="*/ 84 h 1002"/>
                <a:gd name="T114" fmla="*/ 1370 w 1396"/>
                <a:gd name="T115" fmla="*/ 58 h 1002"/>
                <a:gd name="T116" fmla="*/ 1381 w 1396"/>
                <a:gd name="T117" fmla="*/ 36 h 1002"/>
                <a:gd name="T118" fmla="*/ 1389 w 1396"/>
                <a:gd name="T119" fmla="*/ 11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96" h="1002">
                  <a:moveTo>
                    <a:pt x="0" y="1002"/>
                  </a:moveTo>
                  <a:lnTo>
                    <a:pt x="11" y="1002"/>
                  </a:lnTo>
                  <a:lnTo>
                    <a:pt x="26" y="1002"/>
                  </a:lnTo>
                  <a:lnTo>
                    <a:pt x="40" y="1002"/>
                  </a:lnTo>
                  <a:lnTo>
                    <a:pt x="51" y="1002"/>
                  </a:lnTo>
                  <a:lnTo>
                    <a:pt x="66" y="1002"/>
                  </a:lnTo>
                  <a:lnTo>
                    <a:pt x="81" y="1002"/>
                  </a:lnTo>
                  <a:lnTo>
                    <a:pt x="92" y="1002"/>
                  </a:lnTo>
                  <a:lnTo>
                    <a:pt x="92" y="1002"/>
                  </a:lnTo>
                  <a:lnTo>
                    <a:pt x="92" y="1002"/>
                  </a:lnTo>
                  <a:lnTo>
                    <a:pt x="106" y="1002"/>
                  </a:lnTo>
                  <a:lnTo>
                    <a:pt x="121" y="1002"/>
                  </a:lnTo>
                  <a:lnTo>
                    <a:pt x="132" y="1002"/>
                  </a:lnTo>
                  <a:lnTo>
                    <a:pt x="146" y="1002"/>
                  </a:lnTo>
                  <a:lnTo>
                    <a:pt x="161" y="1002"/>
                  </a:lnTo>
                  <a:lnTo>
                    <a:pt x="172" y="1002"/>
                  </a:lnTo>
                  <a:lnTo>
                    <a:pt x="187" y="995"/>
                  </a:lnTo>
                  <a:lnTo>
                    <a:pt x="201" y="984"/>
                  </a:lnTo>
                  <a:lnTo>
                    <a:pt x="212" y="977"/>
                  </a:lnTo>
                  <a:lnTo>
                    <a:pt x="227" y="966"/>
                  </a:lnTo>
                  <a:lnTo>
                    <a:pt x="241" y="955"/>
                  </a:lnTo>
                  <a:lnTo>
                    <a:pt x="252" y="948"/>
                  </a:lnTo>
                  <a:lnTo>
                    <a:pt x="267" y="937"/>
                  </a:lnTo>
                  <a:lnTo>
                    <a:pt x="278" y="926"/>
                  </a:lnTo>
                  <a:lnTo>
                    <a:pt x="293" y="918"/>
                  </a:lnTo>
                  <a:lnTo>
                    <a:pt x="307" y="908"/>
                  </a:lnTo>
                  <a:lnTo>
                    <a:pt x="318" y="900"/>
                  </a:lnTo>
                  <a:lnTo>
                    <a:pt x="333" y="889"/>
                  </a:lnTo>
                  <a:lnTo>
                    <a:pt x="344" y="882"/>
                  </a:lnTo>
                  <a:lnTo>
                    <a:pt x="344" y="882"/>
                  </a:lnTo>
                  <a:lnTo>
                    <a:pt x="347" y="878"/>
                  </a:lnTo>
                  <a:lnTo>
                    <a:pt x="347" y="878"/>
                  </a:lnTo>
                  <a:lnTo>
                    <a:pt x="347" y="878"/>
                  </a:lnTo>
                  <a:lnTo>
                    <a:pt x="347" y="878"/>
                  </a:lnTo>
                  <a:lnTo>
                    <a:pt x="347" y="878"/>
                  </a:lnTo>
                  <a:lnTo>
                    <a:pt x="351" y="878"/>
                  </a:lnTo>
                  <a:lnTo>
                    <a:pt x="351" y="878"/>
                  </a:lnTo>
                  <a:lnTo>
                    <a:pt x="358" y="871"/>
                  </a:lnTo>
                  <a:lnTo>
                    <a:pt x="366" y="867"/>
                  </a:lnTo>
                  <a:lnTo>
                    <a:pt x="366" y="867"/>
                  </a:lnTo>
                  <a:lnTo>
                    <a:pt x="373" y="864"/>
                  </a:lnTo>
                  <a:lnTo>
                    <a:pt x="384" y="857"/>
                  </a:lnTo>
                  <a:lnTo>
                    <a:pt x="399" y="853"/>
                  </a:lnTo>
                  <a:lnTo>
                    <a:pt x="402" y="849"/>
                  </a:lnTo>
                  <a:lnTo>
                    <a:pt x="402" y="849"/>
                  </a:lnTo>
                  <a:lnTo>
                    <a:pt x="413" y="846"/>
                  </a:lnTo>
                  <a:lnTo>
                    <a:pt x="424" y="838"/>
                  </a:lnTo>
                  <a:lnTo>
                    <a:pt x="439" y="831"/>
                  </a:lnTo>
                  <a:lnTo>
                    <a:pt x="450" y="824"/>
                  </a:lnTo>
                  <a:lnTo>
                    <a:pt x="464" y="816"/>
                  </a:lnTo>
                  <a:lnTo>
                    <a:pt x="475" y="809"/>
                  </a:lnTo>
                  <a:lnTo>
                    <a:pt x="490" y="802"/>
                  </a:lnTo>
                  <a:lnTo>
                    <a:pt x="501" y="795"/>
                  </a:lnTo>
                  <a:lnTo>
                    <a:pt x="515" y="791"/>
                  </a:lnTo>
                  <a:lnTo>
                    <a:pt x="526" y="784"/>
                  </a:lnTo>
                  <a:lnTo>
                    <a:pt x="541" y="776"/>
                  </a:lnTo>
                  <a:lnTo>
                    <a:pt x="552" y="769"/>
                  </a:lnTo>
                  <a:lnTo>
                    <a:pt x="567" y="762"/>
                  </a:lnTo>
                  <a:lnTo>
                    <a:pt x="578" y="754"/>
                  </a:lnTo>
                  <a:lnTo>
                    <a:pt x="592" y="747"/>
                  </a:lnTo>
                  <a:lnTo>
                    <a:pt x="603" y="740"/>
                  </a:lnTo>
                  <a:lnTo>
                    <a:pt x="607" y="740"/>
                  </a:lnTo>
                  <a:lnTo>
                    <a:pt x="607" y="740"/>
                  </a:lnTo>
                  <a:lnTo>
                    <a:pt x="618" y="733"/>
                  </a:lnTo>
                  <a:lnTo>
                    <a:pt x="629" y="725"/>
                  </a:lnTo>
                  <a:lnTo>
                    <a:pt x="640" y="722"/>
                  </a:lnTo>
                  <a:lnTo>
                    <a:pt x="654" y="714"/>
                  </a:lnTo>
                  <a:lnTo>
                    <a:pt x="665" y="707"/>
                  </a:lnTo>
                  <a:lnTo>
                    <a:pt x="680" y="700"/>
                  </a:lnTo>
                  <a:lnTo>
                    <a:pt x="691" y="692"/>
                  </a:lnTo>
                  <a:lnTo>
                    <a:pt x="702" y="685"/>
                  </a:lnTo>
                  <a:lnTo>
                    <a:pt x="716" y="678"/>
                  </a:lnTo>
                  <a:lnTo>
                    <a:pt x="727" y="671"/>
                  </a:lnTo>
                  <a:lnTo>
                    <a:pt x="738" y="663"/>
                  </a:lnTo>
                  <a:lnTo>
                    <a:pt x="753" y="660"/>
                  </a:lnTo>
                  <a:lnTo>
                    <a:pt x="764" y="652"/>
                  </a:lnTo>
                  <a:lnTo>
                    <a:pt x="775" y="645"/>
                  </a:lnTo>
                  <a:lnTo>
                    <a:pt x="789" y="638"/>
                  </a:lnTo>
                  <a:lnTo>
                    <a:pt x="800" y="631"/>
                  </a:lnTo>
                  <a:lnTo>
                    <a:pt x="811" y="623"/>
                  </a:lnTo>
                  <a:lnTo>
                    <a:pt x="822" y="616"/>
                  </a:lnTo>
                  <a:lnTo>
                    <a:pt x="837" y="609"/>
                  </a:lnTo>
                  <a:lnTo>
                    <a:pt x="848" y="605"/>
                  </a:lnTo>
                  <a:lnTo>
                    <a:pt x="859" y="598"/>
                  </a:lnTo>
                  <a:lnTo>
                    <a:pt x="870" y="590"/>
                  </a:lnTo>
                  <a:lnTo>
                    <a:pt x="881" y="583"/>
                  </a:lnTo>
                  <a:lnTo>
                    <a:pt x="895" y="576"/>
                  </a:lnTo>
                  <a:lnTo>
                    <a:pt x="906" y="569"/>
                  </a:lnTo>
                  <a:lnTo>
                    <a:pt x="917" y="561"/>
                  </a:lnTo>
                  <a:lnTo>
                    <a:pt x="928" y="558"/>
                  </a:lnTo>
                  <a:lnTo>
                    <a:pt x="939" y="550"/>
                  </a:lnTo>
                  <a:lnTo>
                    <a:pt x="939" y="550"/>
                  </a:lnTo>
                  <a:lnTo>
                    <a:pt x="939" y="550"/>
                  </a:lnTo>
                  <a:lnTo>
                    <a:pt x="950" y="543"/>
                  </a:lnTo>
                  <a:lnTo>
                    <a:pt x="965" y="536"/>
                  </a:lnTo>
                  <a:lnTo>
                    <a:pt x="976" y="528"/>
                  </a:lnTo>
                  <a:lnTo>
                    <a:pt x="987" y="525"/>
                  </a:lnTo>
                  <a:lnTo>
                    <a:pt x="998" y="518"/>
                  </a:lnTo>
                  <a:lnTo>
                    <a:pt x="1009" y="510"/>
                  </a:lnTo>
                  <a:lnTo>
                    <a:pt x="1009" y="510"/>
                  </a:lnTo>
                  <a:lnTo>
                    <a:pt x="1009" y="510"/>
                  </a:lnTo>
                  <a:lnTo>
                    <a:pt x="1020" y="503"/>
                  </a:lnTo>
                  <a:lnTo>
                    <a:pt x="1031" y="496"/>
                  </a:lnTo>
                  <a:lnTo>
                    <a:pt x="1042" y="492"/>
                  </a:lnTo>
                  <a:lnTo>
                    <a:pt x="1042" y="492"/>
                  </a:lnTo>
                  <a:lnTo>
                    <a:pt x="1042" y="492"/>
                  </a:lnTo>
                  <a:lnTo>
                    <a:pt x="1053" y="485"/>
                  </a:lnTo>
                  <a:lnTo>
                    <a:pt x="1063" y="477"/>
                  </a:lnTo>
                  <a:lnTo>
                    <a:pt x="1074" y="470"/>
                  </a:lnTo>
                  <a:lnTo>
                    <a:pt x="1085" y="463"/>
                  </a:lnTo>
                  <a:lnTo>
                    <a:pt x="1096" y="459"/>
                  </a:lnTo>
                  <a:lnTo>
                    <a:pt x="1107" y="452"/>
                  </a:lnTo>
                  <a:lnTo>
                    <a:pt x="1118" y="445"/>
                  </a:lnTo>
                  <a:lnTo>
                    <a:pt x="1129" y="437"/>
                  </a:lnTo>
                  <a:lnTo>
                    <a:pt x="1133" y="437"/>
                  </a:lnTo>
                  <a:lnTo>
                    <a:pt x="1133" y="437"/>
                  </a:lnTo>
                  <a:lnTo>
                    <a:pt x="1133" y="437"/>
                  </a:lnTo>
                  <a:lnTo>
                    <a:pt x="1133" y="437"/>
                  </a:lnTo>
                  <a:lnTo>
                    <a:pt x="1140" y="434"/>
                  </a:lnTo>
                  <a:lnTo>
                    <a:pt x="1151" y="426"/>
                  </a:lnTo>
                  <a:lnTo>
                    <a:pt x="1162" y="419"/>
                  </a:lnTo>
                  <a:lnTo>
                    <a:pt x="1169" y="415"/>
                  </a:lnTo>
                  <a:lnTo>
                    <a:pt x="1180" y="408"/>
                  </a:lnTo>
                  <a:lnTo>
                    <a:pt x="1191" y="401"/>
                  </a:lnTo>
                  <a:lnTo>
                    <a:pt x="1202" y="394"/>
                  </a:lnTo>
                  <a:lnTo>
                    <a:pt x="1206" y="394"/>
                  </a:lnTo>
                  <a:lnTo>
                    <a:pt x="1206" y="394"/>
                  </a:lnTo>
                  <a:lnTo>
                    <a:pt x="1213" y="390"/>
                  </a:lnTo>
                  <a:lnTo>
                    <a:pt x="1224" y="383"/>
                  </a:lnTo>
                  <a:lnTo>
                    <a:pt x="1232" y="375"/>
                  </a:lnTo>
                  <a:lnTo>
                    <a:pt x="1235" y="375"/>
                  </a:lnTo>
                  <a:lnTo>
                    <a:pt x="1235" y="375"/>
                  </a:lnTo>
                  <a:lnTo>
                    <a:pt x="1239" y="364"/>
                  </a:lnTo>
                  <a:lnTo>
                    <a:pt x="1246" y="350"/>
                  </a:lnTo>
                  <a:lnTo>
                    <a:pt x="1253" y="335"/>
                  </a:lnTo>
                  <a:lnTo>
                    <a:pt x="1257" y="321"/>
                  </a:lnTo>
                  <a:lnTo>
                    <a:pt x="1264" y="306"/>
                  </a:lnTo>
                  <a:lnTo>
                    <a:pt x="1264" y="302"/>
                  </a:lnTo>
                  <a:lnTo>
                    <a:pt x="1264" y="302"/>
                  </a:lnTo>
                  <a:lnTo>
                    <a:pt x="1272" y="292"/>
                  </a:lnTo>
                  <a:lnTo>
                    <a:pt x="1272" y="284"/>
                  </a:lnTo>
                  <a:lnTo>
                    <a:pt x="1272" y="284"/>
                  </a:lnTo>
                  <a:lnTo>
                    <a:pt x="1275" y="277"/>
                  </a:lnTo>
                  <a:lnTo>
                    <a:pt x="1283" y="266"/>
                  </a:lnTo>
                  <a:lnTo>
                    <a:pt x="1286" y="251"/>
                  </a:lnTo>
                  <a:lnTo>
                    <a:pt x="1294" y="241"/>
                  </a:lnTo>
                  <a:lnTo>
                    <a:pt x="1297" y="230"/>
                  </a:lnTo>
                  <a:lnTo>
                    <a:pt x="1301" y="215"/>
                  </a:lnTo>
                  <a:lnTo>
                    <a:pt x="1308" y="204"/>
                  </a:lnTo>
                  <a:lnTo>
                    <a:pt x="1312" y="197"/>
                  </a:lnTo>
                  <a:lnTo>
                    <a:pt x="1312" y="197"/>
                  </a:lnTo>
                  <a:lnTo>
                    <a:pt x="1312" y="193"/>
                  </a:lnTo>
                  <a:lnTo>
                    <a:pt x="1316" y="182"/>
                  </a:lnTo>
                  <a:lnTo>
                    <a:pt x="1323" y="171"/>
                  </a:lnTo>
                  <a:lnTo>
                    <a:pt x="1323" y="171"/>
                  </a:lnTo>
                  <a:lnTo>
                    <a:pt x="1323" y="171"/>
                  </a:lnTo>
                  <a:lnTo>
                    <a:pt x="1323" y="171"/>
                  </a:lnTo>
                  <a:lnTo>
                    <a:pt x="1323" y="171"/>
                  </a:lnTo>
                  <a:lnTo>
                    <a:pt x="1327" y="160"/>
                  </a:lnTo>
                  <a:lnTo>
                    <a:pt x="1330" y="149"/>
                  </a:lnTo>
                  <a:lnTo>
                    <a:pt x="1334" y="142"/>
                  </a:lnTo>
                  <a:lnTo>
                    <a:pt x="1337" y="131"/>
                  </a:lnTo>
                  <a:lnTo>
                    <a:pt x="1341" y="120"/>
                  </a:lnTo>
                  <a:lnTo>
                    <a:pt x="1348" y="113"/>
                  </a:lnTo>
                  <a:lnTo>
                    <a:pt x="1348" y="106"/>
                  </a:lnTo>
                  <a:lnTo>
                    <a:pt x="1348" y="106"/>
                  </a:lnTo>
                  <a:lnTo>
                    <a:pt x="1348" y="106"/>
                  </a:lnTo>
                  <a:lnTo>
                    <a:pt x="1348" y="106"/>
                  </a:lnTo>
                  <a:lnTo>
                    <a:pt x="1352" y="102"/>
                  </a:lnTo>
                  <a:lnTo>
                    <a:pt x="1356" y="95"/>
                  </a:lnTo>
                  <a:lnTo>
                    <a:pt x="1359" y="84"/>
                  </a:lnTo>
                  <a:lnTo>
                    <a:pt x="1363" y="77"/>
                  </a:lnTo>
                  <a:lnTo>
                    <a:pt x="1367" y="69"/>
                  </a:lnTo>
                  <a:lnTo>
                    <a:pt x="1370" y="58"/>
                  </a:lnTo>
                  <a:lnTo>
                    <a:pt x="1374" y="51"/>
                  </a:lnTo>
                  <a:lnTo>
                    <a:pt x="1378" y="44"/>
                  </a:lnTo>
                  <a:lnTo>
                    <a:pt x="1381" y="36"/>
                  </a:lnTo>
                  <a:lnTo>
                    <a:pt x="1385" y="25"/>
                  </a:lnTo>
                  <a:lnTo>
                    <a:pt x="1389" y="18"/>
                  </a:lnTo>
                  <a:lnTo>
                    <a:pt x="1389" y="11"/>
                  </a:lnTo>
                  <a:lnTo>
                    <a:pt x="1392" y="4"/>
                  </a:lnTo>
                  <a:lnTo>
                    <a:pt x="1396" y="0"/>
                  </a:lnTo>
                </a:path>
              </a:pathLst>
            </a:custGeom>
            <a:noFill/>
            <a:ln w="11113">
              <a:solidFill>
                <a:srgbClr val="EE2E2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7" name="Freeform 164"/>
            <p:cNvSpPr>
              <a:spLocks/>
            </p:cNvSpPr>
            <p:nvPr/>
          </p:nvSpPr>
          <p:spPr bwMode="auto">
            <a:xfrm>
              <a:off x="4154" y="1553"/>
              <a:ext cx="1396" cy="941"/>
            </a:xfrm>
            <a:custGeom>
              <a:avLst/>
              <a:gdLst>
                <a:gd name="T0" fmla="*/ 26 w 1396"/>
                <a:gd name="T1" fmla="*/ 926 h 941"/>
                <a:gd name="T2" fmla="*/ 66 w 1396"/>
                <a:gd name="T3" fmla="*/ 904 h 941"/>
                <a:gd name="T4" fmla="*/ 92 w 1396"/>
                <a:gd name="T5" fmla="*/ 886 h 941"/>
                <a:gd name="T6" fmla="*/ 121 w 1396"/>
                <a:gd name="T7" fmla="*/ 871 h 941"/>
                <a:gd name="T8" fmla="*/ 161 w 1396"/>
                <a:gd name="T9" fmla="*/ 846 h 941"/>
                <a:gd name="T10" fmla="*/ 201 w 1396"/>
                <a:gd name="T11" fmla="*/ 824 h 941"/>
                <a:gd name="T12" fmla="*/ 241 w 1396"/>
                <a:gd name="T13" fmla="*/ 798 h 941"/>
                <a:gd name="T14" fmla="*/ 278 w 1396"/>
                <a:gd name="T15" fmla="*/ 773 h 941"/>
                <a:gd name="T16" fmla="*/ 318 w 1396"/>
                <a:gd name="T17" fmla="*/ 751 h 941"/>
                <a:gd name="T18" fmla="*/ 344 w 1396"/>
                <a:gd name="T19" fmla="*/ 736 h 941"/>
                <a:gd name="T20" fmla="*/ 347 w 1396"/>
                <a:gd name="T21" fmla="*/ 733 h 941"/>
                <a:gd name="T22" fmla="*/ 351 w 1396"/>
                <a:gd name="T23" fmla="*/ 733 h 941"/>
                <a:gd name="T24" fmla="*/ 366 w 1396"/>
                <a:gd name="T25" fmla="*/ 725 h 941"/>
                <a:gd name="T26" fmla="*/ 384 w 1396"/>
                <a:gd name="T27" fmla="*/ 718 h 941"/>
                <a:gd name="T28" fmla="*/ 402 w 1396"/>
                <a:gd name="T29" fmla="*/ 711 h 941"/>
                <a:gd name="T30" fmla="*/ 439 w 1396"/>
                <a:gd name="T31" fmla="*/ 693 h 941"/>
                <a:gd name="T32" fmla="*/ 475 w 1396"/>
                <a:gd name="T33" fmla="*/ 678 h 941"/>
                <a:gd name="T34" fmla="*/ 515 w 1396"/>
                <a:gd name="T35" fmla="*/ 660 h 941"/>
                <a:gd name="T36" fmla="*/ 552 w 1396"/>
                <a:gd name="T37" fmla="*/ 642 h 941"/>
                <a:gd name="T38" fmla="*/ 592 w 1396"/>
                <a:gd name="T39" fmla="*/ 623 h 941"/>
                <a:gd name="T40" fmla="*/ 607 w 1396"/>
                <a:gd name="T41" fmla="*/ 616 h 941"/>
                <a:gd name="T42" fmla="*/ 640 w 1396"/>
                <a:gd name="T43" fmla="*/ 602 h 941"/>
                <a:gd name="T44" fmla="*/ 680 w 1396"/>
                <a:gd name="T45" fmla="*/ 583 h 941"/>
                <a:gd name="T46" fmla="*/ 716 w 1396"/>
                <a:gd name="T47" fmla="*/ 565 h 941"/>
                <a:gd name="T48" fmla="*/ 753 w 1396"/>
                <a:gd name="T49" fmla="*/ 551 h 941"/>
                <a:gd name="T50" fmla="*/ 789 w 1396"/>
                <a:gd name="T51" fmla="*/ 532 h 941"/>
                <a:gd name="T52" fmla="*/ 822 w 1396"/>
                <a:gd name="T53" fmla="*/ 514 h 941"/>
                <a:gd name="T54" fmla="*/ 859 w 1396"/>
                <a:gd name="T55" fmla="*/ 500 h 941"/>
                <a:gd name="T56" fmla="*/ 895 w 1396"/>
                <a:gd name="T57" fmla="*/ 481 h 941"/>
                <a:gd name="T58" fmla="*/ 928 w 1396"/>
                <a:gd name="T59" fmla="*/ 467 h 941"/>
                <a:gd name="T60" fmla="*/ 939 w 1396"/>
                <a:gd name="T61" fmla="*/ 459 h 941"/>
                <a:gd name="T62" fmla="*/ 976 w 1396"/>
                <a:gd name="T63" fmla="*/ 441 h 941"/>
                <a:gd name="T64" fmla="*/ 1009 w 1396"/>
                <a:gd name="T65" fmla="*/ 427 h 941"/>
                <a:gd name="T66" fmla="*/ 1020 w 1396"/>
                <a:gd name="T67" fmla="*/ 419 h 941"/>
                <a:gd name="T68" fmla="*/ 1042 w 1396"/>
                <a:gd name="T69" fmla="*/ 408 h 941"/>
                <a:gd name="T70" fmla="*/ 1063 w 1396"/>
                <a:gd name="T71" fmla="*/ 397 h 941"/>
                <a:gd name="T72" fmla="*/ 1096 w 1396"/>
                <a:gd name="T73" fmla="*/ 383 h 941"/>
                <a:gd name="T74" fmla="*/ 1129 w 1396"/>
                <a:gd name="T75" fmla="*/ 368 h 941"/>
                <a:gd name="T76" fmla="*/ 1133 w 1396"/>
                <a:gd name="T77" fmla="*/ 365 h 941"/>
                <a:gd name="T78" fmla="*/ 1151 w 1396"/>
                <a:gd name="T79" fmla="*/ 357 h 941"/>
                <a:gd name="T80" fmla="*/ 1180 w 1396"/>
                <a:gd name="T81" fmla="*/ 343 h 941"/>
                <a:gd name="T82" fmla="*/ 1206 w 1396"/>
                <a:gd name="T83" fmla="*/ 328 h 941"/>
                <a:gd name="T84" fmla="*/ 1224 w 1396"/>
                <a:gd name="T85" fmla="*/ 321 h 941"/>
                <a:gd name="T86" fmla="*/ 1235 w 1396"/>
                <a:gd name="T87" fmla="*/ 314 h 941"/>
                <a:gd name="T88" fmla="*/ 1253 w 1396"/>
                <a:gd name="T89" fmla="*/ 281 h 941"/>
                <a:gd name="T90" fmla="*/ 1264 w 1396"/>
                <a:gd name="T91" fmla="*/ 255 h 941"/>
                <a:gd name="T92" fmla="*/ 1272 w 1396"/>
                <a:gd name="T93" fmla="*/ 241 h 941"/>
                <a:gd name="T94" fmla="*/ 1283 w 1396"/>
                <a:gd name="T95" fmla="*/ 223 h 941"/>
                <a:gd name="T96" fmla="*/ 1297 w 1396"/>
                <a:gd name="T97" fmla="*/ 190 h 941"/>
                <a:gd name="T98" fmla="*/ 1312 w 1396"/>
                <a:gd name="T99" fmla="*/ 164 h 941"/>
                <a:gd name="T100" fmla="*/ 1316 w 1396"/>
                <a:gd name="T101" fmla="*/ 153 h 941"/>
                <a:gd name="T102" fmla="*/ 1323 w 1396"/>
                <a:gd name="T103" fmla="*/ 142 h 941"/>
                <a:gd name="T104" fmla="*/ 1327 w 1396"/>
                <a:gd name="T105" fmla="*/ 135 h 941"/>
                <a:gd name="T106" fmla="*/ 1337 w 1396"/>
                <a:gd name="T107" fmla="*/ 110 h 941"/>
                <a:gd name="T108" fmla="*/ 1348 w 1396"/>
                <a:gd name="T109" fmla="*/ 88 h 941"/>
                <a:gd name="T110" fmla="*/ 1348 w 1396"/>
                <a:gd name="T111" fmla="*/ 88 h 941"/>
                <a:gd name="T112" fmla="*/ 1359 w 1396"/>
                <a:gd name="T113" fmla="*/ 73 h 941"/>
                <a:gd name="T114" fmla="*/ 1370 w 1396"/>
                <a:gd name="T115" fmla="*/ 51 h 941"/>
                <a:gd name="T116" fmla="*/ 1381 w 1396"/>
                <a:gd name="T117" fmla="*/ 29 h 941"/>
                <a:gd name="T118" fmla="*/ 1389 w 1396"/>
                <a:gd name="T119" fmla="*/ 11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96" h="941">
                  <a:moveTo>
                    <a:pt x="0" y="941"/>
                  </a:moveTo>
                  <a:lnTo>
                    <a:pt x="11" y="933"/>
                  </a:lnTo>
                  <a:lnTo>
                    <a:pt x="26" y="926"/>
                  </a:lnTo>
                  <a:lnTo>
                    <a:pt x="40" y="919"/>
                  </a:lnTo>
                  <a:lnTo>
                    <a:pt x="51" y="911"/>
                  </a:lnTo>
                  <a:lnTo>
                    <a:pt x="66" y="904"/>
                  </a:lnTo>
                  <a:lnTo>
                    <a:pt x="81" y="893"/>
                  </a:lnTo>
                  <a:lnTo>
                    <a:pt x="92" y="886"/>
                  </a:lnTo>
                  <a:lnTo>
                    <a:pt x="92" y="886"/>
                  </a:lnTo>
                  <a:lnTo>
                    <a:pt x="92" y="886"/>
                  </a:lnTo>
                  <a:lnTo>
                    <a:pt x="106" y="879"/>
                  </a:lnTo>
                  <a:lnTo>
                    <a:pt x="121" y="871"/>
                  </a:lnTo>
                  <a:lnTo>
                    <a:pt x="132" y="860"/>
                  </a:lnTo>
                  <a:lnTo>
                    <a:pt x="146" y="853"/>
                  </a:lnTo>
                  <a:lnTo>
                    <a:pt x="161" y="846"/>
                  </a:lnTo>
                  <a:lnTo>
                    <a:pt x="172" y="838"/>
                  </a:lnTo>
                  <a:lnTo>
                    <a:pt x="187" y="831"/>
                  </a:lnTo>
                  <a:lnTo>
                    <a:pt x="201" y="824"/>
                  </a:lnTo>
                  <a:lnTo>
                    <a:pt x="212" y="813"/>
                  </a:lnTo>
                  <a:lnTo>
                    <a:pt x="227" y="806"/>
                  </a:lnTo>
                  <a:lnTo>
                    <a:pt x="241" y="798"/>
                  </a:lnTo>
                  <a:lnTo>
                    <a:pt x="252" y="791"/>
                  </a:lnTo>
                  <a:lnTo>
                    <a:pt x="267" y="784"/>
                  </a:lnTo>
                  <a:lnTo>
                    <a:pt x="278" y="773"/>
                  </a:lnTo>
                  <a:lnTo>
                    <a:pt x="293" y="766"/>
                  </a:lnTo>
                  <a:lnTo>
                    <a:pt x="307" y="758"/>
                  </a:lnTo>
                  <a:lnTo>
                    <a:pt x="318" y="751"/>
                  </a:lnTo>
                  <a:lnTo>
                    <a:pt x="333" y="744"/>
                  </a:lnTo>
                  <a:lnTo>
                    <a:pt x="344" y="736"/>
                  </a:lnTo>
                  <a:lnTo>
                    <a:pt x="344" y="736"/>
                  </a:lnTo>
                  <a:lnTo>
                    <a:pt x="347" y="733"/>
                  </a:lnTo>
                  <a:lnTo>
                    <a:pt x="347" y="733"/>
                  </a:lnTo>
                  <a:lnTo>
                    <a:pt x="347" y="733"/>
                  </a:lnTo>
                  <a:lnTo>
                    <a:pt x="347" y="733"/>
                  </a:lnTo>
                  <a:lnTo>
                    <a:pt x="347" y="733"/>
                  </a:lnTo>
                  <a:lnTo>
                    <a:pt x="351" y="733"/>
                  </a:lnTo>
                  <a:lnTo>
                    <a:pt x="351" y="733"/>
                  </a:lnTo>
                  <a:lnTo>
                    <a:pt x="358" y="729"/>
                  </a:lnTo>
                  <a:lnTo>
                    <a:pt x="366" y="725"/>
                  </a:lnTo>
                  <a:lnTo>
                    <a:pt x="366" y="725"/>
                  </a:lnTo>
                  <a:lnTo>
                    <a:pt x="373" y="722"/>
                  </a:lnTo>
                  <a:lnTo>
                    <a:pt x="384" y="718"/>
                  </a:lnTo>
                  <a:lnTo>
                    <a:pt x="399" y="711"/>
                  </a:lnTo>
                  <a:lnTo>
                    <a:pt x="402" y="711"/>
                  </a:lnTo>
                  <a:lnTo>
                    <a:pt x="402" y="711"/>
                  </a:lnTo>
                  <a:lnTo>
                    <a:pt x="413" y="704"/>
                  </a:lnTo>
                  <a:lnTo>
                    <a:pt x="424" y="700"/>
                  </a:lnTo>
                  <a:lnTo>
                    <a:pt x="439" y="693"/>
                  </a:lnTo>
                  <a:lnTo>
                    <a:pt x="450" y="689"/>
                  </a:lnTo>
                  <a:lnTo>
                    <a:pt x="464" y="682"/>
                  </a:lnTo>
                  <a:lnTo>
                    <a:pt x="475" y="678"/>
                  </a:lnTo>
                  <a:lnTo>
                    <a:pt x="490" y="671"/>
                  </a:lnTo>
                  <a:lnTo>
                    <a:pt x="501" y="664"/>
                  </a:lnTo>
                  <a:lnTo>
                    <a:pt x="515" y="660"/>
                  </a:lnTo>
                  <a:lnTo>
                    <a:pt x="526" y="653"/>
                  </a:lnTo>
                  <a:lnTo>
                    <a:pt x="541" y="649"/>
                  </a:lnTo>
                  <a:lnTo>
                    <a:pt x="552" y="642"/>
                  </a:lnTo>
                  <a:lnTo>
                    <a:pt x="567" y="634"/>
                  </a:lnTo>
                  <a:lnTo>
                    <a:pt x="578" y="631"/>
                  </a:lnTo>
                  <a:lnTo>
                    <a:pt x="592" y="623"/>
                  </a:lnTo>
                  <a:lnTo>
                    <a:pt x="603" y="620"/>
                  </a:lnTo>
                  <a:lnTo>
                    <a:pt x="607" y="616"/>
                  </a:lnTo>
                  <a:lnTo>
                    <a:pt x="607" y="616"/>
                  </a:lnTo>
                  <a:lnTo>
                    <a:pt x="618" y="612"/>
                  </a:lnTo>
                  <a:lnTo>
                    <a:pt x="629" y="609"/>
                  </a:lnTo>
                  <a:lnTo>
                    <a:pt x="640" y="602"/>
                  </a:lnTo>
                  <a:lnTo>
                    <a:pt x="654" y="594"/>
                  </a:lnTo>
                  <a:lnTo>
                    <a:pt x="665" y="591"/>
                  </a:lnTo>
                  <a:lnTo>
                    <a:pt x="680" y="583"/>
                  </a:lnTo>
                  <a:lnTo>
                    <a:pt x="691" y="580"/>
                  </a:lnTo>
                  <a:lnTo>
                    <a:pt x="702" y="572"/>
                  </a:lnTo>
                  <a:lnTo>
                    <a:pt x="716" y="565"/>
                  </a:lnTo>
                  <a:lnTo>
                    <a:pt x="727" y="561"/>
                  </a:lnTo>
                  <a:lnTo>
                    <a:pt x="738" y="554"/>
                  </a:lnTo>
                  <a:lnTo>
                    <a:pt x="753" y="551"/>
                  </a:lnTo>
                  <a:lnTo>
                    <a:pt x="764" y="543"/>
                  </a:lnTo>
                  <a:lnTo>
                    <a:pt x="775" y="540"/>
                  </a:lnTo>
                  <a:lnTo>
                    <a:pt x="789" y="532"/>
                  </a:lnTo>
                  <a:lnTo>
                    <a:pt x="800" y="525"/>
                  </a:lnTo>
                  <a:lnTo>
                    <a:pt x="811" y="521"/>
                  </a:lnTo>
                  <a:lnTo>
                    <a:pt x="822" y="514"/>
                  </a:lnTo>
                  <a:lnTo>
                    <a:pt x="837" y="510"/>
                  </a:lnTo>
                  <a:lnTo>
                    <a:pt x="848" y="503"/>
                  </a:lnTo>
                  <a:lnTo>
                    <a:pt x="859" y="500"/>
                  </a:lnTo>
                  <a:lnTo>
                    <a:pt x="870" y="492"/>
                  </a:lnTo>
                  <a:lnTo>
                    <a:pt x="881" y="489"/>
                  </a:lnTo>
                  <a:lnTo>
                    <a:pt x="895" y="481"/>
                  </a:lnTo>
                  <a:lnTo>
                    <a:pt x="906" y="478"/>
                  </a:lnTo>
                  <a:lnTo>
                    <a:pt x="917" y="470"/>
                  </a:lnTo>
                  <a:lnTo>
                    <a:pt x="928" y="467"/>
                  </a:lnTo>
                  <a:lnTo>
                    <a:pt x="939" y="459"/>
                  </a:lnTo>
                  <a:lnTo>
                    <a:pt x="939" y="459"/>
                  </a:lnTo>
                  <a:lnTo>
                    <a:pt x="939" y="459"/>
                  </a:lnTo>
                  <a:lnTo>
                    <a:pt x="950" y="452"/>
                  </a:lnTo>
                  <a:lnTo>
                    <a:pt x="965" y="448"/>
                  </a:lnTo>
                  <a:lnTo>
                    <a:pt x="976" y="441"/>
                  </a:lnTo>
                  <a:lnTo>
                    <a:pt x="987" y="438"/>
                  </a:lnTo>
                  <a:lnTo>
                    <a:pt x="998" y="430"/>
                  </a:lnTo>
                  <a:lnTo>
                    <a:pt x="1009" y="427"/>
                  </a:lnTo>
                  <a:lnTo>
                    <a:pt x="1009" y="427"/>
                  </a:lnTo>
                  <a:lnTo>
                    <a:pt x="1009" y="427"/>
                  </a:lnTo>
                  <a:lnTo>
                    <a:pt x="1020" y="419"/>
                  </a:lnTo>
                  <a:lnTo>
                    <a:pt x="1031" y="416"/>
                  </a:lnTo>
                  <a:lnTo>
                    <a:pt x="1042" y="408"/>
                  </a:lnTo>
                  <a:lnTo>
                    <a:pt x="1042" y="408"/>
                  </a:lnTo>
                  <a:lnTo>
                    <a:pt x="1042" y="408"/>
                  </a:lnTo>
                  <a:lnTo>
                    <a:pt x="1053" y="405"/>
                  </a:lnTo>
                  <a:lnTo>
                    <a:pt x="1063" y="397"/>
                  </a:lnTo>
                  <a:lnTo>
                    <a:pt x="1074" y="394"/>
                  </a:lnTo>
                  <a:lnTo>
                    <a:pt x="1085" y="390"/>
                  </a:lnTo>
                  <a:lnTo>
                    <a:pt x="1096" y="383"/>
                  </a:lnTo>
                  <a:lnTo>
                    <a:pt x="1107" y="379"/>
                  </a:lnTo>
                  <a:lnTo>
                    <a:pt x="1118" y="372"/>
                  </a:lnTo>
                  <a:lnTo>
                    <a:pt x="1129" y="368"/>
                  </a:lnTo>
                  <a:lnTo>
                    <a:pt x="1133" y="365"/>
                  </a:lnTo>
                  <a:lnTo>
                    <a:pt x="1133" y="365"/>
                  </a:lnTo>
                  <a:lnTo>
                    <a:pt x="1133" y="365"/>
                  </a:lnTo>
                  <a:lnTo>
                    <a:pt x="1133" y="365"/>
                  </a:lnTo>
                  <a:lnTo>
                    <a:pt x="1140" y="361"/>
                  </a:lnTo>
                  <a:lnTo>
                    <a:pt x="1151" y="357"/>
                  </a:lnTo>
                  <a:lnTo>
                    <a:pt x="1162" y="350"/>
                  </a:lnTo>
                  <a:lnTo>
                    <a:pt x="1169" y="346"/>
                  </a:lnTo>
                  <a:lnTo>
                    <a:pt x="1180" y="343"/>
                  </a:lnTo>
                  <a:lnTo>
                    <a:pt x="1191" y="335"/>
                  </a:lnTo>
                  <a:lnTo>
                    <a:pt x="1202" y="332"/>
                  </a:lnTo>
                  <a:lnTo>
                    <a:pt x="1206" y="328"/>
                  </a:lnTo>
                  <a:lnTo>
                    <a:pt x="1206" y="328"/>
                  </a:lnTo>
                  <a:lnTo>
                    <a:pt x="1213" y="325"/>
                  </a:lnTo>
                  <a:lnTo>
                    <a:pt x="1224" y="321"/>
                  </a:lnTo>
                  <a:lnTo>
                    <a:pt x="1232" y="314"/>
                  </a:lnTo>
                  <a:lnTo>
                    <a:pt x="1235" y="314"/>
                  </a:lnTo>
                  <a:lnTo>
                    <a:pt x="1235" y="314"/>
                  </a:lnTo>
                  <a:lnTo>
                    <a:pt x="1239" y="303"/>
                  </a:lnTo>
                  <a:lnTo>
                    <a:pt x="1246" y="292"/>
                  </a:lnTo>
                  <a:lnTo>
                    <a:pt x="1253" y="281"/>
                  </a:lnTo>
                  <a:lnTo>
                    <a:pt x="1257" y="266"/>
                  </a:lnTo>
                  <a:lnTo>
                    <a:pt x="1264" y="255"/>
                  </a:lnTo>
                  <a:lnTo>
                    <a:pt x="1264" y="255"/>
                  </a:lnTo>
                  <a:lnTo>
                    <a:pt x="1264" y="255"/>
                  </a:lnTo>
                  <a:lnTo>
                    <a:pt x="1272" y="244"/>
                  </a:lnTo>
                  <a:lnTo>
                    <a:pt x="1272" y="241"/>
                  </a:lnTo>
                  <a:lnTo>
                    <a:pt x="1272" y="241"/>
                  </a:lnTo>
                  <a:lnTo>
                    <a:pt x="1275" y="233"/>
                  </a:lnTo>
                  <a:lnTo>
                    <a:pt x="1283" y="223"/>
                  </a:lnTo>
                  <a:lnTo>
                    <a:pt x="1286" y="212"/>
                  </a:lnTo>
                  <a:lnTo>
                    <a:pt x="1294" y="201"/>
                  </a:lnTo>
                  <a:lnTo>
                    <a:pt x="1297" y="190"/>
                  </a:lnTo>
                  <a:lnTo>
                    <a:pt x="1301" y="182"/>
                  </a:lnTo>
                  <a:lnTo>
                    <a:pt x="1308" y="171"/>
                  </a:lnTo>
                  <a:lnTo>
                    <a:pt x="1312" y="164"/>
                  </a:lnTo>
                  <a:lnTo>
                    <a:pt x="1312" y="164"/>
                  </a:lnTo>
                  <a:lnTo>
                    <a:pt x="1312" y="164"/>
                  </a:lnTo>
                  <a:lnTo>
                    <a:pt x="1316" y="153"/>
                  </a:lnTo>
                  <a:lnTo>
                    <a:pt x="1323" y="146"/>
                  </a:lnTo>
                  <a:lnTo>
                    <a:pt x="1323" y="142"/>
                  </a:lnTo>
                  <a:lnTo>
                    <a:pt x="1323" y="142"/>
                  </a:lnTo>
                  <a:lnTo>
                    <a:pt x="1323" y="142"/>
                  </a:lnTo>
                  <a:lnTo>
                    <a:pt x="1323" y="142"/>
                  </a:lnTo>
                  <a:lnTo>
                    <a:pt x="1327" y="135"/>
                  </a:lnTo>
                  <a:lnTo>
                    <a:pt x="1330" y="128"/>
                  </a:lnTo>
                  <a:lnTo>
                    <a:pt x="1334" y="120"/>
                  </a:lnTo>
                  <a:lnTo>
                    <a:pt x="1337" y="110"/>
                  </a:lnTo>
                  <a:lnTo>
                    <a:pt x="1341" y="102"/>
                  </a:lnTo>
                  <a:lnTo>
                    <a:pt x="1348" y="95"/>
                  </a:lnTo>
                  <a:lnTo>
                    <a:pt x="1348" y="88"/>
                  </a:lnTo>
                  <a:lnTo>
                    <a:pt x="1348" y="88"/>
                  </a:lnTo>
                  <a:lnTo>
                    <a:pt x="1348" y="88"/>
                  </a:lnTo>
                  <a:lnTo>
                    <a:pt x="1348" y="88"/>
                  </a:lnTo>
                  <a:lnTo>
                    <a:pt x="1352" y="88"/>
                  </a:lnTo>
                  <a:lnTo>
                    <a:pt x="1356" y="80"/>
                  </a:lnTo>
                  <a:lnTo>
                    <a:pt x="1359" y="73"/>
                  </a:lnTo>
                  <a:lnTo>
                    <a:pt x="1363" y="66"/>
                  </a:lnTo>
                  <a:lnTo>
                    <a:pt x="1367" y="58"/>
                  </a:lnTo>
                  <a:lnTo>
                    <a:pt x="1370" y="51"/>
                  </a:lnTo>
                  <a:lnTo>
                    <a:pt x="1374" y="44"/>
                  </a:lnTo>
                  <a:lnTo>
                    <a:pt x="1378" y="37"/>
                  </a:lnTo>
                  <a:lnTo>
                    <a:pt x="1381" y="29"/>
                  </a:lnTo>
                  <a:lnTo>
                    <a:pt x="1385" y="26"/>
                  </a:lnTo>
                  <a:lnTo>
                    <a:pt x="1389" y="18"/>
                  </a:lnTo>
                  <a:lnTo>
                    <a:pt x="1389" y="11"/>
                  </a:lnTo>
                  <a:lnTo>
                    <a:pt x="1392" y="4"/>
                  </a:lnTo>
                  <a:lnTo>
                    <a:pt x="1396" y="0"/>
                  </a:lnTo>
                </a:path>
              </a:pathLst>
            </a:custGeom>
            <a:noFill/>
            <a:ln w="11113">
              <a:solidFill>
                <a:srgbClr val="008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8" name="Freeform 165"/>
            <p:cNvSpPr>
              <a:spLocks/>
            </p:cNvSpPr>
            <p:nvPr/>
          </p:nvSpPr>
          <p:spPr bwMode="auto">
            <a:xfrm>
              <a:off x="4154" y="2384"/>
              <a:ext cx="1396" cy="212"/>
            </a:xfrm>
            <a:custGeom>
              <a:avLst/>
              <a:gdLst>
                <a:gd name="T0" fmla="*/ 26 w 1396"/>
                <a:gd name="T1" fmla="*/ 212 h 212"/>
                <a:gd name="T2" fmla="*/ 66 w 1396"/>
                <a:gd name="T3" fmla="*/ 212 h 212"/>
                <a:gd name="T4" fmla="*/ 92 w 1396"/>
                <a:gd name="T5" fmla="*/ 212 h 212"/>
                <a:gd name="T6" fmla="*/ 121 w 1396"/>
                <a:gd name="T7" fmla="*/ 208 h 212"/>
                <a:gd name="T8" fmla="*/ 161 w 1396"/>
                <a:gd name="T9" fmla="*/ 208 h 212"/>
                <a:gd name="T10" fmla="*/ 201 w 1396"/>
                <a:gd name="T11" fmla="*/ 208 h 212"/>
                <a:gd name="T12" fmla="*/ 241 w 1396"/>
                <a:gd name="T13" fmla="*/ 208 h 212"/>
                <a:gd name="T14" fmla="*/ 278 w 1396"/>
                <a:gd name="T15" fmla="*/ 208 h 212"/>
                <a:gd name="T16" fmla="*/ 318 w 1396"/>
                <a:gd name="T17" fmla="*/ 208 h 212"/>
                <a:gd name="T18" fmla="*/ 344 w 1396"/>
                <a:gd name="T19" fmla="*/ 208 h 212"/>
                <a:gd name="T20" fmla="*/ 347 w 1396"/>
                <a:gd name="T21" fmla="*/ 208 h 212"/>
                <a:gd name="T22" fmla="*/ 351 w 1396"/>
                <a:gd name="T23" fmla="*/ 208 h 212"/>
                <a:gd name="T24" fmla="*/ 366 w 1396"/>
                <a:gd name="T25" fmla="*/ 208 h 212"/>
                <a:gd name="T26" fmla="*/ 384 w 1396"/>
                <a:gd name="T27" fmla="*/ 204 h 212"/>
                <a:gd name="T28" fmla="*/ 402 w 1396"/>
                <a:gd name="T29" fmla="*/ 204 h 212"/>
                <a:gd name="T30" fmla="*/ 439 w 1396"/>
                <a:gd name="T31" fmla="*/ 204 h 212"/>
                <a:gd name="T32" fmla="*/ 475 w 1396"/>
                <a:gd name="T33" fmla="*/ 201 h 212"/>
                <a:gd name="T34" fmla="*/ 515 w 1396"/>
                <a:gd name="T35" fmla="*/ 201 h 212"/>
                <a:gd name="T36" fmla="*/ 552 w 1396"/>
                <a:gd name="T37" fmla="*/ 197 h 212"/>
                <a:gd name="T38" fmla="*/ 592 w 1396"/>
                <a:gd name="T39" fmla="*/ 197 h 212"/>
                <a:gd name="T40" fmla="*/ 607 w 1396"/>
                <a:gd name="T41" fmla="*/ 193 h 212"/>
                <a:gd name="T42" fmla="*/ 640 w 1396"/>
                <a:gd name="T43" fmla="*/ 193 h 212"/>
                <a:gd name="T44" fmla="*/ 680 w 1396"/>
                <a:gd name="T45" fmla="*/ 190 h 212"/>
                <a:gd name="T46" fmla="*/ 716 w 1396"/>
                <a:gd name="T47" fmla="*/ 186 h 212"/>
                <a:gd name="T48" fmla="*/ 753 w 1396"/>
                <a:gd name="T49" fmla="*/ 186 h 212"/>
                <a:gd name="T50" fmla="*/ 789 w 1396"/>
                <a:gd name="T51" fmla="*/ 182 h 212"/>
                <a:gd name="T52" fmla="*/ 822 w 1396"/>
                <a:gd name="T53" fmla="*/ 179 h 212"/>
                <a:gd name="T54" fmla="*/ 859 w 1396"/>
                <a:gd name="T55" fmla="*/ 175 h 212"/>
                <a:gd name="T56" fmla="*/ 895 w 1396"/>
                <a:gd name="T57" fmla="*/ 171 h 212"/>
                <a:gd name="T58" fmla="*/ 928 w 1396"/>
                <a:gd name="T59" fmla="*/ 168 h 212"/>
                <a:gd name="T60" fmla="*/ 939 w 1396"/>
                <a:gd name="T61" fmla="*/ 168 h 212"/>
                <a:gd name="T62" fmla="*/ 976 w 1396"/>
                <a:gd name="T63" fmla="*/ 164 h 212"/>
                <a:gd name="T64" fmla="*/ 1009 w 1396"/>
                <a:gd name="T65" fmla="*/ 161 h 212"/>
                <a:gd name="T66" fmla="*/ 1020 w 1396"/>
                <a:gd name="T67" fmla="*/ 161 h 212"/>
                <a:gd name="T68" fmla="*/ 1042 w 1396"/>
                <a:gd name="T69" fmla="*/ 157 h 212"/>
                <a:gd name="T70" fmla="*/ 1063 w 1396"/>
                <a:gd name="T71" fmla="*/ 157 h 212"/>
                <a:gd name="T72" fmla="*/ 1096 w 1396"/>
                <a:gd name="T73" fmla="*/ 153 h 212"/>
                <a:gd name="T74" fmla="*/ 1129 w 1396"/>
                <a:gd name="T75" fmla="*/ 146 h 212"/>
                <a:gd name="T76" fmla="*/ 1133 w 1396"/>
                <a:gd name="T77" fmla="*/ 146 h 212"/>
                <a:gd name="T78" fmla="*/ 1151 w 1396"/>
                <a:gd name="T79" fmla="*/ 146 h 212"/>
                <a:gd name="T80" fmla="*/ 1180 w 1396"/>
                <a:gd name="T81" fmla="*/ 142 h 212"/>
                <a:gd name="T82" fmla="*/ 1206 w 1396"/>
                <a:gd name="T83" fmla="*/ 139 h 212"/>
                <a:gd name="T84" fmla="*/ 1224 w 1396"/>
                <a:gd name="T85" fmla="*/ 135 h 212"/>
                <a:gd name="T86" fmla="*/ 1235 w 1396"/>
                <a:gd name="T87" fmla="*/ 135 h 212"/>
                <a:gd name="T88" fmla="*/ 1253 w 1396"/>
                <a:gd name="T89" fmla="*/ 124 h 212"/>
                <a:gd name="T90" fmla="*/ 1264 w 1396"/>
                <a:gd name="T91" fmla="*/ 117 h 212"/>
                <a:gd name="T92" fmla="*/ 1272 w 1396"/>
                <a:gd name="T93" fmla="*/ 110 h 212"/>
                <a:gd name="T94" fmla="*/ 1283 w 1396"/>
                <a:gd name="T95" fmla="*/ 106 h 212"/>
                <a:gd name="T96" fmla="*/ 1297 w 1396"/>
                <a:gd name="T97" fmla="*/ 95 h 212"/>
                <a:gd name="T98" fmla="*/ 1312 w 1396"/>
                <a:gd name="T99" fmla="*/ 84 h 212"/>
                <a:gd name="T100" fmla="*/ 1316 w 1396"/>
                <a:gd name="T101" fmla="*/ 77 h 212"/>
                <a:gd name="T102" fmla="*/ 1323 w 1396"/>
                <a:gd name="T103" fmla="*/ 73 h 212"/>
                <a:gd name="T104" fmla="*/ 1327 w 1396"/>
                <a:gd name="T105" fmla="*/ 69 h 212"/>
                <a:gd name="T106" fmla="*/ 1337 w 1396"/>
                <a:gd name="T107" fmla="*/ 59 h 212"/>
                <a:gd name="T108" fmla="*/ 1348 w 1396"/>
                <a:gd name="T109" fmla="*/ 48 h 212"/>
                <a:gd name="T110" fmla="*/ 1348 w 1396"/>
                <a:gd name="T111" fmla="*/ 48 h 212"/>
                <a:gd name="T112" fmla="*/ 1359 w 1396"/>
                <a:gd name="T113" fmla="*/ 40 h 212"/>
                <a:gd name="T114" fmla="*/ 1370 w 1396"/>
                <a:gd name="T115" fmla="*/ 29 h 212"/>
                <a:gd name="T116" fmla="*/ 1381 w 1396"/>
                <a:gd name="T117" fmla="*/ 18 h 212"/>
                <a:gd name="T118" fmla="*/ 1389 w 1396"/>
                <a:gd name="T119" fmla="*/ 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96" h="212">
                  <a:moveTo>
                    <a:pt x="0" y="212"/>
                  </a:moveTo>
                  <a:lnTo>
                    <a:pt x="11" y="212"/>
                  </a:lnTo>
                  <a:lnTo>
                    <a:pt x="26" y="212"/>
                  </a:lnTo>
                  <a:lnTo>
                    <a:pt x="40" y="212"/>
                  </a:lnTo>
                  <a:lnTo>
                    <a:pt x="51" y="212"/>
                  </a:lnTo>
                  <a:lnTo>
                    <a:pt x="66" y="212"/>
                  </a:lnTo>
                  <a:lnTo>
                    <a:pt x="81" y="212"/>
                  </a:lnTo>
                  <a:lnTo>
                    <a:pt x="92" y="212"/>
                  </a:lnTo>
                  <a:lnTo>
                    <a:pt x="92" y="212"/>
                  </a:lnTo>
                  <a:lnTo>
                    <a:pt x="92" y="212"/>
                  </a:lnTo>
                  <a:lnTo>
                    <a:pt x="106" y="212"/>
                  </a:lnTo>
                  <a:lnTo>
                    <a:pt x="121" y="208"/>
                  </a:lnTo>
                  <a:lnTo>
                    <a:pt x="132" y="208"/>
                  </a:lnTo>
                  <a:lnTo>
                    <a:pt x="146" y="208"/>
                  </a:lnTo>
                  <a:lnTo>
                    <a:pt x="161" y="208"/>
                  </a:lnTo>
                  <a:lnTo>
                    <a:pt x="172" y="208"/>
                  </a:lnTo>
                  <a:lnTo>
                    <a:pt x="187" y="208"/>
                  </a:lnTo>
                  <a:lnTo>
                    <a:pt x="201" y="208"/>
                  </a:lnTo>
                  <a:lnTo>
                    <a:pt x="212" y="208"/>
                  </a:lnTo>
                  <a:lnTo>
                    <a:pt x="227" y="208"/>
                  </a:lnTo>
                  <a:lnTo>
                    <a:pt x="241" y="208"/>
                  </a:lnTo>
                  <a:lnTo>
                    <a:pt x="252" y="208"/>
                  </a:lnTo>
                  <a:lnTo>
                    <a:pt x="267" y="208"/>
                  </a:lnTo>
                  <a:lnTo>
                    <a:pt x="278" y="208"/>
                  </a:lnTo>
                  <a:lnTo>
                    <a:pt x="293" y="208"/>
                  </a:lnTo>
                  <a:lnTo>
                    <a:pt x="307" y="208"/>
                  </a:lnTo>
                  <a:lnTo>
                    <a:pt x="318" y="208"/>
                  </a:lnTo>
                  <a:lnTo>
                    <a:pt x="333" y="208"/>
                  </a:lnTo>
                  <a:lnTo>
                    <a:pt x="344" y="208"/>
                  </a:lnTo>
                  <a:lnTo>
                    <a:pt x="344" y="208"/>
                  </a:lnTo>
                  <a:lnTo>
                    <a:pt x="347" y="208"/>
                  </a:lnTo>
                  <a:lnTo>
                    <a:pt x="347" y="208"/>
                  </a:lnTo>
                  <a:lnTo>
                    <a:pt x="347" y="208"/>
                  </a:lnTo>
                  <a:lnTo>
                    <a:pt x="347" y="208"/>
                  </a:lnTo>
                  <a:lnTo>
                    <a:pt x="347" y="208"/>
                  </a:lnTo>
                  <a:lnTo>
                    <a:pt x="351" y="208"/>
                  </a:lnTo>
                  <a:lnTo>
                    <a:pt x="351" y="208"/>
                  </a:lnTo>
                  <a:lnTo>
                    <a:pt x="358" y="208"/>
                  </a:lnTo>
                  <a:lnTo>
                    <a:pt x="366" y="208"/>
                  </a:lnTo>
                  <a:lnTo>
                    <a:pt x="366" y="208"/>
                  </a:lnTo>
                  <a:lnTo>
                    <a:pt x="373" y="204"/>
                  </a:lnTo>
                  <a:lnTo>
                    <a:pt x="384" y="204"/>
                  </a:lnTo>
                  <a:lnTo>
                    <a:pt x="399" y="204"/>
                  </a:lnTo>
                  <a:lnTo>
                    <a:pt x="402" y="204"/>
                  </a:lnTo>
                  <a:lnTo>
                    <a:pt x="402" y="204"/>
                  </a:lnTo>
                  <a:lnTo>
                    <a:pt x="413" y="204"/>
                  </a:lnTo>
                  <a:lnTo>
                    <a:pt x="424" y="204"/>
                  </a:lnTo>
                  <a:lnTo>
                    <a:pt x="439" y="204"/>
                  </a:lnTo>
                  <a:lnTo>
                    <a:pt x="450" y="204"/>
                  </a:lnTo>
                  <a:lnTo>
                    <a:pt x="464" y="201"/>
                  </a:lnTo>
                  <a:lnTo>
                    <a:pt x="475" y="201"/>
                  </a:lnTo>
                  <a:lnTo>
                    <a:pt x="490" y="201"/>
                  </a:lnTo>
                  <a:lnTo>
                    <a:pt x="501" y="201"/>
                  </a:lnTo>
                  <a:lnTo>
                    <a:pt x="515" y="201"/>
                  </a:lnTo>
                  <a:lnTo>
                    <a:pt x="526" y="201"/>
                  </a:lnTo>
                  <a:lnTo>
                    <a:pt x="541" y="197"/>
                  </a:lnTo>
                  <a:lnTo>
                    <a:pt x="552" y="197"/>
                  </a:lnTo>
                  <a:lnTo>
                    <a:pt x="567" y="197"/>
                  </a:lnTo>
                  <a:lnTo>
                    <a:pt x="578" y="197"/>
                  </a:lnTo>
                  <a:lnTo>
                    <a:pt x="592" y="197"/>
                  </a:lnTo>
                  <a:lnTo>
                    <a:pt x="603" y="193"/>
                  </a:lnTo>
                  <a:lnTo>
                    <a:pt x="607" y="193"/>
                  </a:lnTo>
                  <a:lnTo>
                    <a:pt x="607" y="193"/>
                  </a:lnTo>
                  <a:lnTo>
                    <a:pt x="618" y="193"/>
                  </a:lnTo>
                  <a:lnTo>
                    <a:pt x="629" y="193"/>
                  </a:lnTo>
                  <a:lnTo>
                    <a:pt x="640" y="193"/>
                  </a:lnTo>
                  <a:lnTo>
                    <a:pt x="654" y="193"/>
                  </a:lnTo>
                  <a:lnTo>
                    <a:pt x="665" y="190"/>
                  </a:lnTo>
                  <a:lnTo>
                    <a:pt x="680" y="190"/>
                  </a:lnTo>
                  <a:lnTo>
                    <a:pt x="691" y="190"/>
                  </a:lnTo>
                  <a:lnTo>
                    <a:pt x="702" y="190"/>
                  </a:lnTo>
                  <a:lnTo>
                    <a:pt x="716" y="186"/>
                  </a:lnTo>
                  <a:lnTo>
                    <a:pt x="727" y="186"/>
                  </a:lnTo>
                  <a:lnTo>
                    <a:pt x="738" y="186"/>
                  </a:lnTo>
                  <a:lnTo>
                    <a:pt x="753" y="186"/>
                  </a:lnTo>
                  <a:lnTo>
                    <a:pt x="764" y="182"/>
                  </a:lnTo>
                  <a:lnTo>
                    <a:pt x="775" y="182"/>
                  </a:lnTo>
                  <a:lnTo>
                    <a:pt x="789" y="182"/>
                  </a:lnTo>
                  <a:lnTo>
                    <a:pt x="800" y="182"/>
                  </a:lnTo>
                  <a:lnTo>
                    <a:pt x="811" y="179"/>
                  </a:lnTo>
                  <a:lnTo>
                    <a:pt x="822" y="179"/>
                  </a:lnTo>
                  <a:lnTo>
                    <a:pt x="837" y="179"/>
                  </a:lnTo>
                  <a:lnTo>
                    <a:pt x="848" y="179"/>
                  </a:lnTo>
                  <a:lnTo>
                    <a:pt x="859" y="175"/>
                  </a:lnTo>
                  <a:lnTo>
                    <a:pt x="870" y="175"/>
                  </a:lnTo>
                  <a:lnTo>
                    <a:pt x="881" y="175"/>
                  </a:lnTo>
                  <a:lnTo>
                    <a:pt x="895" y="171"/>
                  </a:lnTo>
                  <a:lnTo>
                    <a:pt x="906" y="171"/>
                  </a:lnTo>
                  <a:lnTo>
                    <a:pt x="917" y="171"/>
                  </a:lnTo>
                  <a:lnTo>
                    <a:pt x="928" y="168"/>
                  </a:lnTo>
                  <a:lnTo>
                    <a:pt x="939" y="168"/>
                  </a:lnTo>
                  <a:lnTo>
                    <a:pt x="939" y="168"/>
                  </a:lnTo>
                  <a:lnTo>
                    <a:pt x="939" y="168"/>
                  </a:lnTo>
                  <a:lnTo>
                    <a:pt x="950" y="168"/>
                  </a:lnTo>
                  <a:lnTo>
                    <a:pt x="965" y="168"/>
                  </a:lnTo>
                  <a:lnTo>
                    <a:pt x="976" y="164"/>
                  </a:lnTo>
                  <a:lnTo>
                    <a:pt x="987" y="164"/>
                  </a:lnTo>
                  <a:lnTo>
                    <a:pt x="998" y="164"/>
                  </a:lnTo>
                  <a:lnTo>
                    <a:pt x="1009" y="161"/>
                  </a:lnTo>
                  <a:lnTo>
                    <a:pt x="1009" y="161"/>
                  </a:lnTo>
                  <a:lnTo>
                    <a:pt x="1009" y="161"/>
                  </a:lnTo>
                  <a:lnTo>
                    <a:pt x="1020" y="161"/>
                  </a:lnTo>
                  <a:lnTo>
                    <a:pt x="1031" y="161"/>
                  </a:lnTo>
                  <a:lnTo>
                    <a:pt x="1042" y="157"/>
                  </a:lnTo>
                  <a:lnTo>
                    <a:pt x="1042" y="157"/>
                  </a:lnTo>
                  <a:lnTo>
                    <a:pt x="1042" y="157"/>
                  </a:lnTo>
                  <a:lnTo>
                    <a:pt x="1053" y="157"/>
                  </a:lnTo>
                  <a:lnTo>
                    <a:pt x="1063" y="157"/>
                  </a:lnTo>
                  <a:lnTo>
                    <a:pt x="1074" y="153"/>
                  </a:lnTo>
                  <a:lnTo>
                    <a:pt x="1085" y="153"/>
                  </a:lnTo>
                  <a:lnTo>
                    <a:pt x="1096" y="153"/>
                  </a:lnTo>
                  <a:lnTo>
                    <a:pt x="1107" y="150"/>
                  </a:lnTo>
                  <a:lnTo>
                    <a:pt x="1118" y="150"/>
                  </a:lnTo>
                  <a:lnTo>
                    <a:pt x="1129" y="146"/>
                  </a:lnTo>
                  <a:lnTo>
                    <a:pt x="1133" y="146"/>
                  </a:lnTo>
                  <a:lnTo>
                    <a:pt x="1133" y="146"/>
                  </a:lnTo>
                  <a:lnTo>
                    <a:pt x="1133" y="146"/>
                  </a:lnTo>
                  <a:lnTo>
                    <a:pt x="1133" y="146"/>
                  </a:lnTo>
                  <a:lnTo>
                    <a:pt x="1140" y="146"/>
                  </a:lnTo>
                  <a:lnTo>
                    <a:pt x="1151" y="146"/>
                  </a:lnTo>
                  <a:lnTo>
                    <a:pt x="1162" y="142"/>
                  </a:lnTo>
                  <a:lnTo>
                    <a:pt x="1169" y="142"/>
                  </a:lnTo>
                  <a:lnTo>
                    <a:pt x="1180" y="142"/>
                  </a:lnTo>
                  <a:lnTo>
                    <a:pt x="1191" y="139"/>
                  </a:lnTo>
                  <a:lnTo>
                    <a:pt x="1202" y="139"/>
                  </a:lnTo>
                  <a:lnTo>
                    <a:pt x="1206" y="139"/>
                  </a:lnTo>
                  <a:lnTo>
                    <a:pt x="1206" y="139"/>
                  </a:lnTo>
                  <a:lnTo>
                    <a:pt x="1213" y="135"/>
                  </a:lnTo>
                  <a:lnTo>
                    <a:pt x="1224" y="135"/>
                  </a:lnTo>
                  <a:lnTo>
                    <a:pt x="1232" y="135"/>
                  </a:lnTo>
                  <a:lnTo>
                    <a:pt x="1235" y="135"/>
                  </a:lnTo>
                  <a:lnTo>
                    <a:pt x="1235" y="135"/>
                  </a:lnTo>
                  <a:lnTo>
                    <a:pt x="1239" y="131"/>
                  </a:lnTo>
                  <a:lnTo>
                    <a:pt x="1246" y="128"/>
                  </a:lnTo>
                  <a:lnTo>
                    <a:pt x="1253" y="124"/>
                  </a:lnTo>
                  <a:lnTo>
                    <a:pt x="1257" y="120"/>
                  </a:lnTo>
                  <a:lnTo>
                    <a:pt x="1264" y="117"/>
                  </a:lnTo>
                  <a:lnTo>
                    <a:pt x="1264" y="117"/>
                  </a:lnTo>
                  <a:lnTo>
                    <a:pt x="1264" y="117"/>
                  </a:lnTo>
                  <a:lnTo>
                    <a:pt x="1272" y="113"/>
                  </a:lnTo>
                  <a:lnTo>
                    <a:pt x="1272" y="110"/>
                  </a:lnTo>
                  <a:lnTo>
                    <a:pt x="1272" y="110"/>
                  </a:lnTo>
                  <a:lnTo>
                    <a:pt x="1275" y="110"/>
                  </a:lnTo>
                  <a:lnTo>
                    <a:pt x="1283" y="106"/>
                  </a:lnTo>
                  <a:lnTo>
                    <a:pt x="1286" y="102"/>
                  </a:lnTo>
                  <a:lnTo>
                    <a:pt x="1294" y="99"/>
                  </a:lnTo>
                  <a:lnTo>
                    <a:pt x="1297" y="95"/>
                  </a:lnTo>
                  <a:lnTo>
                    <a:pt x="1301" y="88"/>
                  </a:lnTo>
                  <a:lnTo>
                    <a:pt x="1308" y="84"/>
                  </a:lnTo>
                  <a:lnTo>
                    <a:pt x="1312" y="84"/>
                  </a:lnTo>
                  <a:lnTo>
                    <a:pt x="1312" y="84"/>
                  </a:lnTo>
                  <a:lnTo>
                    <a:pt x="1312" y="80"/>
                  </a:lnTo>
                  <a:lnTo>
                    <a:pt x="1316" y="77"/>
                  </a:lnTo>
                  <a:lnTo>
                    <a:pt x="1323" y="73"/>
                  </a:lnTo>
                  <a:lnTo>
                    <a:pt x="1323" y="73"/>
                  </a:lnTo>
                  <a:lnTo>
                    <a:pt x="1323" y="73"/>
                  </a:lnTo>
                  <a:lnTo>
                    <a:pt x="1323" y="73"/>
                  </a:lnTo>
                  <a:lnTo>
                    <a:pt x="1323" y="73"/>
                  </a:lnTo>
                  <a:lnTo>
                    <a:pt x="1327" y="69"/>
                  </a:lnTo>
                  <a:lnTo>
                    <a:pt x="1330" y="66"/>
                  </a:lnTo>
                  <a:lnTo>
                    <a:pt x="1334" y="62"/>
                  </a:lnTo>
                  <a:lnTo>
                    <a:pt x="1337" y="59"/>
                  </a:lnTo>
                  <a:lnTo>
                    <a:pt x="1341" y="55"/>
                  </a:lnTo>
                  <a:lnTo>
                    <a:pt x="1348" y="51"/>
                  </a:lnTo>
                  <a:lnTo>
                    <a:pt x="1348" y="48"/>
                  </a:lnTo>
                  <a:lnTo>
                    <a:pt x="1348" y="48"/>
                  </a:lnTo>
                  <a:lnTo>
                    <a:pt x="1348" y="48"/>
                  </a:lnTo>
                  <a:lnTo>
                    <a:pt x="1348" y="48"/>
                  </a:lnTo>
                  <a:lnTo>
                    <a:pt x="1352" y="48"/>
                  </a:lnTo>
                  <a:lnTo>
                    <a:pt x="1356" y="44"/>
                  </a:lnTo>
                  <a:lnTo>
                    <a:pt x="1359" y="40"/>
                  </a:lnTo>
                  <a:lnTo>
                    <a:pt x="1363" y="37"/>
                  </a:lnTo>
                  <a:lnTo>
                    <a:pt x="1367" y="33"/>
                  </a:lnTo>
                  <a:lnTo>
                    <a:pt x="1370" y="29"/>
                  </a:lnTo>
                  <a:lnTo>
                    <a:pt x="1374" y="26"/>
                  </a:lnTo>
                  <a:lnTo>
                    <a:pt x="1378" y="22"/>
                  </a:lnTo>
                  <a:lnTo>
                    <a:pt x="1381" y="18"/>
                  </a:lnTo>
                  <a:lnTo>
                    <a:pt x="1385" y="15"/>
                  </a:lnTo>
                  <a:lnTo>
                    <a:pt x="1389" y="11"/>
                  </a:lnTo>
                  <a:lnTo>
                    <a:pt x="1389" y="7"/>
                  </a:lnTo>
                  <a:lnTo>
                    <a:pt x="1392" y="4"/>
                  </a:lnTo>
                  <a:lnTo>
                    <a:pt x="1396" y="0"/>
                  </a:lnTo>
                </a:path>
              </a:pathLst>
            </a:custGeom>
            <a:noFill/>
            <a:ln w="11113">
              <a:solidFill>
                <a:srgbClr val="D943B4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9" name="Freeform 166"/>
            <p:cNvSpPr>
              <a:spLocks/>
            </p:cNvSpPr>
            <p:nvPr/>
          </p:nvSpPr>
          <p:spPr bwMode="auto">
            <a:xfrm>
              <a:off x="4154" y="1557"/>
              <a:ext cx="1396" cy="211"/>
            </a:xfrm>
            <a:custGeom>
              <a:avLst/>
              <a:gdLst>
                <a:gd name="T0" fmla="*/ 26 w 1396"/>
                <a:gd name="T1" fmla="*/ 0 h 211"/>
                <a:gd name="T2" fmla="*/ 66 w 1396"/>
                <a:gd name="T3" fmla="*/ 0 h 211"/>
                <a:gd name="T4" fmla="*/ 92 w 1396"/>
                <a:gd name="T5" fmla="*/ 0 h 211"/>
                <a:gd name="T6" fmla="*/ 121 w 1396"/>
                <a:gd name="T7" fmla="*/ 3 h 211"/>
                <a:gd name="T8" fmla="*/ 161 w 1396"/>
                <a:gd name="T9" fmla="*/ 3 h 211"/>
                <a:gd name="T10" fmla="*/ 201 w 1396"/>
                <a:gd name="T11" fmla="*/ 3 h 211"/>
                <a:gd name="T12" fmla="*/ 241 w 1396"/>
                <a:gd name="T13" fmla="*/ 3 h 211"/>
                <a:gd name="T14" fmla="*/ 278 w 1396"/>
                <a:gd name="T15" fmla="*/ 3 h 211"/>
                <a:gd name="T16" fmla="*/ 318 w 1396"/>
                <a:gd name="T17" fmla="*/ 3 h 211"/>
                <a:gd name="T18" fmla="*/ 344 w 1396"/>
                <a:gd name="T19" fmla="*/ 3 h 211"/>
                <a:gd name="T20" fmla="*/ 347 w 1396"/>
                <a:gd name="T21" fmla="*/ 3 h 211"/>
                <a:gd name="T22" fmla="*/ 351 w 1396"/>
                <a:gd name="T23" fmla="*/ 3 h 211"/>
                <a:gd name="T24" fmla="*/ 366 w 1396"/>
                <a:gd name="T25" fmla="*/ 3 h 211"/>
                <a:gd name="T26" fmla="*/ 384 w 1396"/>
                <a:gd name="T27" fmla="*/ 7 h 211"/>
                <a:gd name="T28" fmla="*/ 402 w 1396"/>
                <a:gd name="T29" fmla="*/ 7 h 211"/>
                <a:gd name="T30" fmla="*/ 439 w 1396"/>
                <a:gd name="T31" fmla="*/ 7 h 211"/>
                <a:gd name="T32" fmla="*/ 475 w 1396"/>
                <a:gd name="T33" fmla="*/ 11 h 211"/>
                <a:gd name="T34" fmla="*/ 515 w 1396"/>
                <a:gd name="T35" fmla="*/ 11 h 211"/>
                <a:gd name="T36" fmla="*/ 552 w 1396"/>
                <a:gd name="T37" fmla="*/ 14 h 211"/>
                <a:gd name="T38" fmla="*/ 592 w 1396"/>
                <a:gd name="T39" fmla="*/ 14 h 211"/>
                <a:gd name="T40" fmla="*/ 607 w 1396"/>
                <a:gd name="T41" fmla="*/ 18 h 211"/>
                <a:gd name="T42" fmla="*/ 640 w 1396"/>
                <a:gd name="T43" fmla="*/ 18 h 211"/>
                <a:gd name="T44" fmla="*/ 680 w 1396"/>
                <a:gd name="T45" fmla="*/ 22 h 211"/>
                <a:gd name="T46" fmla="*/ 716 w 1396"/>
                <a:gd name="T47" fmla="*/ 25 h 211"/>
                <a:gd name="T48" fmla="*/ 753 w 1396"/>
                <a:gd name="T49" fmla="*/ 25 h 211"/>
                <a:gd name="T50" fmla="*/ 789 w 1396"/>
                <a:gd name="T51" fmla="*/ 29 h 211"/>
                <a:gd name="T52" fmla="*/ 822 w 1396"/>
                <a:gd name="T53" fmla="*/ 33 h 211"/>
                <a:gd name="T54" fmla="*/ 859 w 1396"/>
                <a:gd name="T55" fmla="*/ 36 h 211"/>
                <a:gd name="T56" fmla="*/ 895 w 1396"/>
                <a:gd name="T57" fmla="*/ 40 h 211"/>
                <a:gd name="T58" fmla="*/ 928 w 1396"/>
                <a:gd name="T59" fmla="*/ 44 h 211"/>
                <a:gd name="T60" fmla="*/ 939 w 1396"/>
                <a:gd name="T61" fmla="*/ 44 h 211"/>
                <a:gd name="T62" fmla="*/ 976 w 1396"/>
                <a:gd name="T63" fmla="*/ 47 h 211"/>
                <a:gd name="T64" fmla="*/ 1009 w 1396"/>
                <a:gd name="T65" fmla="*/ 51 h 211"/>
                <a:gd name="T66" fmla="*/ 1020 w 1396"/>
                <a:gd name="T67" fmla="*/ 51 h 211"/>
                <a:gd name="T68" fmla="*/ 1042 w 1396"/>
                <a:gd name="T69" fmla="*/ 54 h 211"/>
                <a:gd name="T70" fmla="*/ 1063 w 1396"/>
                <a:gd name="T71" fmla="*/ 54 h 211"/>
                <a:gd name="T72" fmla="*/ 1096 w 1396"/>
                <a:gd name="T73" fmla="*/ 58 h 211"/>
                <a:gd name="T74" fmla="*/ 1129 w 1396"/>
                <a:gd name="T75" fmla="*/ 65 h 211"/>
                <a:gd name="T76" fmla="*/ 1133 w 1396"/>
                <a:gd name="T77" fmla="*/ 65 h 211"/>
                <a:gd name="T78" fmla="*/ 1151 w 1396"/>
                <a:gd name="T79" fmla="*/ 65 h 211"/>
                <a:gd name="T80" fmla="*/ 1180 w 1396"/>
                <a:gd name="T81" fmla="*/ 69 h 211"/>
                <a:gd name="T82" fmla="*/ 1206 w 1396"/>
                <a:gd name="T83" fmla="*/ 73 h 211"/>
                <a:gd name="T84" fmla="*/ 1224 w 1396"/>
                <a:gd name="T85" fmla="*/ 76 h 211"/>
                <a:gd name="T86" fmla="*/ 1235 w 1396"/>
                <a:gd name="T87" fmla="*/ 76 h 211"/>
                <a:gd name="T88" fmla="*/ 1253 w 1396"/>
                <a:gd name="T89" fmla="*/ 87 h 211"/>
                <a:gd name="T90" fmla="*/ 1264 w 1396"/>
                <a:gd name="T91" fmla="*/ 95 h 211"/>
                <a:gd name="T92" fmla="*/ 1272 w 1396"/>
                <a:gd name="T93" fmla="*/ 102 h 211"/>
                <a:gd name="T94" fmla="*/ 1283 w 1396"/>
                <a:gd name="T95" fmla="*/ 106 h 211"/>
                <a:gd name="T96" fmla="*/ 1297 w 1396"/>
                <a:gd name="T97" fmla="*/ 116 h 211"/>
                <a:gd name="T98" fmla="*/ 1312 w 1396"/>
                <a:gd name="T99" fmla="*/ 127 h 211"/>
                <a:gd name="T100" fmla="*/ 1316 w 1396"/>
                <a:gd name="T101" fmla="*/ 135 h 211"/>
                <a:gd name="T102" fmla="*/ 1323 w 1396"/>
                <a:gd name="T103" fmla="*/ 138 h 211"/>
                <a:gd name="T104" fmla="*/ 1327 w 1396"/>
                <a:gd name="T105" fmla="*/ 142 h 211"/>
                <a:gd name="T106" fmla="*/ 1337 w 1396"/>
                <a:gd name="T107" fmla="*/ 153 h 211"/>
                <a:gd name="T108" fmla="*/ 1348 w 1396"/>
                <a:gd name="T109" fmla="*/ 164 h 211"/>
                <a:gd name="T110" fmla="*/ 1348 w 1396"/>
                <a:gd name="T111" fmla="*/ 164 h 211"/>
                <a:gd name="T112" fmla="*/ 1359 w 1396"/>
                <a:gd name="T113" fmla="*/ 171 h 211"/>
                <a:gd name="T114" fmla="*/ 1370 w 1396"/>
                <a:gd name="T115" fmla="*/ 182 h 211"/>
                <a:gd name="T116" fmla="*/ 1381 w 1396"/>
                <a:gd name="T117" fmla="*/ 193 h 211"/>
                <a:gd name="T118" fmla="*/ 1389 w 1396"/>
                <a:gd name="T119" fmla="*/ 20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96" h="211">
                  <a:moveTo>
                    <a:pt x="0" y="0"/>
                  </a:moveTo>
                  <a:lnTo>
                    <a:pt x="11" y="0"/>
                  </a:lnTo>
                  <a:lnTo>
                    <a:pt x="26" y="0"/>
                  </a:lnTo>
                  <a:lnTo>
                    <a:pt x="40" y="0"/>
                  </a:lnTo>
                  <a:lnTo>
                    <a:pt x="51" y="0"/>
                  </a:lnTo>
                  <a:lnTo>
                    <a:pt x="66" y="0"/>
                  </a:lnTo>
                  <a:lnTo>
                    <a:pt x="81" y="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106" y="0"/>
                  </a:lnTo>
                  <a:lnTo>
                    <a:pt x="121" y="3"/>
                  </a:lnTo>
                  <a:lnTo>
                    <a:pt x="132" y="3"/>
                  </a:lnTo>
                  <a:lnTo>
                    <a:pt x="146" y="3"/>
                  </a:lnTo>
                  <a:lnTo>
                    <a:pt x="161" y="3"/>
                  </a:lnTo>
                  <a:lnTo>
                    <a:pt x="172" y="3"/>
                  </a:lnTo>
                  <a:lnTo>
                    <a:pt x="187" y="3"/>
                  </a:lnTo>
                  <a:lnTo>
                    <a:pt x="201" y="3"/>
                  </a:lnTo>
                  <a:lnTo>
                    <a:pt x="212" y="3"/>
                  </a:lnTo>
                  <a:lnTo>
                    <a:pt x="227" y="3"/>
                  </a:lnTo>
                  <a:lnTo>
                    <a:pt x="241" y="3"/>
                  </a:lnTo>
                  <a:lnTo>
                    <a:pt x="252" y="3"/>
                  </a:lnTo>
                  <a:lnTo>
                    <a:pt x="267" y="3"/>
                  </a:lnTo>
                  <a:lnTo>
                    <a:pt x="278" y="3"/>
                  </a:lnTo>
                  <a:lnTo>
                    <a:pt x="293" y="3"/>
                  </a:lnTo>
                  <a:lnTo>
                    <a:pt x="307" y="3"/>
                  </a:lnTo>
                  <a:lnTo>
                    <a:pt x="318" y="3"/>
                  </a:lnTo>
                  <a:lnTo>
                    <a:pt x="333" y="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7" y="3"/>
                  </a:lnTo>
                  <a:lnTo>
                    <a:pt x="347" y="3"/>
                  </a:lnTo>
                  <a:lnTo>
                    <a:pt x="347" y="3"/>
                  </a:lnTo>
                  <a:lnTo>
                    <a:pt x="347" y="3"/>
                  </a:lnTo>
                  <a:lnTo>
                    <a:pt x="347" y="3"/>
                  </a:lnTo>
                  <a:lnTo>
                    <a:pt x="351" y="3"/>
                  </a:lnTo>
                  <a:lnTo>
                    <a:pt x="351" y="3"/>
                  </a:lnTo>
                  <a:lnTo>
                    <a:pt x="358" y="3"/>
                  </a:lnTo>
                  <a:lnTo>
                    <a:pt x="366" y="3"/>
                  </a:lnTo>
                  <a:lnTo>
                    <a:pt x="366" y="3"/>
                  </a:lnTo>
                  <a:lnTo>
                    <a:pt x="373" y="7"/>
                  </a:lnTo>
                  <a:lnTo>
                    <a:pt x="384" y="7"/>
                  </a:lnTo>
                  <a:lnTo>
                    <a:pt x="399" y="7"/>
                  </a:lnTo>
                  <a:lnTo>
                    <a:pt x="402" y="7"/>
                  </a:lnTo>
                  <a:lnTo>
                    <a:pt x="402" y="7"/>
                  </a:lnTo>
                  <a:lnTo>
                    <a:pt x="413" y="7"/>
                  </a:lnTo>
                  <a:lnTo>
                    <a:pt x="424" y="7"/>
                  </a:lnTo>
                  <a:lnTo>
                    <a:pt x="439" y="7"/>
                  </a:lnTo>
                  <a:lnTo>
                    <a:pt x="450" y="7"/>
                  </a:lnTo>
                  <a:lnTo>
                    <a:pt x="464" y="11"/>
                  </a:lnTo>
                  <a:lnTo>
                    <a:pt x="475" y="11"/>
                  </a:lnTo>
                  <a:lnTo>
                    <a:pt x="490" y="11"/>
                  </a:lnTo>
                  <a:lnTo>
                    <a:pt x="501" y="11"/>
                  </a:lnTo>
                  <a:lnTo>
                    <a:pt x="515" y="11"/>
                  </a:lnTo>
                  <a:lnTo>
                    <a:pt x="526" y="11"/>
                  </a:lnTo>
                  <a:lnTo>
                    <a:pt x="541" y="14"/>
                  </a:lnTo>
                  <a:lnTo>
                    <a:pt x="552" y="14"/>
                  </a:lnTo>
                  <a:lnTo>
                    <a:pt x="567" y="14"/>
                  </a:lnTo>
                  <a:lnTo>
                    <a:pt x="578" y="14"/>
                  </a:lnTo>
                  <a:lnTo>
                    <a:pt x="592" y="14"/>
                  </a:lnTo>
                  <a:lnTo>
                    <a:pt x="603" y="18"/>
                  </a:lnTo>
                  <a:lnTo>
                    <a:pt x="607" y="18"/>
                  </a:lnTo>
                  <a:lnTo>
                    <a:pt x="607" y="18"/>
                  </a:lnTo>
                  <a:lnTo>
                    <a:pt x="618" y="18"/>
                  </a:lnTo>
                  <a:lnTo>
                    <a:pt x="629" y="18"/>
                  </a:lnTo>
                  <a:lnTo>
                    <a:pt x="640" y="18"/>
                  </a:lnTo>
                  <a:lnTo>
                    <a:pt x="654" y="18"/>
                  </a:lnTo>
                  <a:lnTo>
                    <a:pt x="665" y="22"/>
                  </a:lnTo>
                  <a:lnTo>
                    <a:pt x="680" y="22"/>
                  </a:lnTo>
                  <a:lnTo>
                    <a:pt x="691" y="22"/>
                  </a:lnTo>
                  <a:lnTo>
                    <a:pt x="702" y="22"/>
                  </a:lnTo>
                  <a:lnTo>
                    <a:pt x="716" y="25"/>
                  </a:lnTo>
                  <a:lnTo>
                    <a:pt x="727" y="25"/>
                  </a:lnTo>
                  <a:lnTo>
                    <a:pt x="738" y="25"/>
                  </a:lnTo>
                  <a:lnTo>
                    <a:pt x="753" y="25"/>
                  </a:lnTo>
                  <a:lnTo>
                    <a:pt x="764" y="29"/>
                  </a:lnTo>
                  <a:lnTo>
                    <a:pt x="775" y="29"/>
                  </a:lnTo>
                  <a:lnTo>
                    <a:pt x="789" y="29"/>
                  </a:lnTo>
                  <a:lnTo>
                    <a:pt x="800" y="29"/>
                  </a:lnTo>
                  <a:lnTo>
                    <a:pt x="811" y="33"/>
                  </a:lnTo>
                  <a:lnTo>
                    <a:pt x="822" y="33"/>
                  </a:lnTo>
                  <a:lnTo>
                    <a:pt x="837" y="33"/>
                  </a:lnTo>
                  <a:lnTo>
                    <a:pt x="848" y="33"/>
                  </a:lnTo>
                  <a:lnTo>
                    <a:pt x="859" y="36"/>
                  </a:lnTo>
                  <a:lnTo>
                    <a:pt x="870" y="36"/>
                  </a:lnTo>
                  <a:lnTo>
                    <a:pt x="881" y="36"/>
                  </a:lnTo>
                  <a:lnTo>
                    <a:pt x="895" y="40"/>
                  </a:lnTo>
                  <a:lnTo>
                    <a:pt x="906" y="40"/>
                  </a:lnTo>
                  <a:lnTo>
                    <a:pt x="917" y="40"/>
                  </a:lnTo>
                  <a:lnTo>
                    <a:pt x="928" y="44"/>
                  </a:lnTo>
                  <a:lnTo>
                    <a:pt x="939" y="44"/>
                  </a:lnTo>
                  <a:lnTo>
                    <a:pt x="939" y="44"/>
                  </a:lnTo>
                  <a:lnTo>
                    <a:pt x="939" y="44"/>
                  </a:lnTo>
                  <a:lnTo>
                    <a:pt x="950" y="44"/>
                  </a:lnTo>
                  <a:lnTo>
                    <a:pt x="965" y="44"/>
                  </a:lnTo>
                  <a:lnTo>
                    <a:pt x="976" y="47"/>
                  </a:lnTo>
                  <a:lnTo>
                    <a:pt x="987" y="47"/>
                  </a:lnTo>
                  <a:lnTo>
                    <a:pt x="998" y="47"/>
                  </a:lnTo>
                  <a:lnTo>
                    <a:pt x="1009" y="51"/>
                  </a:lnTo>
                  <a:lnTo>
                    <a:pt x="1009" y="51"/>
                  </a:lnTo>
                  <a:lnTo>
                    <a:pt x="1009" y="51"/>
                  </a:lnTo>
                  <a:lnTo>
                    <a:pt x="1020" y="51"/>
                  </a:lnTo>
                  <a:lnTo>
                    <a:pt x="1031" y="51"/>
                  </a:lnTo>
                  <a:lnTo>
                    <a:pt x="1042" y="54"/>
                  </a:lnTo>
                  <a:lnTo>
                    <a:pt x="1042" y="54"/>
                  </a:lnTo>
                  <a:lnTo>
                    <a:pt x="1042" y="54"/>
                  </a:lnTo>
                  <a:lnTo>
                    <a:pt x="1053" y="54"/>
                  </a:lnTo>
                  <a:lnTo>
                    <a:pt x="1063" y="54"/>
                  </a:lnTo>
                  <a:lnTo>
                    <a:pt x="1074" y="58"/>
                  </a:lnTo>
                  <a:lnTo>
                    <a:pt x="1085" y="58"/>
                  </a:lnTo>
                  <a:lnTo>
                    <a:pt x="1096" y="58"/>
                  </a:lnTo>
                  <a:lnTo>
                    <a:pt x="1107" y="62"/>
                  </a:lnTo>
                  <a:lnTo>
                    <a:pt x="1118" y="62"/>
                  </a:lnTo>
                  <a:lnTo>
                    <a:pt x="1129" y="65"/>
                  </a:lnTo>
                  <a:lnTo>
                    <a:pt x="1133" y="65"/>
                  </a:lnTo>
                  <a:lnTo>
                    <a:pt x="1133" y="65"/>
                  </a:lnTo>
                  <a:lnTo>
                    <a:pt x="1133" y="65"/>
                  </a:lnTo>
                  <a:lnTo>
                    <a:pt x="1133" y="65"/>
                  </a:lnTo>
                  <a:lnTo>
                    <a:pt x="1140" y="65"/>
                  </a:lnTo>
                  <a:lnTo>
                    <a:pt x="1151" y="65"/>
                  </a:lnTo>
                  <a:lnTo>
                    <a:pt x="1162" y="69"/>
                  </a:lnTo>
                  <a:lnTo>
                    <a:pt x="1169" y="69"/>
                  </a:lnTo>
                  <a:lnTo>
                    <a:pt x="1180" y="69"/>
                  </a:lnTo>
                  <a:lnTo>
                    <a:pt x="1191" y="73"/>
                  </a:lnTo>
                  <a:lnTo>
                    <a:pt x="1202" y="73"/>
                  </a:lnTo>
                  <a:lnTo>
                    <a:pt x="1206" y="73"/>
                  </a:lnTo>
                  <a:lnTo>
                    <a:pt x="1206" y="73"/>
                  </a:lnTo>
                  <a:lnTo>
                    <a:pt x="1213" y="76"/>
                  </a:lnTo>
                  <a:lnTo>
                    <a:pt x="1224" y="76"/>
                  </a:lnTo>
                  <a:lnTo>
                    <a:pt x="1232" y="76"/>
                  </a:lnTo>
                  <a:lnTo>
                    <a:pt x="1235" y="76"/>
                  </a:lnTo>
                  <a:lnTo>
                    <a:pt x="1235" y="76"/>
                  </a:lnTo>
                  <a:lnTo>
                    <a:pt x="1239" y="80"/>
                  </a:lnTo>
                  <a:lnTo>
                    <a:pt x="1246" y="84"/>
                  </a:lnTo>
                  <a:lnTo>
                    <a:pt x="1253" y="87"/>
                  </a:lnTo>
                  <a:lnTo>
                    <a:pt x="1257" y="91"/>
                  </a:lnTo>
                  <a:lnTo>
                    <a:pt x="1264" y="95"/>
                  </a:lnTo>
                  <a:lnTo>
                    <a:pt x="1264" y="95"/>
                  </a:lnTo>
                  <a:lnTo>
                    <a:pt x="1264" y="95"/>
                  </a:lnTo>
                  <a:lnTo>
                    <a:pt x="1272" y="98"/>
                  </a:lnTo>
                  <a:lnTo>
                    <a:pt x="1272" y="102"/>
                  </a:lnTo>
                  <a:lnTo>
                    <a:pt x="1272" y="102"/>
                  </a:lnTo>
                  <a:lnTo>
                    <a:pt x="1275" y="102"/>
                  </a:lnTo>
                  <a:lnTo>
                    <a:pt x="1283" y="106"/>
                  </a:lnTo>
                  <a:lnTo>
                    <a:pt x="1286" y="109"/>
                  </a:lnTo>
                  <a:lnTo>
                    <a:pt x="1294" y="113"/>
                  </a:lnTo>
                  <a:lnTo>
                    <a:pt x="1297" y="116"/>
                  </a:lnTo>
                  <a:lnTo>
                    <a:pt x="1301" y="124"/>
                  </a:lnTo>
                  <a:lnTo>
                    <a:pt x="1308" y="127"/>
                  </a:lnTo>
                  <a:lnTo>
                    <a:pt x="1312" y="127"/>
                  </a:lnTo>
                  <a:lnTo>
                    <a:pt x="1312" y="127"/>
                  </a:lnTo>
                  <a:lnTo>
                    <a:pt x="1312" y="131"/>
                  </a:lnTo>
                  <a:lnTo>
                    <a:pt x="1316" y="135"/>
                  </a:lnTo>
                  <a:lnTo>
                    <a:pt x="1323" y="138"/>
                  </a:lnTo>
                  <a:lnTo>
                    <a:pt x="1323" y="138"/>
                  </a:lnTo>
                  <a:lnTo>
                    <a:pt x="1323" y="138"/>
                  </a:lnTo>
                  <a:lnTo>
                    <a:pt x="1323" y="138"/>
                  </a:lnTo>
                  <a:lnTo>
                    <a:pt x="1323" y="138"/>
                  </a:lnTo>
                  <a:lnTo>
                    <a:pt x="1327" y="142"/>
                  </a:lnTo>
                  <a:lnTo>
                    <a:pt x="1330" y="146"/>
                  </a:lnTo>
                  <a:lnTo>
                    <a:pt x="1334" y="149"/>
                  </a:lnTo>
                  <a:lnTo>
                    <a:pt x="1337" y="153"/>
                  </a:lnTo>
                  <a:lnTo>
                    <a:pt x="1341" y="157"/>
                  </a:lnTo>
                  <a:lnTo>
                    <a:pt x="1348" y="160"/>
                  </a:lnTo>
                  <a:lnTo>
                    <a:pt x="1348" y="164"/>
                  </a:lnTo>
                  <a:lnTo>
                    <a:pt x="1348" y="164"/>
                  </a:lnTo>
                  <a:lnTo>
                    <a:pt x="1348" y="164"/>
                  </a:lnTo>
                  <a:lnTo>
                    <a:pt x="1348" y="164"/>
                  </a:lnTo>
                  <a:lnTo>
                    <a:pt x="1352" y="164"/>
                  </a:lnTo>
                  <a:lnTo>
                    <a:pt x="1356" y="167"/>
                  </a:lnTo>
                  <a:lnTo>
                    <a:pt x="1359" y="171"/>
                  </a:lnTo>
                  <a:lnTo>
                    <a:pt x="1363" y="175"/>
                  </a:lnTo>
                  <a:lnTo>
                    <a:pt x="1367" y="178"/>
                  </a:lnTo>
                  <a:lnTo>
                    <a:pt x="1370" y="182"/>
                  </a:lnTo>
                  <a:lnTo>
                    <a:pt x="1374" y="186"/>
                  </a:lnTo>
                  <a:lnTo>
                    <a:pt x="1378" y="189"/>
                  </a:lnTo>
                  <a:lnTo>
                    <a:pt x="1381" y="193"/>
                  </a:lnTo>
                  <a:lnTo>
                    <a:pt x="1385" y="197"/>
                  </a:lnTo>
                  <a:lnTo>
                    <a:pt x="1389" y="200"/>
                  </a:lnTo>
                  <a:lnTo>
                    <a:pt x="1389" y="204"/>
                  </a:lnTo>
                  <a:lnTo>
                    <a:pt x="1392" y="208"/>
                  </a:lnTo>
                  <a:lnTo>
                    <a:pt x="1396" y="211"/>
                  </a:lnTo>
                </a:path>
              </a:pathLst>
            </a:custGeom>
            <a:noFill/>
            <a:ln w="11113">
              <a:solidFill>
                <a:srgbClr val="1C6CC8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0" name="Freeform 167"/>
            <p:cNvSpPr>
              <a:spLocks/>
            </p:cNvSpPr>
            <p:nvPr/>
          </p:nvSpPr>
          <p:spPr bwMode="auto">
            <a:xfrm>
              <a:off x="4154" y="2180"/>
              <a:ext cx="1396" cy="314"/>
            </a:xfrm>
            <a:custGeom>
              <a:avLst/>
              <a:gdLst>
                <a:gd name="T0" fmla="*/ 26 w 1396"/>
                <a:gd name="T1" fmla="*/ 314 h 314"/>
                <a:gd name="T2" fmla="*/ 66 w 1396"/>
                <a:gd name="T3" fmla="*/ 314 h 314"/>
                <a:gd name="T4" fmla="*/ 92 w 1396"/>
                <a:gd name="T5" fmla="*/ 314 h 314"/>
                <a:gd name="T6" fmla="*/ 121 w 1396"/>
                <a:gd name="T7" fmla="*/ 314 h 314"/>
                <a:gd name="T8" fmla="*/ 161 w 1396"/>
                <a:gd name="T9" fmla="*/ 314 h 314"/>
                <a:gd name="T10" fmla="*/ 201 w 1396"/>
                <a:gd name="T11" fmla="*/ 314 h 314"/>
                <a:gd name="T12" fmla="*/ 241 w 1396"/>
                <a:gd name="T13" fmla="*/ 314 h 314"/>
                <a:gd name="T14" fmla="*/ 278 w 1396"/>
                <a:gd name="T15" fmla="*/ 314 h 314"/>
                <a:gd name="T16" fmla="*/ 318 w 1396"/>
                <a:gd name="T17" fmla="*/ 314 h 314"/>
                <a:gd name="T18" fmla="*/ 344 w 1396"/>
                <a:gd name="T19" fmla="*/ 314 h 314"/>
                <a:gd name="T20" fmla="*/ 347 w 1396"/>
                <a:gd name="T21" fmla="*/ 314 h 314"/>
                <a:gd name="T22" fmla="*/ 351 w 1396"/>
                <a:gd name="T23" fmla="*/ 314 h 314"/>
                <a:gd name="T24" fmla="*/ 366 w 1396"/>
                <a:gd name="T25" fmla="*/ 314 h 314"/>
                <a:gd name="T26" fmla="*/ 384 w 1396"/>
                <a:gd name="T27" fmla="*/ 314 h 314"/>
                <a:gd name="T28" fmla="*/ 402 w 1396"/>
                <a:gd name="T29" fmla="*/ 314 h 314"/>
                <a:gd name="T30" fmla="*/ 439 w 1396"/>
                <a:gd name="T31" fmla="*/ 314 h 314"/>
                <a:gd name="T32" fmla="*/ 475 w 1396"/>
                <a:gd name="T33" fmla="*/ 314 h 314"/>
                <a:gd name="T34" fmla="*/ 515 w 1396"/>
                <a:gd name="T35" fmla="*/ 314 h 314"/>
                <a:gd name="T36" fmla="*/ 552 w 1396"/>
                <a:gd name="T37" fmla="*/ 314 h 314"/>
                <a:gd name="T38" fmla="*/ 592 w 1396"/>
                <a:gd name="T39" fmla="*/ 314 h 314"/>
                <a:gd name="T40" fmla="*/ 607 w 1396"/>
                <a:gd name="T41" fmla="*/ 314 h 314"/>
                <a:gd name="T42" fmla="*/ 640 w 1396"/>
                <a:gd name="T43" fmla="*/ 314 h 314"/>
                <a:gd name="T44" fmla="*/ 680 w 1396"/>
                <a:gd name="T45" fmla="*/ 314 h 314"/>
                <a:gd name="T46" fmla="*/ 716 w 1396"/>
                <a:gd name="T47" fmla="*/ 314 h 314"/>
                <a:gd name="T48" fmla="*/ 753 w 1396"/>
                <a:gd name="T49" fmla="*/ 314 h 314"/>
                <a:gd name="T50" fmla="*/ 789 w 1396"/>
                <a:gd name="T51" fmla="*/ 314 h 314"/>
                <a:gd name="T52" fmla="*/ 822 w 1396"/>
                <a:gd name="T53" fmla="*/ 314 h 314"/>
                <a:gd name="T54" fmla="*/ 859 w 1396"/>
                <a:gd name="T55" fmla="*/ 314 h 314"/>
                <a:gd name="T56" fmla="*/ 895 w 1396"/>
                <a:gd name="T57" fmla="*/ 314 h 314"/>
                <a:gd name="T58" fmla="*/ 928 w 1396"/>
                <a:gd name="T59" fmla="*/ 314 h 314"/>
                <a:gd name="T60" fmla="*/ 939 w 1396"/>
                <a:gd name="T61" fmla="*/ 314 h 314"/>
                <a:gd name="T62" fmla="*/ 976 w 1396"/>
                <a:gd name="T63" fmla="*/ 314 h 314"/>
                <a:gd name="T64" fmla="*/ 1009 w 1396"/>
                <a:gd name="T65" fmla="*/ 314 h 314"/>
                <a:gd name="T66" fmla="*/ 1020 w 1396"/>
                <a:gd name="T67" fmla="*/ 314 h 314"/>
                <a:gd name="T68" fmla="*/ 1042 w 1396"/>
                <a:gd name="T69" fmla="*/ 314 h 314"/>
                <a:gd name="T70" fmla="*/ 1063 w 1396"/>
                <a:gd name="T71" fmla="*/ 106 h 314"/>
                <a:gd name="T72" fmla="*/ 1096 w 1396"/>
                <a:gd name="T73" fmla="*/ 106 h 314"/>
                <a:gd name="T74" fmla="*/ 1129 w 1396"/>
                <a:gd name="T75" fmla="*/ 106 h 314"/>
                <a:gd name="T76" fmla="*/ 1133 w 1396"/>
                <a:gd name="T77" fmla="*/ 106 h 314"/>
                <a:gd name="T78" fmla="*/ 1151 w 1396"/>
                <a:gd name="T79" fmla="*/ 0 h 314"/>
                <a:gd name="T80" fmla="*/ 1180 w 1396"/>
                <a:gd name="T81" fmla="*/ 0 h 314"/>
                <a:gd name="T82" fmla="*/ 1206 w 1396"/>
                <a:gd name="T83" fmla="*/ 0 h 314"/>
                <a:gd name="T84" fmla="*/ 1224 w 1396"/>
                <a:gd name="T85" fmla="*/ 0 h 314"/>
                <a:gd name="T86" fmla="*/ 1235 w 1396"/>
                <a:gd name="T87" fmla="*/ 0 h 314"/>
                <a:gd name="T88" fmla="*/ 1253 w 1396"/>
                <a:gd name="T89" fmla="*/ 0 h 314"/>
                <a:gd name="T90" fmla="*/ 1264 w 1396"/>
                <a:gd name="T91" fmla="*/ 0 h 314"/>
                <a:gd name="T92" fmla="*/ 1272 w 1396"/>
                <a:gd name="T93" fmla="*/ 0 h 314"/>
                <a:gd name="T94" fmla="*/ 1283 w 1396"/>
                <a:gd name="T95" fmla="*/ 211 h 314"/>
                <a:gd name="T96" fmla="*/ 1297 w 1396"/>
                <a:gd name="T97" fmla="*/ 211 h 314"/>
                <a:gd name="T98" fmla="*/ 1312 w 1396"/>
                <a:gd name="T99" fmla="*/ 211 h 314"/>
                <a:gd name="T100" fmla="*/ 1316 w 1396"/>
                <a:gd name="T101" fmla="*/ 211 h 314"/>
                <a:gd name="T102" fmla="*/ 1323 w 1396"/>
                <a:gd name="T103" fmla="*/ 211 h 314"/>
                <a:gd name="T104" fmla="*/ 1327 w 1396"/>
                <a:gd name="T105" fmla="*/ 211 h 314"/>
                <a:gd name="T106" fmla="*/ 1337 w 1396"/>
                <a:gd name="T107" fmla="*/ 211 h 314"/>
                <a:gd name="T108" fmla="*/ 1348 w 1396"/>
                <a:gd name="T109" fmla="*/ 211 h 314"/>
                <a:gd name="T110" fmla="*/ 1348 w 1396"/>
                <a:gd name="T111" fmla="*/ 211 h 314"/>
                <a:gd name="T112" fmla="*/ 1359 w 1396"/>
                <a:gd name="T113" fmla="*/ 211 h 314"/>
                <a:gd name="T114" fmla="*/ 1370 w 1396"/>
                <a:gd name="T115" fmla="*/ 211 h 314"/>
                <a:gd name="T116" fmla="*/ 1381 w 1396"/>
                <a:gd name="T117" fmla="*/ 211 h 314"/>
                <a:gd name="T118" fmla="*/ 1389 w 1396"/>
                <a:gd name="T119" fmla="*/ 211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96" h="314">
                  <a:moveTo>
                    <a:pt x="0" y="314"/>
                  </a:moveTo>
                  <a:lnTo>
                    <a:pt x="11" y="314"/>
                  </a:lnTo>
                  <a:lnTo>
                    <a:pt x="26" y="314"/>
                  </a:lnTo>
                  <a:lnTo>
                    <a:pt x="40" y="314"/>
                  </a:lnTo>
                  <a:lnTo>
                    <a:pt x="51" y="314"/>
                  </a:lnTo>
                  <a:lnTo>
                    <a:pt x="66" y="314"/>
                  </a:lnTo>
                  <a:lnTo>
                    <a:pt x="81" y="314"/>
                  </a:lnTo>
                  <a:lnTo>
                    <a:pt x="92" y="314"/>
                  </a:lnTo>
                  <a:lnTo>
                    <a:pt x="92" y="314"/>
                  </a:lnTo>
                  <a:lnTo>
                    <a:pt x="92" y="314"/>
                  </a:lnTo>
                  <a:lnTo>
                    <a:pt x="106" y="314"/>
                  </a:lnTo>
                  <a:lnTo>
                    <a:pt x="121" y="314"/>
                  </a:lnTo>
                  <a:lnTo>
                    <a:pt x="132" y="314"/>
                  </a:lnTo>
                  <a:lnTo>
                    <a:pt x="146" y="314"/>
                  </a:lnTo>
                  <a:lnTo>
                    <a:pt x="161" y="314"/>
                  </a:lnTo>
                  <a:lnTo>
                    <a:pt x="172" y="314"/>
                  </a:lnTo>
                  <a:lnTo>
                    <a:pt x="187" y="314"/>
                  </a:lnTo>
                  <a:lnTo>
                    <a:pt x="201" y="314"/>
                  </a:lnTo>
                  <a:lnTo>
                    <a:pt x="212" y="314"/>
                  </a:lnTo>
                  <a:lnTo>
                    <a:pt x="227" y="314"/>
                  </a:lnTo>
                  <a:lnTo>
                    <a:pt x="241" y="314"/>
                  </a:lnTo>
                  <a:lnTo>
                    <a:pt x="252" y="314"/>
                  </a:lnTo>
                  <a:lnTo>
                    <a:pt x="267" y="314"/>
                  </a:lnTo>
                  <a:lnTo>
                    <a:pt x="278" y="314"/>
                  </a:lnTo>
                  <a:lnTo>
                    <a:pt x="293" y="314"/>
                  </a:lnTo>
                  <a:lnTo>
                    <a:pt x="307" y="314"/>
                  </a:lnTo>
                  <a:lnTo>
                    <a:pt x="318" y="314"/>
                  </a:lnTo>
                  <a:lnTo>
                    <a:pt x="333" y="314"/>
                  </a:lnTo>
                  <a:lnTo>
                    <a:pt x="344" y="314"/>
                  </a:lnTo>
                  <a:lnTo>
                    <a:pt x="344" y="314"/>
                  </a:lnTo>
                  <a:lnTo>
                    <a:pt x="347" y="314"/>
                  </a:lnTo>
                  <a:lnTo>
                    <a:pt x="347" y="314"/>
                  </a:lnTo>
                  <a:lnTo>
                    <a:pt x="347" y="314"/>
                  </a:lnTo>
                  <a:lnTo>
                    <a:pt x="347" y="314"/>
                  </a:lnTo>
                  <a:lnTo>
                    <a:pt x="347" y="314"/>
                  </a:lnTo>
                  <a:lnTo>
                    <a:pt x="351" y="314"/>
                  </a:lnTo>
                  <a:lnTo>
                    <a:pt x="351" y="314"/>
                  </a:lnTo>
                  <a:lnTo>
                    <a:pt x="358" y="314"/>
                  </a:lnTo>
                  <a:lnTo>
                    <a:pt x="366" y="314"/>
                  </a:lnTo>
                  <a:lnTo>
                    <a:pt x="366" y="314"/>
                  </a:lnTo>
                  <a:lnTo>
                    <a:pt x="373" y="314"/>
                  </a:lnTo>
                  <a:lnTo>
                    <a:pt x="384" y="314"/>
                  </a:lnTo>
                  <a:lnTo>
                    <a:pt x="399" y="314"/>
                  </a:lnTo>
                  <a:lnTo>
                    <a:pt x="402" y="314"/>
                  </a:lnTo>
                  <a:lnTo>
                    <a:pt x="402" y="314"/>
                  </a:lnTo>
                  <a:lnTo>
                    <a:pt x="413" y="314"/>
                  </a:lnTo>
                  <a:lnTo>
                    <a:pt x="424" y="314"/>
                  </a:lnTo>
                  <a:lnTo>
                    <a:pt x="439" y="314"/>
                  </a:lnTo>
                  <a:lnTo>
                    <a:pt x="450" y="314"/>
                  </a:lnTo>
                  <a:lnTo>
                    <a:pt x="464" y="314"/>
                  </a:lnTo>
                  <a:lnTo>
                    <a:pt x="475" y="314"/>
                  </a:lnTo>
                  <a:lnTo>
                    <a:pt x="490" y="314"/>
                  </a:lnTo>
                  <a:lnTo>
                    <a:pt x="501" y="314"/>
                  </a:lnTo>
                  <a:lnTo>
                    <a:pt x="515" y="314"/>
                  </a:lnTo>
                  <a:lnTo>
                    <a:pt x="526" y="314"/>
                  </a:lnTo>
                  <a:lnTo>
                    <a:pt x="541" y="314"/>
                  </a:lnTo>
                  <a:lnTo>
                    <a:pt x="552" y="314"/>
                  </a:lnTo>
                  <a:lnTo>
                    <a:pt x="567" y="314"/>
                  </a:lnTo>
                  <a:lnTo>
                    <a:pt x="578" y="314"/>
                  </a:lnTo>
                  <a:lnTo>
                    <a:pt x="592" y="314"/>
                  </a:lnTo>
                  <a:lnTo>
                    <a:pt x="603" y="314"/>
                  </a:lnTo>
                  <a:lnTo>
                    <a:pt x="607" y="314"/>
                  </a:lnTo>
                  <a:lnTo>
                    <a:pt x="607" y="314"/>
                  </a:lnTo>
                  <a:lnTo>
                    <a:pt x="618" y="314"/>
                  </a:lnTo>
                  <a:lnTo>
                    <a:pt x="629" y="314"/>
                  </a:lnTo>
                  <a:lnTo>
                    <a:pt x="640" y="314"/>
                  </a:lnTo>
                  <a:lnTo>
                    <a:pt x="654" y="314"/>
                  </a:lnTo>
                  <a:lnTo>
                    <a:pt x="665" y="314"/>
                  </a:lnTo>
                  <a:lnTo>
                    <a:pt x="680" y="314"/>
                  </a:lnTo>
                  <a:lnTo>
                    <a:pt x="691" y="314"/>
                  </a:lnTo>
                  <a:lnTo>
                    <a:pt x="702" y="314"/>
                  </a:lnTo>
                  <a:lnTo>
                    <a:pt x="716" y="314"/>
                  </a:lnTo>
                  <a:lnTo>
                    <a:pt x="727" y="314"/>
                  </a:lnTo>
                  <a:lnTo>
                    <a:pt x="738" y="314"/>
                  </a:lnTo>
                  <a:lnTo>
                    <a:pt x="753" y="314"/>
                  </a:lnTo>
                  <a:lnTo>
                    <a:pt x="764" y="314"/>
                  </a:lnTo>
                  <a:lnTo>
                    <a:pt x="775" y="314"/>
                  </a:lnTo>
                  <a:lnTo>
                    <a:pt x="789" y="314"/>
                  </a:lnTo>
                  <a:lnTo>
                    <a:pt x="800" y="314"/>
                  </a:lnTo>
                  <a:lnTo>
                    <a:pt x="811" y="314"/>
                  </a:lnTo>
                  <a:lnTo>
                    <a:pt x="822" y="314"/>
                  </a:lnTo>
                  <a:lnTo>
                    <a:pt x="837" y="314"/>
                  </a:lnTo>
                  <a:lnTo>
                    <a:pt x="848" y="314"/>
                  </a:lnTo>
                  <a:lnTo>
                    <a:pt x="859" y="314"/>
                  </a:lnTo>
                  <a:lnTo>
                    <a:pt x="870" y="314"/>
                  </a:lnTo>
                  <a:lnTo>
                    <a:pt x="881" y="314"/>
                  </a:lnTo>
                  <a:lnTo>
                    <a:pt x="895" y="314"/>
                  </a:lnTo>
                  <a:lnTo>
                    <a:pt x="906" y="314"/>
                  </a:lnTo>
                  <a:lnTo>
                    <a:pt x="917" y="314"/>
                  </a:lnTo>
                  <a:lnTo>
                    <a:pt x="928" y="314"/>
                  </a:lnTo>
                  <a:lnTo>
                    <a:pt x="939" y="314"/>
                  </a:lnTo>
                  <a:lnTo>
                    <a:pt x="939" y="314"/>
                  </a:lnTo>
                  <a:lnTo>
                    <a:pt x="939" y="314"/>
                  </a:lnTo>
                  <a:lnTo>
                    <a:pt x="950" y="314"/>
                  </a:lnTo>
                  <a:lnTo>
                    <a:pt x="965" y="314"/>
                  </a:lnTo>
                  <a:lnTo>
                    <a:pt x="976" y="314"/>
                  </a:lnTo>
                  <a:lnTo>
                    <a:pt x="987" y="314"/>
                  </a:lnTo>
                  <a:lnTo>
                    <a:pt x="998" y="314"/>
                  </a:lnTo>
                  <a:lnTo>
                    <a:pt x="1009" y="314"/>
                  </a:lnTo>
                  <a:lnTo>
                    <a:pt x="1009" y="314"/>
                  </a:lnTo>
                  <a:lnTo>
                    <a:pt x="1009" y="314"/>
                  </a:lnTo>
                  <a:lnTo>
                    <a:pt x="1020" y="314"/>
                  </a:lnTo>
                  <a:lnTo>
                    <a:pt x="1031" y="314"/>
                  </a:lnTo>
                  <a:lnTo>
                    <a:pt x="1042" y="314"/>
                  </a:lnTo>
                  <a:lnTo>
                    <a:pt x="1042" y="314"/>
                  </a:lnTo>
                  <a:lnTo>
                    <a:pt x="1042" y="106"/>
                  </a:lnTo>
                  <a:lnTo>
                    <a:pt x="1053" y="106"/>
                  </a:lnTo>
                  <a:lnTo>
                    <a:pt x="1063" y="106"/>
                  </a:lnTo>
                  <a:lnTo>
                    <a:pt x="1074" y="106"/>
                  </a:lnTo>
                  <a:lnTo>
                    <a:pt x="1085" y="106"/>
                  </a:lnTo>
                  <a:lnTo>
                    <a:pt x="1096" y="106"/>
                  </a:lnTo>
                  <a:lnTo>
                    <a:pt x="1107" y="106"/>
                  </a:lnTo>
                  <a:lnTo>
                    <a:pt x="1118" y="106"/>
                  </a:lnTo>
                  <a:lnTo>
                    <a:pt x="1129" y="106"/>
                  </a:lnTo>
                  <a:lnTo>
                    <a:pt x="1133" y="106"/>
                  </a:lnTo>
                  <a:lnTo>
                    <a:pt x="1133" y="106"/>
                  </a:lnTo>
                  <a:lnTo>
                    <a:pt x="1133" y="106"/>
                  </a:lnTo>
                  <a:lnTo>
                    <a:pt x="1133" y="0"/>
                  </a:lnTo>
                  <a:lnTo>
                    <a:pt x="1140" y="0"/>
                  </a:lnTo>
                  <a:lnTo>
                    <a:pt x="1151" y="0"/>
                  </a:lnTo>
                  <a:lnTo>
                    <a:pt x="1162" y="0"/>
                  </a:lnTo>
                  <a:lnTo>
                    <a:pt x="1169" y="0"/>
                  </a:lnTo>
                  <a:lnTo>
                    <a:pt x="1180" y="0"/>
                  </a:lnTo>
                  <a:lnTo>
                    <a:pt x="1191" y="0"/>
                  </a:lnTo>
                  <a:lnTo>
                    <a:pt x="1202" y="0"/>
                  </a:lnTo>
                  <a:lnTo>
                    <a:pt x="1206" y="0"/>
                  </a:lnTo>
                  <a:lnTo>
                    <a:pt x="1206" y="0"/>
                  </a:lnTo>
                  <a:lnTo>
                    <a:pt x="1213" y="0"/>
                  </a:lnTo>
                  <a:lnTo>
                    <a:pt x="1224" y="0"/>
                  </a:lnTo>
                  <a:lnTo>
                    <a:pt x="1232" y="0"/>
                  </a:lnTo>
                  <a:lnTo>
                    <a:pt x="1235" y="0"/>
                  </a:lnTo>
                  <a:lnTo>
                    <a:pt x="1235" y="0"/>
                  </a:lnTo>
                  <a:lnTo>
                    <a:pt x="1239" y="0"/>
                  </a:lnTo>
                  <a:lnTo>
                    <a:pt x="1246" y="0"/>
                  </a:lnTo>
                  <a:lnTo>
                    <a:pt x="1253" y="0"/>
                  </a:lnTo>
                  <a:lnTo>
                    <a:pt x="1257" y="0"/>
                  </a:lnTo>
                  <a:lnTo>
                    <a:pt x="1264" y="0"/>
                  </a:lnTo>
                  <a:lnTo>
                    <a:pt x="1264" y="0"/>
                  </a:lnTo>
                  <a:lnTo>
                    <a:pt x="1264" y="0"/>
                  </a:lnTo>
                  <a:lnTo>
                    <a:pt x="1272" y="0"/>
                  </a:lnTo>
                  <a:lnTo>
                    <a:pt x="1272" y="0"/>
                  </a:lnTo>
                  <a:lnTo>
                    <a:pt x="1272" y="211"/>
                  </a:lnTo>
                  <a:lnTo>
                    <a:pt x="1275" y="211"/>
                  </a:lnTo>
                  <a:lnTo>
                    <a:pt x="1283" y="211"/>
                  </a:lnTo>
                  <a:lnTo>
                    <a:pt x="1286" y="211"/>
                  </a:lnTo>
                  <a:lnTo>
                    <a:pt x="1294" y="211"/>
                  </a:lnTo>
                  <a:lnTo>
                    <a:pt x="1297" y="211"/>
                  </a:lnTo>
                  <a:lnTo>
                    <a:pt x="1301" y="211"/>
                  </a:lnTo>
                  <a:lnTo>
                    <a:pt x="1308" y="211"/>
                  </a:lnTo>
                  <a:lnTo>
                    <a:pt x="1312" y="211"/>
                  </a:lnTo>
                  <a:lnTo>
                    <a:pt x="1312" y="211"/>
                  </a:lnTo>
                  <a:lnTo>
                    <a:pt x="1312" y="211"/>
                  </a:lnTo>
                  <a:lnTo>
                    <a:pt x="1316" y="211"/>
                  </a:lnTo>
                  <a:lnTo>
                    <a:pt x="1323" y="211"/>
                  </a:lnTo>
                  <a:lnTo>
                    <a:pt x="1323" y="211"/>
                  </a:lnTo>
                  <a:lnTo>
                    <a:pt x="1323" y="211"/>
                  </a:lnTo>
                  <a:lnTo>
                    <a:pt x="1323" y="211"/>
                  </a:lnTo>
                  <a:lnTo>
                    <a:pt x="1323" y="211"/>
                  </a:lnTo>
                  <a:lnTo>
                    <a:pt x="1327" y="211"/>
                  </a:lnTo>
                  <a:lnTo>
                    <a:pt x="1330" y="211"/>
                  </a:lnTo>
                  <a:lnTo>
                    <a:pt x="1334" y="211"/>
                  </a:lnTo>
                  <a:lnTo>
                    <a:pt x="1337" y="211"/>
                  </a:lnTo>
                  <a:lnTo>
                    <a:pt x="1341" y="211"/>
                  </a:lnTo>
                  <a:lnTo>
                    <a:pt x="1348" y="211"/>
                  </a:lnTo>
                  <a:lnTo>
                    <a:pt x="1348" y="211"/>
                  </a:lnTo>
                  <a:lnTo>
                    <a:pt x="1348" y="211"/>
                  </a:lnTo>
                  <a:lnTo>
                    <a:pt x="1348" y="211"/>
                  </a:lnTo>
                  <a:lnTo>
                    <a:pt x="1348" y="211"/>
                  </a:lnTo>
                  <a:lnTo>
                    <a:pt x="1352" y="211"/>
                  </a:lnTo>
                  <a:lnTo>
                    <a:pt x="1356" y="211"/>
                  </a:lnTo>
                  <a:lnTo>
                    <a:pt x="1359" y="211"/>
                  </a:lnTo>
                  <a:lnTo>
                    <a:pt x="1363" y="211"/>
                  </a:lnTo>
                  <a:lnTo>
                    <a:pt x="1367" y="211"/>
                  </a:lnTo>
                  <a:lnTo>
                    <a:pt x="1370" y="211"/>
                  </a:lnTo>
                  <a:lnTo>
                    <a:pt x="1374" y="211"/>
                  </a:lnTo>
                  <a:lnTo>
                    <a:pt x="1378" y="211"/>
                  </a:lnTo>
                  <a:lnTo>
                    <a:pt x="1381" y="211"/>
                  </a:lnTo>
                  <a:lnTo>
                    <a:pt x="1385" y="211"/>
                  </a:lnTo>
                  <a:lnTo>
                    <a:pt x="1389" y="211"/>
                  </a:lnTo>
                  <a:lnTo>
                    <a:pt x="1389" y="211"/>
                  </a:lnTo>
                  <a:lnTo>
                    <a:pt x="1392" y="211"/>
                  </a:lnTo>
                  <a:lnTo>
                    <a:pt x="1396" y="211"/>
                  </a:lnTo>
                </a:path>
              </a:pathLst>
            </a:custGeom>
            <a:noFill/>
            <a:ln w="4763">
              <a:solidFill>
                <a:srgbClr val="1C6C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2" name="Line 169"/>
            <p:cNvSpPr>
              <a:spLocks noChangeShapeType="1"/>
            </p:cNvSpPr>
            <p:nvPr/>
          </p:nvSpPr>
          <p:spPr bwMode="auto">
            <a:xfrm>
              <a:off x="4165" y="1622"/>
              <a:ext cx="110" cy="0"/>
            </a:xfrm>
            <a:prstGeom prst="line">
              <a:avLst/>
            </a:prstGeom>
            <a:noFill/>
            <a:ln w="11113">
              <a:solidFill>
                <a:srgbClr val="EE2E2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3" name="Rectangle 170"/>
            <p:cNvSpPr>
              <a:spLocks noChangeArrowheads="1"/>
            </p:cNvSpPr>
            <p:nvPr/>
          </p:nvSpPr>
          <p:spPr bwMode="auto">
            <a:xfrm>
              <a:off x="4293" y="1586"/>
              <a:ext cx="471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Ascites volume [l]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4" name="Line 171"/>
            <p:cNvSpPr>
              <a:spLocks noChangeShapeType="1"/>
            </p:cNvSpPr>
            <p:nvPr/>
          </p:nvSpPr>
          <p:spPr bwMode="auto">
            <a:xfrm>
              <a:off x="4165" y="1743"/>
              <a:ext cx="110" cy="0"/>
            </a:xfrm>
            <a:prstGeom prst="line">
              <a:avLst/>
            </a:prstGeom>
            <a:noFill/>
            <a:ln w="11113">
              <a:solidFill>
                <a:srgbClr val="008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5" name="Rectangle 172"/>
            <p:cNvSpPr>
              <a:spLocks noChangeArrowheads="1"/>
            </p:cNvSpPr>
            <p:nvPr/>
          </p:nvSpPr>
          <p:spPr bwMode="auto">
            <a:xfrm>
              <a:off x="4293" y="1706"/>
              <a:ext cx="965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Abdominal (ascites) pressure [mmHg]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6" name="Line 173"/>
            <p:cNvSpPr>
              <a:spLocks noChangeShapeType="1"/>
            </p:cNvSpPr>
            <p:nvPr/>
          </p:nvSpPr>
          <p:spPr bwMode="auto">
            <a:xfrm>
              <a:off x="4165" y="1867"/>
              <a:ext cx="110" cy="0"/>
            </a:xfrm>
            <a:prstGeom prst="line">
              <a:avLst/>
            </a:prstGeom>
            <a:noFill/>
            <a:ln w="11113">
              <a:solidFill>
                <a:srgbClr val="D943B4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7" name="Rectangle 174"/>
            <p:cNvSpPr>
              <a:spLocks noChangeArrowheads="1"/>
            </p:cNvSpPr>
            <p:nvPr/>
          </p:nvSpPr>
          <p:spPr bwMode="auto">
            <a:xfrm>
              <a:off x="4293" y="1830"/>
              <a:ext cx="497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Shunt flow [l/min]**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8" name="Line 175"/>
            <p:cNvSpPr>
              <a:spLocks noChangeShapeType="1"/>
            </p:cNvSpPr>
            <p:nvPr/>
          </p:nvSpPr>
          <p:spPr bwMode="auto">
            <a:xfrm>
              <a:off x="4165" y="1987"/>
              <a:ext cx="110" cy="0"/>
            </a:xfrm>
            <a:prstGeom prst="line">
              <a:avLst/>
            </a:prstGeom>
            <a:noFill/>
            <a:ln w="11113">
              <a:solidFill>
                <a:srgbClr val="1C6CC8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9" name="Rectangle 176"/>
            <p:cNvSpPr>
              <a:spLocks noChangeArrowheads="1"/>
            </p:cNvSpPr>
            <p:nvPr/>
          </p:nvSpPr>
          <p:spPr bwMode="auto">
            <a:xfrm>
              <a:off x="4293" y="1950"/>
              <a:ext cx="475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Liver flow [l/min]**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0" name="Line 177"/>
            <p:cNvSpPr>
              <a:spLocks noChangeShapeType="1"/>
            </p:cNvSpPr>
            <p:nvPr/>
          </p:nvSpPr>
          <p:spPr bwMode="auto">
            <a:xfrm>
              <a:off x="4165" y="2111"/>
              <a:ext cx="110" cy="0"/>
            </a:xfrm>
            <a:prstGeom prst="line">
              <a:avLst/>
            </a:prstGeom>
            <a:noFill/>
            <a:ln w="4763">
              <a:solidFill>
                <a:srgbClr val="1C6C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1" name="Rectangle 178"/>
            <p:cNvSpPr>
              <a:spLocks noChangeArrowheads="1"/>
            </p:cNvSpPr>
            <p:nvPr/>
          </p:nvSpPr>
          <p:spPr bwMode="auto">
            <a:xfrm>
              <a:off x="4293" y="2074"/>
              <a:ext cx="194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phase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2" name="Rectangle 74"/>
            <p:cNvSpPr>
              <a:spLocks noChangeArrowheads="1"/>
            </p:cNvSpPr>
            <p:nvPr/>
          </p:nvSpPr>
          <p:spPr bwMode="auto">
            <a:xfrm rot="16200000">
              <a:off x="5522" y="1964"/>
              <a:ext cx="48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[l/min] </a:t>
              </a:r>
              <a:endPara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8" name="Rectangle 91"/>
            <p:cNvSpPr>
              <a:spLocks noChangeArrowheads="1"/>
            </p:cNvSpPr>
            <p:nvPr/>
          </p:nvSpPr>
          <p:spPr bwMode="auto">
            <a:xfrm>
              <a:off x="3068" y="1460"/>
              <a:ext cx="4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900" b="1" dirty="0"/>
                <a:t>2</a:t>
              </a:r>
              <a:endPara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89" name="Rectangle 91"/>
            <p:cNvSpPr>
              <a:spLocks noChangeArrowheads="1"/>
            </p:cNvSpPr>
            <p:nvPr/>
          </p:nvSpPr>
          <p:spPr bwMode="auto">
            <a:xfrm>
              <a:off x="3200" y="1460"/>
              <a:ext cx="4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90" name="Rectangle 91"/>
            <p:cNvSpPr>
              <a:spLocks noChangeArrowheads="1"/>
            </p:cNvSpPr>
            <p:nvPr/>
          </p:nvSpPr>
          <p:spPr bwMode="auto">
            <a:xfrm>
              <a:off x="3397" y="1460"/>
              <a:ext cx="4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900" b="1" dirty="0" smtClean="0"/>
                <a:t>4</a:t>
              </a:r>
              <a:endPara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1" name="Rectangle 91"/>
            <p:cNvSpPr>
              <a:spLocks noChangeArrowheads="1"/>
            </p:cNvSpPr>
            <p:nvPr/>
          </p:nvSpPr>
          <p:spPr bwMode="auto">
            <a:xfrm>
              <a:off x="4361" y="1460"/>
              <a:ext cx="51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900" dirty="0" smtClean="0">
                  <a:solidFill>
                    <a:srgbClr val="000000"/>
                  </a:solidFill>
                </a:rPr>
                <a:t>Clinical stage: </a:t>
              </a:r>
              <a:r>
                <a:rPr kumimoji="0" lang="en-US" altLang="en-US" sz="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1</a:t>
              </a:r>
              <a:endPara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3" name="Rectangle 91"/>
            <p:cNvSpPr>
              <a:spLocks noChangeArrowheads="1"/>
            </p:cNvSpPr>
            <p:nvPr/>
          </p:nvSpPr>
          <p:spPr bwMode="auto">
            <a:xfrm>
              <a:off x="5229" y="1460"/>
              <a:ext cx="4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94" name="Rectangle 91"/>
            <p:cNvSpPr>
              <a:spLocks noChangeArrowheads="1"/>
            </p:cNvSpPr>
            <p:nvPr/>
          </p:nvSpPr>
          <p:spPr bwMode="auto">
            <a:xfrm>
              <a:off x="5426" y="1460"/>
              <a:ext cx="4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900" b="1" dirty="0" smtClean="0"/>
                <a:t>4</a:t>
              </a:r>
              <a:endPara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185" name="Obdélník 184"/>
          <p:cNvSpPr/>
          <p:nvPr/>
        </p:nvSpPr>
        <p:spPr>
          <a:xfrm>
            <a:off x="8255793" y="2471423"/>
            <a:ext cx="144462" cy="1655762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Obdélník 185"/>
          <p:cNvSpPr/>
          <p:nvPr/>
        </p:nvSpPr>
        <p:spPr>
          <a:xfrm>
            <a:off x="8399462" y="2470631"/>
            <a:ext cx="418306" cy="1655762"/>
          </a:xfrm>
          <a:prstGeom prst="rect">
            <a:avLst/>
          </a:prstGeom>
          <a:solidFill>
            <a:srgbClr val="FF000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Obdélník 186"/>
          <p:cNvSpPr/>
          <p:nvPr/>
        </p:nvSpPr>
        <p:spPr>
          <a:xfrm>
            <a:off x="6603205" y="2474598"/>
            <a:ext cx="1651795" cy="1655762"/>
          </a:xfrm>
          <a:prstGeom prst="rect">
            <a:avLst/>
          </a:prstGeom>
          <a:solidFill>
            <a:srgbClr val="92D050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ovéPole 4"/>
          <p:cNvSpPr txBox="1"/>
          <p:nvPr/>
        </p:nvSpPr>
        <p:spPr>
          <a:xfrm>
            <a:off x="2942314" y="225044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GB" b="1" dirty="0"/>
          </a:p>
        </p:txBody>
      </p:sp>
      <p:sp>
        <p:nvSpPr>
          <p:cNvPr id="195" name="TextovéPole 194"/>
          <p:cNvSpPr txBox="1"/>
          <p:nvPr/>
        </p:nvSpPr>
        <p:spPr>
          <a:xfrm>
            <a:off x="6074388" y="224702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6967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délník 172"/>
          <p:cNvSpPr/>
          <p:nvPr/>
        </p:nvSpPr>
        <p:spPr>
          <a:xfrm>
            <a:off x="4629150" y="2471424"/>
            <a:ext cx="973138" cy="1655762"/>
          </a:xfrm>
          <a:prstGeom prst="rect">
            <a:avLst/>
          </a:prstGeom>
          <a:solidFill>
            <a:srgbClr val="FF000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Obdélník 176"/>
          <p:cNvSpPr/>
          <p:nvPr/>
        </p:nvSpPr>
        <p:spPr>
          <a:xfrm>
            <a:off x="7578568" y="2473090"/>
            <a:ext cx="1228723" cy="1655762"/>
          </a:xfrm>
          <a:prstGeom prst="rect">
            <a:avLst/>
          </a:prstGeom>
          <a:solidFill>
            <a:srgbClr val="FF000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#2: variant 2</a:t>
            </a:r>
            <a:endParaRPr lang="en-GB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2865438" y="2401889"/>
            <a:ext cx="6461125" cy="2078038"/>
            <a:chOff x="1805" y="1513"/>
            <a:chExt cx="4070" cy="1309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805" y="1513"/>
              <a:ext cx="4070" cy="1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134" y="1553"/>
              <a:ext cx="0" cy="1046"/>
            </a:xfrm>
            <a:prstGeom prst="line">
              <a:avLst/>
            </a:prstGeom>
            <a:noFill/>
            <a:ln w="4763">
              <a:solidFill>
                <a:srgbClr val="E5E5E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530" y="1553"/>
              <a:ext cx="0" cy="1046"/>
            </a:xfrm>
            <a:prstGeom prst="line">
              <a:avLst/>
            </a:prstGeom>
            <a:noFill/>
            <a:ln w="4763">
              <a:solidFill>
                <a:srgbClr val="E5E5E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134" y="2599"/>
              <a:ext cx="1396" cy="0"/>
            </a:xfrm>
            <a:prstGeom prst="line">
              <a:avLst/>
            </a:prstGeom>
            <a:noFill/>
            <a:ln w="4763">
              <a:solidFill>
                <a:srgbClr val="E5E5E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2134" y="1553"/>
              <a:ext cx="1396" cy="0"/>
            </a:xfrm>
            <a:prstGeom prst="line">
              <a:avLst/>
            </a:prstGeom>
            <a:noFill/>
            <a:ln w="4763">
              <a:solidFill>
                <a:srgbClr val="E5E5E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134" y="2599"/>
              <a:ext cx="139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V="1">
              <a:off x="3530" y="1553"/>
              <a:ext cx="0" cy="104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2134" y="1553"/>
              <a:ext cx="139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134" y="1553"/>
              <a:ext cx="0" cy="104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134" y="2599"/>
              <a:ext cx="0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2368" y="2599"/>
              <a:ext cx="0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2598" y="2599"/>
              <a:ext cx="0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2832" y="2599"/>
              <a:ext cx="0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3066" y="2599"/>
              <a:ext cx="0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3296" y="2599"/>
              <a:ext cx="0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3530" y="2599"/>
              <a:ext cx="0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2368" y="2599"/>
              <a:ext cx="0" cy="3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2326" y="2647"/>
              <a:ext cx="102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2832" y="2599"/>
              <a:ext cx="0" cy="3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791" y="2647"/>
              <a:ext cx="102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3296" y="2599"/>
              <a:ext cx="0" cy="3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3257" y="2647"/>
              <a:ext cx="103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2112" y="2599"/>
              <a:ext cx="2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2112" y="2391"/>
              <a:ext cx="2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2112" y="2180"/>
              <a:ext cx="2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2112" y="1972"/>
              <a:ext cx="2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2112" y="1761"/>
              <a:ext cx="2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2112" y="1553"/>
              <a:ext cx="2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1805" y="2559"/>
              <a:ext cx="285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2097" y="2599"/>
              <a:ext cx="37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2050" y="2559"/>
              <a:ext cx="73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2097" y="2391"/>
              <a:ext cx="37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2050" y="2350"/>
              <a:ext cx="73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2097" y="2180"/>
              <a:ext cx="37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2010" y="2141"/>
              <a:ext cx="102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2097" y="1972"/>
              <a:ext cx="37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2010" y="1932"/>
              <a:ext cx="102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15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2097" y="1761"/>
              <a:ext cx="37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2010" y="1722"/>
              <a:ext cx="102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2097" y="1553"/>
              <a:ext cx="37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2010" y="1513"/>
              <a:ext cx="102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25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3530" y="2599"/>
              <a:ext cx="21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>
              <a:off x="3530" y="2391"/>
              <a:ext cx="21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>
              <a:off x="3530" y="2180"/>
              <a:ext cx="21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>
              <a:off x="3530" y="1972"/>
              <a:ext cx="21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auto">
            <a:xfrm>
              <a:off x="3530" y="1761"/>
              <a:ext cx="21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Line 59"/>
            <p:cNvSpPr>
              <a:spLocks noChangeShapeType="1"/>
            </p:cNvSpPr>
            <p:nvPr/>
          </p:nvSpPr>
          <p:spPr bwMode="auto">
            <a:xfrm>
              <a:off x="3530" y="1553"/>
              <a:ext cx="21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>
              <a:off x="3530" y="2599"/>
              <a:ext cx="3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>
              <a:off x="3595" y="2559"/>
              <a:ext cx="117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0.0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Line 62"/>
            <p:cNvSpPr>
              <a:spLocks noChangeShapeType="1"/>
            </p:cNvSpPr>
            <p:nvPr/>
          </p:nvSpPr>
          <p:spPr bwMode="auto">
            <a:xfrm>
              <a:off x="3530" y="2391"/>
              <a:ext cx="3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3595" y="2350"/>
              <a:ext cx="117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0.2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Line 64"/>
            <p:cNvSpPr>
              <a:spLocks noChangeShapeType="1"/>
            </p:cNvSpPr>
            <p:nvPr/>
          </p:nvSpPr>
          <p:spPr bwMode="auto">
            <a:xfrm>
              <a:off x="3530" y="2180"/>
              <a:ext cx="3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3595" y="2141"/>
              <a:ext cx="117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0.4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Line 66"/>
            <p:cNvSpPr>
              <a:spLocks noChangeShapeType="1"/>
            </p:cNvSpPr>
            <p:nvPr/>
          </p:nvSpPr>
          <p:spPr bwMode="auto">
            <a:xfrm>
              <a:off x="3530" y="1972"/>
              <a:ext cx="3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Rectangle 67"/>
            <p:cNvSpPr>
              <a:spLocks noChangeArrowheads="1"/>
            </p:cNvSpPr>
            <p:nvPr/>
          </p:nvSpPr>
          <p:spPr bwMode="auto">
            <a:xfrm>
              <a:off x="3595" y="1932"/>
              <a:ext cx="117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0.6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Line 68"/>
            <p:cNvSpPr>
              <a:spLocks noChangeShapeType="1"/>
            </p:cNvSpPr>
            <p:nvPr/>
          </p:nvSpPr>
          <p:spPr bwMode="auto">
            <a:xfrm>
              <a:off x="3530" y="1761"/>
              <a:ext cx="3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Rectangle 69"/>
            <p:cNvSpPr>
              <a:spLocks noChangeArrowheads="1"/>
            </p:cNvSpPr>
            <p:nvPr/>
          </p:nvSpPr>
          <p:spPr bwMode="auto">
            <a:xfrm>
              <a:off x="3595" y="1722"/>
              <a:ext cx="117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0.8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Line 70"/>
            <p:cNvSpPr>
              <a:spLocks noChangeShapeType="1"/>
            </p:cNvSpPr>
            <p:nvPr/>
          </p:nvSpPr>
          <p:spPr bwMode="auto">
            <a:xfrm>
              <a:off x="3530" y="1553"/>
              <a:ext cx="3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" name="Rectangle 71"/>
            <p:cNvSpPr>
              <a:spLocks noChangeArrowheads="1"/>
            </p:cNvSpPr>
            <p:nvPr/>
          </p:nvSpPr>
          <p:spPr bwMode="auto">
            <a:xfrm>
              <a:off x="3595" y="1513"/>
              <a:ext cx="117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1.0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73"/>
            <p:cNvSpPr>
              <a:spLocks noChangeArrowheads="1"/>
            </p:cNvSpPr>
            <p:nvPr/>
          </p:nvSpPr>
          <p:spPr bwMode="auto">
            <a:xfrm>
              <a:off x="2598" y="2749"/>
              <a:ext cx="405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nominal HVPG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Freeform 74"/>
            <p:cNvSpPr>
              <a:spLocks/>
            </p:cNvSpPr>
            <p:nvPr/>
          </p:nvSpPr>
          <p:spPr bwMode="auto">
            <a:xfrm>
              <a:off x="2134" y="2297"/>
              <a:ext cx="1396" cy="299"/>
            </a:xfrm>
            <a:custGeom>
              <a:avLst/>
              <a:gdLst>
                <a:gd name="T0" fmla="*/ 4 w 1396"/>
                <a:gd name="T1" fmla="*/ 299 h 299"/>
                <a:gd name="T2" fmla="*/ 33 w 1396"/>
                <a:gd name="T3" fmla="*/ 299 h 299"/>
                <a:gd name="T4" fmla="*/ 62 w 1396"/>
                <a:gd name="T5" fmla="*/ 291 h 299"/>
                <a:gd name="T6" fmla="*/ 91 w 1396"/>
                <a:gd name="T7" fmla="*/ 277 h 299"/>
                <a:gd name="T8" fmla="*/ 120 w 1396"/>
                <a:gd name="T9" fmla="*/ 258 h 299"/>
                <a:gd name="T10" fmla="*/ 139 w 1396"/>
                <a:gd name="T11" fmla="*/ 251 h 299"/>
                <a:gd name="T12" fmla="*/ 142 w 1396"/>
                <a:gd name="T13" fmla="*/ 248 h 299"/>
                <a:gd name="T14" fmla="*/ 150 w 1396"/>
                <a:gd name="T15" fmla="*/ 248 h 299"/>
                <a:gd name="T16" fmla="*/ 164 w 1396"/>
                <a:gd name="T17" fmla="*/ 240 h 299"/>
                <a:gd name="T18" fmla="*/ 175 w 1396"/>
                <a:gd name="T19" fmla="*/ 237 h 299"/>
                <a:gd name="T20" fmla="*/ 204 w 1396"/>
                <a:gd name="T21" fmla="*/ 226 h 299"/>
                <a:gd name="T22" fmla="*/ 234 w 1396"/>
                <a:gd name="T23" fmla="*/ 215 h 299"/>
                <a:gd name="T24" fmla="*/ 263 w 1396"/>
                <a:gd name="T25" fmla="*/ 204 h 299"/>
                <a:gd name="T26" fmla="*/ 288 w 1396"/>
                <a:gd name="T27" fmla="*/ 197 h 299"/>
                <a:gd name="T28" fmla="*/ 307 w 1396"/>
                <a:gd name="T29" fmla="*/ 189 h 299"/>
                <a:gd name="T30" fmla="*/ 336 w 1396"/>
                <a:gd name="T31" fmla="*/ 178 h 299"/>
                <a:gd name="T32" fmla="*/ 365 w 1396"/>
                <a:gd name="T33" fmla="*/ 171 h 299"/>
                <a:gd name="T34" fmla="*/ 394 w 1396"/>
                <a:gd name="T35" fmla="*/ 160 h 299"/>
                <a:gd name="T36" fmla="*/ 424 w 1396"/>
                <a:gd name="T37" fmla="*/ 153 h 299"/>
                <a:gd name="T38" fmla="*/ 449 w 1396"/>
                <a:gd name="T39" fmla="*/ 146 h 299"/>
                <a:gd name="T40" fmla="*/ 478 w 1396"/>
                <a:gd name="T41" fmla="*/ 135 h 299"/>
                <a:gd name="T42" fmla="*/ 493 w 1396"/>
                <a:gd name="T43" fmla="*/ 131 h 299"/>
                <a:gd name="T44" fmla="*/ 522 w 1396"/>
                <a:gd name="T45" fmla="*/ 124 h 299"/>
                <a:gd name="T46" fmla="*/ 537 w 1396"/>
                <a:gd name="T47" fmla="*/ 120 h 299"/>
                <a:gd name="T48" fmla="*/ 552 w 1396"/>
                <a:gd name="T49" fmla="*/ 116 h 299"/>
                <a:gd name="T50" fmla="*/ 581 w 1396"/>
                <a:gd name="T51" fmla="*/ 109 h 299"/>
                <a:gd name="T52" fmla="*/ 610 w 1396"/>
                <a:gd name="T53" fmla="*/ 105 h 299"/>
                <a:gd name="T54" fmla="*/ 614 w 1396"/>
                <a:gd name="T55" fmla="*/ 102 h 299"/>
                <a:gd name="T56" fmla="*/ 639 w 1396"/>
                <a:gd name="T57" fmla="*/ 98 h 299"/>
                <a:gd name="T58" fmla="*/ 661 w 1396"/>
                <a:gd name="T59" fmla="*/ 94 h 299"/>
                <a:gd name="T60" fmla="*/ 683 w 1396"/>
                <a:gd name="T61" fmla="*/ 91 h 299"/>
                <a:gd name="T62" fmla="*/ 698 w 1396"/>
                <a:gd name="T63" fmla="*/ 87 h 299"/>
                <a:gd name="T64" fmla="*/ 720 w 1396"/>
                <a:gd name="T65" fmla="*/ 84 h 299"/>
                <a:gd name="T66" fmla="*/ 727 w 1396"/>
                <a:gd name="T67" fmla="*/ 80 h 299"/>
                <a:gd name="T68" fmla="*/ 752 w 1396"/>
                <a:gd name="T69" fmla="*/ 76 h 299"/>
                <a:gd name="T70" fmla="*/ 782 w 1396"/>
                <a:gd name="T71" fmla="*/ 73 h 299"/>
                <a:gd name="T72" fmla="*/ 796 w 1396"/>
                <a:gd name="T73" fmla="*/ 69 h 299"/>
                <a:gd name="T74" fmla="*/ 796 w 1396"/>
                <a:gd name="T75" fmla="*/ 69 h 299"/>
                <a:gd name="T76" fmla="*/ 826 w 1396"/>
                <a:gd name="T77" fmla="*/ 65 h 299"/>
                <a:gd name="T78" fmla="*/ 844 w 1396"/>
                <a:gd name="T79" fmla="*/ 62 h 299"/>
                <a:gd name="T80" fmla="*/ 855 w 1396"/>
                <a:gd name="T81" fmla="*/ 58 h 299"/>
                <a:gd name="T82" fmla="*/ 884 w 1396"/>
                <a:gd name="T83" fmla="*/ 54 h 299"/>
                <a:gd name="T84" fmla="*/ 913 w 1396"/>
                <a:gd name="T85" fmla="*/ 51 h 299"/>
                <a:gd name="T86" fmla="*/ 942 w 1396"/>
                <a:gd name="T87" fmla="*/ 47 h 299"/>
                <a:gd name="T88" fmla="*/ 957 w 1396"/>
                <a:gd name="T89" fmla="*/ 43 h 299"/>
                <a:gd name="T90" fmla="*/ 986 w 1396"/>
                <a:gd name="T91" fmla="*/ 40 h 299"/>
                <a:gd name="T92" fmla="*/ 997 w 1396"/>
                <a:gd name="T93" fmla="*/ 36 h 299"/>
                <a:gd name="T94" fmla="*/ 1027 w 1396"/>
                <a:gd name="T95" fmla="*/ 33 h 299"/>
                <a:gd name="T96" fmla="*/ 1056 w 1396"/>
                <a:gd name="T97" fmla="*/ 29 h 299"/>
                <a:gd name="T98" fmla="*/ 1085 w 1396"/>
                <a:gd name="T99" fmla="*/ 25 h 299"/>
                <a:gd name="T100" fmla="*/ 1114 w 1396"/>
                <a:gd name="T101" fmla="*/ 22 h 299"/>
                <a:gd name="T102" fmla="*/ 1143 w 1396"/>
                <a:gd name="T103" fmla="*/ 22 h 299"/>
                <a:gd name="T104" fmla="*/ 1173 w 1396"/>
                <a:gd name="T105" fmla="*/ 18 h 299"/>
                <a:gd name="T106" fmla="*/ 1202 w 1396"/>
                <a:gd name="T107" fmla="*/ 14 h 299"/>
                <a:gd name="T108" fmla="*/ 1231 w 1396"/>
                <a:gd name="T109" fmla="*/ 11 h 299"/>
                <a:gd name="T110" fmla="*/ 1260 w 1396"/>
                <a:gd name="T111" fmla="*/ 11 h 299"/>
                <a:gd name="T112" fmla="*/ 1286 w 1396"/>
                <a:gd name="T113" fmla="*/ 7 h 299"/>
                <a:gd name="T114" fmla="*/ 1301 w 1396"/>
                <a:gd name="T115" fmla="*/ 7 h 299"/>
                <a:gd name="T116" fmla="*/ 1330 w 1396"/>
                <a:gd name="T117" fmla="*/ 3 h 299"/>
                <a:gd name="T118" fmla="*/ 1359 w 1396"/>
                <a:gd name="T119" fmla="*/ 3 h 299"/>
                <a:gd name="T120" fmla="*/ 1388 w 1396"/>
                <a:gd name="T121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96" h="299">
                  <a:moveTo>
                    <a:pt x="0" y="299"/>
                  </a:moveTo>
                  <a:lnTo>
                    <a:pt x="4" y="299"/>
                  </a:lnTo>
                  <a:lnTo>
                    <a:pt x="4" y="299"/>
                  </a:lnTo>
                  <a:lnTo>
                    <a:pt x="4" y="299"/>
                  </a:lnTo>
                  <a:lnTo>
                    <a:pt x="11" y="299"/>
                  </a:lnTo>
                  <a:lnTo>
                    <a:pt x="18" y="299"/>
                  </a:lnTo>
                  <a:lnTo>
                    <a:pt x="25" y="299"/>
                  </a:lnTo>
                  <a:lnTo>
                    <a:pt x="33" y="299"/>
                  </a:lnTo>
                  <a:lnTo>
                    <a:pt x="40" y="299"/>
                  </a:lnTo>
                  <a:lnTo>
                    <a:pt x="47" y="299"/>
                  </a:lnTo>
                  <a:lnTo>
                    <a:pt x="55" y="295"/>
                  </a:lnTo>
                  <a:lnTo>
                    <a:pt x="62" y="291"/>
                  </a:lnTo>
                  <a:lnTo>
                    <a:pt x="69" y="288"/>
                  </a:lnTo>
                  <a:lnTo>
                    <a:pt x="77" y="284"/>
                  </a:lnTo>
                  <a:lnTo>
                    <a:pt x="84" y="280"/>
                  </a:lnTo>
                  <a:lnTo>
                    <a:pt x="91" y="277"/>
                  </a:lnTo>
                  <a:lnTo>
                    <a:pt x="98" y="273"/>
                  </a:lnTo>
                  <a:lnTo>
                    <a:pt x="106" y="269"/>
                  </a:lnTo>
                  <a:lnTo>
                    <a:pt x="113" y="266"/>
                  </a:lnTo>
                  <a:lnTo>
                    <a:pt x="120" y="258"/>
                  </a:lnTo>
                  <a:lnTo>
                    <a:pt x="128" y="255"/>
                  </a:lnTo>
                  <a:lnTo>
                    <a:pt x="135" y="251"/>
                  </a:lnTo>
                  <a:lnTo>
                    <a:pt x="139" y="251"/>
                  </a:lnTo>
                  <a:lnTo>
                    <a:pt x="139" y="251"/>
                  </a:lnTo>
                  <a:lnTo>
                    <a:pt x="142" y="248"/>
                  </a:lnTo>
                  <a:lnTo>
                    <a:pt x="142" y="248"/>
                  </a:lnTo>
                  <a:lnTo>
                    <a:pt x="142" y="248"/>
                  </a:lnTo>
                  <a:lnTo>
                    <a:pt x="142" y="248"/>
                  </a:lnTo>
                  <a:lnTo>
                    <a:pt x="142" y="248"/>
                  </a:lnTo>
                  <a:lnTo>
                    <a:pt x="142" y="248"/>
                  </a:lnTo>
                  <a:lnTo>
                    <a:pt x="142" y="248"/>
                  </a:lnTo>
                  <a:lnTo>
                    <a:pt x="150" y="248"/>
                  </a:lnTo>
                  <a:lnTo>
                    <a:pt x="150" y="244"/>
                  </a:lnTo>
                  <a:lnTo>
                    <a:pt x="150" y="244"/>
                  </a:lnTo>
                  <a:lnTo>
                    <a:pt x="157" y="244"/>
                  </a:lnTo>
                  <a:lnTo>
                    <a:pt x="164" y="240"/>
                  </a:lnTo>
                  <a:lnTo>
                    <a:pt x="168" y="237"/>
                  </a:lnTo>
                  <a:lnTo>
                    <a:pt x="172" y="237"/>
                  </a:lnTo>
                  <a:lnTo>
                    <a:pt x="172" y="237"/>
                  </a:lnTo>
                  <a:lnTo>
                    <a:pt x="175" y="237"/>
                  </a:lnTo>
                  <a:lnTo>
                    <a:pt x="183" y="233"/>
                  </a:lnTo>
                  <a:lnTo>
                    <a:pt x="190" y="229"/>
                  </a:lnTo>
                  <a:lnTo>
                    <a:pt x="197" y="226"/>
                  </a:lnTo>
                  <a:lnTo>
                    <a:pt x="204" y="226"/>
                  </a:lnTo>
                  <a:lnTo>
                    <a:pt x="212" y="222"/>
                  </a:lnTo>
                  <a:lnTo>
                    <a:pt x="219" y="218"/>
                  </a:lnTo>
                  <a:lnTo>
                    <a:pt x="226" y="218"/>
                  </a:lnTo>
                  <a:lnTo>
                    <a:pt x="234" y="215"/>
                  </a:lnTo>
                  <a:lnTo>
                    <a:pt x="241" y="211"/>
                  </a:lnTo>
                  <a:lnTo>
                    <a:pt x="248" y="207"/>
                  </a:lnTo>
                  <a:lnTo>
                    <a:pt x="256" y="207"/>
                  </a:lnTo>
                  <a:lnTo>
                    <a:pt x="263" y="204"/>
                  </a:lnTo>
                  <a:lnTo>
                    <a:pt x="270" y="200"/>
                  </a:lnTo>
                  <a:lnTo>
                    <a:pt x="278" y="200"/>
                  </a:lnTo>
                  <a:lnTo>
                    <a:pt x="285" y="197"/>
                  </a:lnTo>
                  <a:lnTo>
                    <a:pt x="288" y="197"/>
                  </a:lnTo>
                  <a:lnTo>
                    <a:pt x="288" y="197"/>
                  </a:lnTo>
                  <a:lnTo>
                    <a:pt x="292" y="193"/>
                  </a:lnTo>
                  <a:lnTo>
                    <a:pt x="299" y="193"/>
                  </a:lnTo>
                  <a:lnTo>
                    <a:pt x="307" y="189"/>
                  </a:lnTo>
                  <a:lnTo>
                    <a:pt x="314" y="186"/>
                  </a:lnTo>
                  <a:lnTo>
                    <a:pt x="321" y="186"/>
                  </a:lnTo>
                  <a:lnTo>
                    <a:pt x="329" y="182"/>
                  </a:lnTo>
                  <a:lnTo>
                    <a:pt x="336" y="178"/>
                  </a:lnTo>
                  <a:lnTo>
                    <a:pt x="343" y="178"/>
                  </a:lnTo>
                  <a:lnTo>
                    <a:pt x="351" y="175"/>
                  </a:lnTo>
                  <a:lnTo>
                    <a:pt x="358" y="171"/>
                  </a:lnTo>
                  <a:lnTo>
                    <a:pt x="365" y="171"/>
                  </a:lnTo>
                  <a:lnTo>
                    <a:pt x="373" y="167"/>
                  </a:lnTo>
                  <a:lnTo>
                    <a:pt x="380" y="164"/>
                  </a:lnTo>
                  <a:lnTo>
                    <a:pt x="387" y="164"/>
                  </a:lnTo>
                  <a:lnTo>
                    <a:pt x="394" y="160"/>
                  </a:lnTo>
                  <a:lnTo>
                    <a:pt x="402" y="160"/>
                  </a:lnTo>
                  <a:lnTo>
                    <a:pt x="409" y="156"/>
                  </a:lnTo>
                  <a:lnTo>
                    <a:pt x="416" y="153"/>
                  </a:lnTo>
                  <a:lnTo>
                    <a:pt x="424" y="153"/>
                  </a:lnTo>
                  <a:lnTo>
                    <a:pt x="431" y="149"/>
                  </a:lnTo>
                  <a:lnTo>
                    <a:pt x="438" y="149"/>
                  </a:lnTo>
                  <a:lnTo>
                    <a:pt x="442" y="146"/>
                  </a:lnTo>
                  <a:lnTo>
                    <a:pt x="449" y="146"/>
                  </a:lnTo>
                  <a:lnTo>
                    <a:pt x="457" y="142"/>
                  </a:lnTo>
                  <a:lnTo>
                    <a:pt x="464" y="138"/>
                  </a:lnTo>
                  <a:lnTo>
                    <a:pt x="471" y="138"/>
                  </a:lnTo>
                  <a:lnTo>
                    <a:pt x="478" y="135"/>
                  </a:lnTo>
                  <a:lnTo>
                    <a:pt x="486" y="135"/>
                  </a:lnTo>
                  <a:lnTo>
                    <a:pt x="486" y="135"/>
                  </a:lnTo>
                  <a:lnTo>
                    <a:pt x="486" y="135"/>
                  </a:lnTo>
                  <a:lnTo>
                    <a:pt x="493" y="131"/>
                  </a:lnTo>
                  <a:lnTo>
                    <a:pt x="500" y="131"/>
                  </a:lnTo>
                  <a:lnTo>
                    <a:pt x="508" y="127"/>
                  </a:lnTo>
                  <a:lnTo>
                    <a:pt x="515" y="127"/>
                  </a:lnTo>
                  <a:lnTo>
                    <a:pt x="522" y="124"/>
                  </a:lnTo>
                  <a:lnTo>
                    <a:pt x="530" y="124"/>
                  </a:lnTo>
                  <a:lnTo>
                    <a:pt x="533" y="124"/>
                  </a:lnTo>
                  <a:lnTo>
                    <a:pt x="533" y="124"/>
                  </a:lnTo>
                  <a:lnTo>
                    <a:pt x="537" y="120"/>
                  </a:lnTo>
                  <a:lnTo>
                    <a:pt x="544" y="120"/>
                  </a:lnTo>
                  <a:lnTo>
                    <a:pt x="552" y="116"/>
                  </a:lnTo>
                  <a:lnTo>
                    <a:pt x="552" y="116"/>
                  </a:lnTo>
                  <a:lnTo>
                    <a:pt x="552" y="116"/>
                  </a:lnTo>
                  <a:lnTo>
                    <a:pt x="559" y="116"/>
                  </a:lnTo>
                  <a:lnTo>
                    <a:pt x="566" y="113"/>
                  </a:lnTo>
                  <a:lnTo>
                    <a:pt x="573" y="113"/>
                  </a:lnTo>
                  <a:lnTo>
                    <a:pt x="581" y="109"/>
                  </a:lnTo>
                  <a:lnTo>
                    <a:pt x="588" y="109"/>
                  </a:lnTo>
                  <a:lnTo>
                    <a:pt x="595" y="109"/>
                  </a:lnTo>
                  <a:lnTo>
                    <a:pt x="603" y="105"/>
                  </a:lnTo>
                  <a:lnTo>
                    <a:pt x="610" y="105"/>
                  </a:lnTo>
                  <a:lnTo>
                    <a:pt x="614" y="105"/>
                  </a:lnTo>
                  <a:lnTo>
                    <a:pt x="614" y="105"/>
                  </a:lnTo>
                  <a:lnTo>
                    <a:pt x="614" y="102"/>
                  </a:lnTo>
                  <a:lnTo>
                    <a:pt x="614" y="102"/>
                  </a:lnTo>
                  <a:lnTo>
                    <a:pt x="617" y="102"/>
                  </a:lnTo>
                  <a:lnTo>
                    <a:pt x="625" y="102"/>
                  </a:lnTo>
                  <a:lnTo>
                    <a:pt x="632" y="98"/>
                  </a:lnTo>
                  <a:lnTo>
                    <a:pt x="639" y="98"/>
                  </a:lnTo>
                  <a:lnTo>
                    <a:pt x="647" y="98"/>
                  </a:lnTo>
                  <a:lnTo>
                    <a:pt x="654" y="94"/>
                  </a:lnTo>
                  <a:lnTo>
                    <a:pt x="661" y="94"/>
                  </a:lnTo>
                  <a:lnTo>
                    <a:pt x="661" y="94"/>
                  </a:lnTo>
                  <a:lnTo>
                    <a:pt x="661" y="94"/>
                  </a:lnTo>
                  <a:lnTo>
                    <a:pt x="668" y="91"/>
                  </a:lnTo>
                  <a:lnTo>
                    <a:pt x="676" y="91"/>
                  </a:lnTo>
                  <a:lnTo>
                    <a:pt x="683" y="91"/>
                  </a:lnTo>
                  <a:lnTo>
                    <a:pt x="683" y="87"/>
                  </a:lnTo>
                  <a:lnTo>
                    <a:pt x="683" y="87"/>
                  </a:lnTo>
                  <a:lnTo>
                    <a:pt x="690" y="87"/>
                  </a:lnTo>
                  <a:lnTo>
                    <a:pt x="698" y="87"/>
                  </a:lnTo>
                  <a:lnTo>
                    <a:pt x="705" y="84"/>
                  </a:lnTo>
                  <a:lnTo>
                    <a:pt x="712" y="84"/>
                  </a:lnTo>
                  <a:lnTo>
                    <a:pt x="716" y="84"/>
                  </a:lnTo>
                  <a:lnTo>
                    <a:pt x="720" y="84"/>
                  </a:lnTo>
                  <a:lnTo>
                    <a:pt x="720" y="84"/>
                  </a:lnTo>
                  <a:lnTo>
                    <a:pt x="723" y="80"/>
                  </a:lnTo>
                  <a:lnTo>
                    <a:pt x="727" y="80"/>
                  </a:lnTo>
                  <a:lnTo>
                    <a:pt x="727" y="80"/>
                  </a:lnTo>
                  <a:lnTo>
                    <a:pt x="731" y="80"/>
                  </a:lnTo>
                  <a:lnTo>
                    <a:pt x="738" y="80"/>
                  </a:lnTo>
                  <a:lnTo>
                    <a:pt x="745" y="76"/>
                  </a:lnTo>
                  <a:lnTo>
                    <a:pt x="752" y="76"/>
                  </a:lnTo>
                  <a:lnTo>
                    <a:pt x="760" y="76"/>
                  </a:lnTo>
                  <a:lnTo>
                    <a:pt x="767" y="73"/>
                  </a:lnTo>
                  <a:lnTo>
                    <a:pt x="774" y="73"/>
                  </a:lnTo>
                  <a:lnTo>
                    <a:pt x="782" y="73"/>
                  </a:lnTo>
                  <a:lnTo>
                    <a:pt x="782" y="73"/>
                  </a:lnTo>
                  <a:lnTo>
                    <a:pt x="782" y="69"/>
                  </a:lnTo>
                  <a:lnTo>
                    <a:pt x="789" y="69"/>
                  </a:lnTo>
                  <a:lnTo>
                    <a:pt x="796" y="69"/>
                  </a:lnTo>
                  <a:lnTo>
                    <a:pt x="796" y="69"/>
                  </a:lnTo>
                  <a:lnTo>
                    <a:pt x="796" y="69"/>
                  </a:lnTo>
                  <a:lnTo>
                    <a:pt x="796" y="69"/>
                  </a:lnTo>
                  <a:lnTo>
                    <a:pt x="796" y="69"/>
                  </a:lnTo>
                  <a:lnTo>
                    <a:pt x="804" y="69"/>
                  </a:lnTo>
                  <a:lnTo>
                    <a:pt x="811" y="65"/>
                  </a:lnTo>
                  <a:lnTo>
                    <a:pt x="818" y="65"/>
                  </a:lnTo>
                  <a:lnTo>
                    <a:pt x="826" y="65"/>
                  </a:lnTo>
                  <a:lnTo>
                    <a:pt x="833" y="62"/>
                  </a:lnTo>
                  <a:lnTo>
                    <a:pt x="840" y="62"/>
                  </a:lnTo>
                  <a:lnTo>
                    <a:pt x="844" y="62"/>
                  </a:lnTo>
                  <a:lnTo>
                    <a:pt x="844" y="62"/>
                  </a:lnTo>
                  <a:lnTo>
                    <a:pt x="844" y="62"/>
                  </a:lnTo>
                  <a:lnTo>
                    <a:pt x="844" y="62"/>
                  </a:lnTo>
                  <a:lnTo>
                    <a:pt x="847" y="62"/>
                  </a:lnTo>
                  <a:lnTo>
                    <a:pt x="855" y="58"/>
                  </a:lnTo>
                  <a:lnTo>
                    <a:pt x="862" y="58"/>
                  </a:lnTo>
                  <a:lnTo>
                    <a:pt x="869" y="58"/>
                  </a:lnTo>
                  <a:lnTo>
                    <a:pt x="877" y="54"/>
                  </a:lnTo>
                  <a:lnTo>
                    <a:pt x="884" y="54"/>
                  </a:lnTo>
                  <a:lnTo>
                    <a:pt x="891" y="54"/>
                  </a:lnTo>
                  <a:lnTo>
                    <a:pt x="899" y="54"/>
                  </a:lnTo>
                  <a:lnTo>
                    <a:pt x="906" y="51"/>
                  </a:lnTo>
                  <a:lnTo>
                    <a:pt x="913" y="51"/>
                  </a:lnTo>
                  <a:lnTo>
                    <a:pt x="921" y="51"/>
                  </a:lnTo>
                  <a:lnTo>
                    <a:pt x="928" y="51"/>
                  </a:lnTo>
                  <a:lnTo>
                    <a:pt x="935" y="47"/>
                  </a:lnTo>
                  <a:lnTo>
                    <a:pt x="942" y="47"/>
                  </a:lnTo>
                  <a:lnTo>
                    <a:pt x="942" y="47"/>
                  </a:lnTo>
                  <a:lnTo>
                    <a:pt x="942" y="47"/>
                  </a:lnTo>
                  <a:lnTo>
                    <a:pt x="950" y="47"/>
                  </a:lnTo>
                  <a:lnTo>
                    <a:pt x="957" y="43"/>
                  </a:lnTo>
                  <a:lnTo>
                    <a:pt x="964" y="43"/>
                  </a:lnTo>
                  <a:lnTo>
                    <a:pt x="972" y="43"/>
                  </a:lnTo>
                  <a:lnTo>
                    <a:pt x="979" y="40"/>
                  </a:lnTo>
                  <a:lnTo>
                    <a:pt x="986" y="40"/>
                  </a:lnTo>
                  <a:lnTo>
                    <a:pt x="990" y="40"/>
                  </a:lnTo>
                  <a:lnTo>
                    <a:pt x="997" y="40"/>
                  </a:lnTo>
                  <a:lnTo>
                    <a:pt x="997" y="40"/>
                  </a:lnTo>
                  <a:lnTo>
                    <a:pt x="997" y="36"/>
                  </a:lnTo>
                  <a:lnTo>
                    <a:pt x="1005" y="36"/>
                  </a:lnTo>
                  <a:lnTo>
                    <a:pt x="1012" y="36"/>
                  </a:lnTo>
                  <a:lnTo>
                    <a:pt x="1019" y="36"/>
                  </a:lnTo>
                  <a:lnTo>
                    <a:pt x="1027" y="33"/>
                  </a:lnTo>
                  <a:lnTo>
                    <a:pt x="1034" y="33"/>
                  </a:lnTo>
                  <a:lnTo>
                    <a:pt x="1041" y="33"/>
                  </a:lnTo>
                  <a:lnTo>
                    <a:pt x="1048" y="33"/>
                  </a:lnTo>
                  <a:lnTo>
                    <a:pt x="1056" y="29"/>
                  </a:lnTo>
                  <a:lnTo>
                    <a:pt x="1063" y="29"/>
                  </a:lnTo>
                  <a:lnTo>
                    <a:pt x="1070" y="29"/>
                  </a:lnTo>
                  <a:lnTo>
                    <a:pt x="1078" y="29"/>
                  </a:lnTo>
                  <a:lnTo>
                    <a:pt x="1085" y="25"/>
                  </a:lnTo>
                  <a:lnTo>
                    <a:pt x="1092" y="25"/>
                  </a:lnTo>
                  <a:lnTo>
                    <a:pt x="1100" y="25"/>
                  </a:lnTo>
                  <a:lnTo>
                    <a:pt x="1107" y="25"/>
                  </a:lnTo>
                  <a:lnTo>
                    <a:pt x="1114" y="22"/>
                  </a:lnTo>
                  <a:lnTo>
                    <a:pt x="1122" y="22"/>
                  </a:lnTo>
                  <a:lnTo>
                    <a:pt x="1129" y="22"/>
                  </a:lnTo>
                  <a:lnTo>
                    <a:pt x="1136" y="22"/>
                  </a:lnTo>
                  <a:lnTo>
                    <a:pt x="1143" y="22"/>
                  </a:lnTo>
                  <a:lnTo>
                    <a:pt x="1151" y="18"/>
                  </a:lnTo>
                  <a:lnTo>
                    <a:pt x="1158" y="18"/>
                  </a:lnTo>
                  <a:lnTo>
                    <a:pt x="1165" y="18"/>
                  </a:lnTo>
                  <a:lnTo>
                    <a:pt x="1173" y="18"/>
                  </a:lnTo>
                  <a:lnTo>
                    <a:pt x="1180" y="18"/>
                  </a:lnTo>
                  <a:lnTo>
                    <a:pt x="1187" y="14"/>
                  </a:lnTo>
                  <a:lnTo>
                    <a:pt x="1195" y="14"/>
                  </a:lnTo>
                  <a:lnTo>
                    <a:pt x="1202" y="14"/>
                  </a:lnTo>
                  <a:lnTo>
                    <a:pt x="1209" y="14"/>
                  </a:lnTo>
                  <a:lnTo>
                    <a:pt x="1216" y="14"/>
                  </a:lnTo>
                  <a:lnTo>
                    <a:pt x="1224" y="11"/>
                  </a:lnTo>
                  <a:lnTo>
                    <a:pt x="1231" y="11"/>
                  </a:lnTo>
                  <a:lnTo>
                    <a:pt x="1238" y="11"/>
                  </a:lnTo>
                  <a:lnTo>
                    <a:pt x="1246" y="11"/>
                  </a:lnTo>
                  <a:lnTo>
                    <a:pt x="1253" y="11"/>
                  </a:lnTo>
                  <a:lnTo>
                    <a:pt x="1260" y="11"/>
                  </a:lnTo>
                  <a:lnTo>
                    <a:pt x="1264" y="7"/>
                  </a:lnTo>
                  <a:lnTo>
                    <a:pt x="1271" y="7"/>
                  </a:lnTo>
                  <a:lnTo>
                    <a:pt x="1279" y="7"/>
                  </a:lnTo>
                  <a:lnTo>
                    <a:pt x="1286" y="7"/>
                  </a:lnTo>
                  <a:lnTo>
                    <a:pt x="1293" y="7"/>
                  </a:lnTo>
                  <a:lnTo>
                    <a:pt x="1293" y="7"/>
                  </a:lnTo>
                  <a:lnTo>
                    <a:pt x="1293" y="7"/>
                  </a:lnTo>
                  <a:lnTo>
                    <a:pt x="1301" y="7"/>
                  </a:lnTo>
                  <a:lnTo>
                    <a:pt x="1308" y="7"/>
                  </a:lnTo>
                  <a:lnTo>
                    <a:pt x="1315" y="3"/>
                  </a:lnTo>
                  <a:lnTo>
                    <a:pt x="1322" y="3"/>
                  </a:lnTo>
                  <a:lnTo>
                    <a:pt x="1330" y="3"/>
                  </a:lnTo>
                  <a:lnTo>
                    <a:pt x="1337" y="3"/>
                  </a:lnTo>
                  <a:lnTo>
                    <a:pt x="1344" y="3"/>
                  </a:lnTo>
                  <a:lnTo>
                    <a:pt x="1352" y="3"/>
                  </a:lnTo>
                  <a:lnTo>
                    <a:pt x="1359" y="3"/>
                  </a:lnTo>
                  <a:lnTo>
                    <a:pt x="1366" y="0"/>
                  </a:lnTo>
                  <a:lnTo>
                    <a:pt x="1374" y="0"/>
                  </a:lnTo>
                  <a:lnTo>
                    <a:pt x="1381" y="0"/>
                  </a:lnTo>
                  <a:lnTo>
                    <a:pt x="1388" y="0"/>
                  </a:lnTo>
                  <a:lnTo>
                    <a:pt x="1396" y="0"/>
                  </a:lnTo>
                </a:path>
              </a:pathLst>
            </a:custGeom>
            <a:noFill/>
            <a:ln w="11113">
              <a:solidFill>
                <a:srgbClr val="EE2E2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" name="Freeform 75"/>
            <p:cNvSpPr>
              <a:spLocks/>
            </p:cNvSpPr>
            <p:nvPr/>
          </p:nvSpPr>
          <p:spPr bwMode="auto">
            <a:xfrm>
              <a:off x="2134" y="2114"/>
              <a:ext cx="1396" cy="482"/>
            </a:xfrm>
            <a:custGeom>
              <a:avLst/>
              <a:gdLst>
                <a:gd name="T0" fmla="*/ 4 w 1396"/>
                <a:gd name="T1" fmla="*/ 482 h 482"/>
                <a:gd name="T2" fmla="*/ 33 w 1396"/>
                <a:gd name="T3" fmla="*/ 478 h 482"/>
                <a:gd name="T4" fmla="*/ 62 w 1396"/>
                <a:gd name="T5" fmla="*/ 478 h 482"/>
                <a:gd name="T6" fmla="*/ 91 w 1396"/>
                <a:gd name="T7" fmla="*/ 478 h 482"/>
                <a:gd name="T8" fmla="*/ 120 w 1396"/>
                <a:gd name="T9" fmla="*/ 478 h 482"/>
                <a:gd name="T10" fmla="*/ 139 w 1396"/>
                <a:gd name="T11" fmla="*/ 478 h 482"/>
                <a:gd name="T12" fmla="*/ 142 w 1396"/>
                <a:gd name="T13" fmla="*/ 478 h 482"/>
                <a:gd name="T14" fmla="*/ 150 w 1396"/>
                <a:gd name="T15" fmla="*/ 478 h 482"/>
                <a:gd name="T16" fmla="*/ 164 w 1396"/>
                <a:gd name="T17" fmla="*/ 474 h 482"/>
                <a:gd name="T18" fmla="*/ 175 w 1396"/>
                <a:gd name="T19" fmla="*/ 471 h 482"/>
                <a:gd name="T20" fmla="*/ 204 w 1396"/>
                <a:gd name="T21" fmla="*/ 467 h 482"/>
                <a:gd name="T22" fmla="*/ 234 w 1396"/>
                <a:gd name="T23" fmla="*/ 463 h 482"/>
                <a:gd name="T24" fmla="*/ 263 w 1396"/>
                <a:gd name="T25" fmla="*/ 456 h 482"/>
                <a:gd name="T26" fmla="*/ 288 w 1396"/>
                <a:gd name="T27" fmla="*/ 449 h 482"/>
                <a:gd name="T28" fmla="*/ 307 w 1396"/>
                <a:gd name="T29" fmla="*/ 445 h 482"/>
                <a:gd name="T30" fmla="*/ 336 w 1396"/>
                <a:gd name="T31" fmla="*/ 434 h 482"/>
                <a:gd name="T32" fmla="*/ 365 w 1396"/>
                <a:gd name="T33" fmla="*/ 427 h 482"/>
                <a:gd name="T34" fmla="*/ 394 w 1396"/>
                <a:gd name="T35" fmla="*/ 416 h 482"/>
                <a:gd name="T36" fmla="*/ 424 w 1396"/>
                <a:gd name="T37" fmla="*/ 405 h 482"/>
                <a:gd name="T38" fmla="*/ 449 w 1396"/>
                <a:gd name="T39" fmla="*/ 394 h 482"/>
                <a:gd name="T40" fmla="*/ 478 w 1396"/>
                <a:gd name="T41" fmla="*/ 383 h 482"/>
                <a:gd name="T42" fmla="*/ 493 w 1396"/>
                <a:gd name="T43" fmla="*/ 376 h 482"/>
                <a:gd name="T44" fmla="*/ 522 w 1396"/>
                <a:gd name="T45" fmla="*/ 365 h 482"/>
                <a:gd name="T46" fmla="*/ 537 w 1396"/>
                <a:gd name="T47" fmla="*/ 358 h 482"/>
                <a:gd name="T48" fmla="*/ 552 w 1396"/>
                <a:gd name="T49" fmla="*/ 354 h 482"/>
                <a:gd name="T50" fmla="*/ 581 w 1396"/>
                <a:gd name="T51" fmla="*/ 339 h 482"/>
                <a:gd name="T52" fmla="*/ 610 w 1396"/>
                <a:gd name="T53" fmla="*/ 329 h 482"/>
                <a:gd name="T54" fmla="*/ 614 w 1396"/>
                <a:gd name="T55" fmla="*/ 329 h 482"/>
                <a:gd name="T56" fmla="*/ 639 w 1396"/>
                <a:gd name="T57" fmla="*/ 318 h 482"/>
                <a:gd name="T58" fmla="*/ 661 w 1396"/>
                <a:gd name="T59" fmla="*/ 307 h 482"/>
                <a:gd name="T60" fmla="*/ 683 w 1396"/>
                <a:gd name="T61" fmla="*/ 299 h 482"/>
                <a:gd name="T62" fmla="*/ 698 w 1396"/>
                <a:gd name="T63" fmla="*/ 292 h 482"/>
                <a:gd name="T64" fmla="*/ 720 w 1396"/>
                <a:gd name="T65" fmla="*/ 281 h 482"/>
                <a:gd name="T66" fmla="*/ 727 w 1396"/>
                <a:gd name="T67" fmla="*/ 277 h 482"/>
                <a:gd name="T68" fmla="*/ 752 w 1396"/>
                <a:gd name="T69" fmla="*/ 267 h 482"/>
                <a:gd name="T70" fmla="*/ 782 w 1396"/>
                <a:gd name="T71" fmla="*/ 256 h 482"/>
                <a:gd name="T72" fmla="*/ 796 w 1396"/>
                <a:gd name="T73" fmla="*/ 248 h 482"/>
                <a:gd name="T74" fmla="*/ 796 w 1396"/>
                <a:gd name="T75" fmla="*/ 248 h 482"/>
                <a:gd name="T76" fmla="*/ 826 w 1396"/>
                <a:gd name="T77" fmla="*/ 237 h 482"/>
                <a:gd name="T78" fmla="*/ 844 w 1396"/>
                <a:gd name="T79" fmla="*/ 230 h 482"/>
                <a:gd name="T80" fmla="*/ 855 w 1396"/>
                <a:gd name="T81" fmla="*/ 226 h 482"/>
                <a:gd name="T82" fmla="*/ 884 w 1396"/>
                <a:gd name="T83" fmla="*/ 216 h 482"/>
                <a:gd name="T84" fmla="*/ 913 w 1396"/>
                <a:gd name="T85" fmla="*/ 205 h 482"/>
                <a:gd name="T86" fmla="*/ 942 w 1396"/>
                <a:gd name="T87" fmla="*/ 194 h 482"/>
                <a:gd name="T88" fmla="*/ 957 w 1396"/>
                <a:gd name="T89" fmla="*/ 183 h 482"/>
                <a:gd name="T90" fmla="*/ 986 w 1396"/>
                <a:gd name="T91" fmla="*/ 168 h 482"/>
                <a:gd name="T92" fmla="*/ 997 w 1396"/>
                <a:gd name="T93" fmla="*/ 161 h 482"/>
                <a:gd name="T94" fmla="*/ 1027 w 1396"/>
                <a:gd name="T95" fmla="*/ 146 h 482"/>
                <a:gd name="T96" fmla="*/ 1056 w 1396"/>
                <a:gd name="T97" fmla="*/ 132 h 482"/>
                <a:gd name="T98" fmla="*/ 1085 w 1396"/>
                <a:gd name="T99" fmla="*/ 117 h 482"/>
                <a:gd name="T100" fmla="*/ 1114 w 1396"/>
                <a:gd name="T101" fmla="*/ 106 h 482"/>
                <a:gd name="T102" fmla="*/ 1143 w 1396"/>
                <a:gd name="T103" fmla="*/ 92 h 482"/>
                <a:gd name="T104" fmla="*/ 1173 w 1396"/>
                <a:gd name="T105" fmla="*/ 81 h 482"/>
                <a:gd name="T106" fmla="*/ 1202 w 1396"/>
                <a:gd name="T107" fmla="*/ 70 h 482"/>
                <a:gd name="T108" fmla="*/ 1231 w 1396"/>
                <a:gd name="T109" fmla="*/ 59 h 482"/>
                <a:gd name="T110" fmla="*/ 1260 w 1396"/>
                <a:gd name="T111" fmla="*/ 48 h 482"/>
                <a:gd name="T112" fmla="*/ 1286 w 1396"/>
                <a:gd name="T113" fmla="*/ 37 h 482"/>
                <a:gd name="T114" fmla="*/ 1301 w 1396"/>
                <a:gd name="T115" fmla="*/ 30 h 482"/>
                <a:gd name="T116" fmla="*/ 1330 w 1396"/>
                <a:gd name="T117" fmla="*/ 22 h 482"/>
                <a:gd name="T118" fmla="*/ 1359 w 1396"/>
                <a:gd name="T119" fmla="*/ 11 h 482"/>
                <a:gd name="T120" fmla="*/ 1388 w 1396"/>
                <a:gd name="T121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96" h="482">
                  <a:moveTo>
                    <a:pt x="0" y="482"/>
                  </a:moveTo>
                  <a:lnTo>
                    <a:pt x="4" y="482"/>
                  </a:lnTo>
                  <a:lnTo>
                    <a:pt x="4" y="482"/>
                  </a:lnTo>
                  <a:lnTo>
                    <a:pt x="4" y="482"/>
                  </a:lnTo>
                  <a:lnTo>
                    <a:pt x="11" y="482"/>
                  </a:lnTo>
                  <a:lnTo>
                    <a:pt x="18" y="478"/>
                  </a:lnTo>
                  <a:lnTo>
                    <a:pt x="25" y="478"/>
                  </a:lnTo>
                  <a:lnTo>
                    <a:pt x="33" y="478"/>
                  </a:lnTo>
                  <a:lnTo>
                    <a:pt x="40" y="478"/>
                  </a:lnTo>
                  <a:lnTo>
                    <a:pt x="47" y="478"/>
                  </a:lnTo>
                  <a:lnTo>
                    <a:pt x="55" y="478"/>
                  </a:lnTo>
                  <a:lnTo>
                    <a:pt x="62" y="478"/>
                  </a:lnTo>
                  <a:lnTo>
                    <a:pt x="69" y="478"/>
                  </a:lnTo>
                  <a:lnTo>
                    <a:pt x="77" y="478"/>
                  </a:lnTo>
                  <a:lnTo>
                    <a:pt x="84" y="478"/>
                  </a:lnTo>
                  <a:lnTo>
                    <a:pt x="91" y="478"/>
                  </a:lnTo>
                  <a:lnTo>
                    <a:pt x="98" y="478"/>
                  </a:lnTo>
                  <a:lnTo>
                    <a:pt x="106" y="478"/>
                  </a:lnTo>
                  <a:lnTo>
                    <a:pt x="113" y="478"/>
                  </a:lnTo>
                  <a:lnTo>
                    <a:pt x="120" y="478"/>
                  </a:lnTo>
                  <a:lnTo>
                    <a:pt x="128" y="478"/>
                  </a:lnTo>
                  <a:lnTo>
                    <a:pt x="135" y="478"/>
                  </a:lnTo>
                  <a:lnTo>
                    <a:pt x="139" y="478"/>
                  </a:lnTo>
                  <a:lnTo>
                    <a:pt x="139" y="478"/>
                  </a:lnTo>
                  <a:lnTo>
                    <a:pt x="142" y="478"/>
                  </a:lnTo>
                  <a:lnTo>
                    <a:pt x="142" y="478"/>
                  </a:lnTo>
                  <a:lnTo>
                    <a:pt x="142" y="478"/>
                  </a:lnTo>
                  <a:lnTo>
                    <a:pt x="142" y="478"/>
                  </a:lnTo>
                  <a:lnTo>
                    <a:pt x="142" y="478"/>
                  </a:lnTo>
                  <a:lnTo>
                    <a:pt x="142" y="478"/>
                  </a:lnTo>
                  <a:lnTo>
                    <a:pt x="142" y="478"/>
                  </a:lnTo>
                  <a:lnTo>
                    <a:pt x="150" y="478"/>
                  </a:lnTo>
                  <a:lnTo>
                    <a:pt x="150" y="474"/>
                  </a:lnTo>
                  <a:lnTo>
                    <a:pt x="150" y="474"/>
                  </a:lnTo>
                  <a:lnTo>
                    <a:pt x="157" y="474"/>
                  </a:lnTo>
                  <a:lnTo>
                    <a:pt x="164" y="474"/>
                  </a:lnTo>
                  <a:lnTo>
                    <a:pt x="168" y="474"/>
                  </a:lnTo>
                  <a:lnTo>
                    <a:pt x="172" y="474"/>
                  </a:lnTo>
                  <a:lnTo>
                    <a:pt x="172" y="474"/>
                  </a:lnTo>
                  <a:lnTo>
                    <a:pt x="175" y="471"/>
                  </a:lnTo>
                  <a:lnTo>
                    <a:pt x="183" y="471"/>
                  </a:lnTo>
                  <a:lnTo>
                    <a:pt x="190" y="471"/>
                  </a:lnTo>
                  <a:lnTo>
                    <a:pt x="197" y="471"/>
                  </a:lnTo>
                  <a:lnTo>
                    <a:pt x="204" y="467"/>
                  </a:lnTo>
                  <a:lnTo>
                    <a:pt x="212" y="467"/>
                  </a:lnTo>
                  <a:lnTo>
                    <a:pt x="219" y="463"/>
                  </a:lnTo>
                  <a:lnTo>
                    <a:pt x="226" y="463"/>
                  </a:lnTo>
                  <a:lnTo>
                    <a:pt x="234" y="463"/>
                  </a:lnTo>
                  <a:lnTo>
                    <a:pt x="241" y="460"/>
                  </a:lnTo>
                  <a:lnTo>
                    <a:pt x="248" y="460"/>
                  </a:lnTo>
                  <a:lnTo>
                    <a:pt x="256" y="456"/>
                  </a:lnTo>
                  <a:lnTo>
                    <a:pt x="263" y="456"/>
                  </a:lnTo>
                  <a:lnTo>
                    <a:pt x="270" y="452"/>
                  </a:lnTo>
                  <a:lnTo>
                    <a:pt x="278" y="452"/>
                  </a:lnTo>
                  <a:lnTo>
                    <a:pt x="285" y="449"/>
                  </a:lnTo>
                  <a:lnTo>
                    <a:pt x="288" y="449"/>
                  </a:lnTo>
                  <a:lnTo>
                    <a:pt x="288" y="449"/>
                  </a:lnTo>
                  <a:lnTo>
                    <a:pt x="292" y="449"/>
                  </a:lnTo>
                  <a:lnTo>
                    <a:pt x="299" y="445"/>
                  </a:lnTo>
                  <a:lnTo>
                    <a:pt x="307" y="445"/>
                  </a:lnTo>
                  <a:lnTo>
                    <a:pt x="314" y="441"/>
                  </a:lnTo>
                  <a:lnTo>
                    <a:pt x="321" y="441"/>
                  </a:lnTo>
                  <a:lnTo>
                    <a:pt x="329" y="438"/>
                  </a:lnTo>
                  <a:lnTo>
                    <a:pt x="336" y="434"/>
                  </a:lnTo>
                  <a:lnTo>
                    <a:pt x="343" y="434"/>
                  </a:lnTo>
                  <a:lnTo>
                    <a:pt x="351" y="431"/>
                  </a:lnTo>
                  <a:lnTo>
                    <a:pt x="358" y="431"/>
                  </a:lnTo>
                  <a:lnTo>
                    <a:pt x="365" y="427"/>
                  </a:lnTo>
                  <a:lnTo>
                    <a:pt x="373" y="423"/>
                  </a:lnTo>
                  <a:lnTo>
                    <a:pt x="380" y="423"/>
                  </a:lnTo>
                  <a:lnTo>
                    <a:pt x="387" y="420"/>
                  </a:lnTo>
                  <a:lnTo>
                    <a:pt x="394" y="416"/>
                  </a:lnTo>
                  <a:lnTo>
                    <a:pt x="402" y="412"/>
                  </a:lnTo>
                  <a:lnTo>
                    <a:pt x="409" y="412"/>
                  </a:lnTo>
                  <a:lnTo>
                    <a:pt x="416" y="409"/>
                  </a:lnTo>
                  <a:lnTo>
                    <a:pt x="424" y="405"/>
                  </a:lnTo>
                  <a:lnTo>
                    <a:pt x="431" y="401"/>
                  </a:lnTo>
                  <a:lnTo>
                    <a:pt x="438" y="401"/>
                  </a:lnTo>
                  <a:lnTo>
                    <a:pt x="442" y="398"/>
                  </a:lnTo>
                  <a:lnTo>
                    <a:pt x="449" y="394"/>
                  </a:lnTo>
                  <a:lnTo>
                    <a:pt x="457" y="390"/>
                  </a:lnTo>
                  <a:lnTo>
                    <a:pt x="464" y="390"/>
                  </a:lnTo>
                  <a:lnTo>
                    <a:pt x="471" y="387"/>
                  </a:lnTo>
                  <a:lnTo>
                    <a:pt x="478" y="383"/>
                  </a:lnTo>
                  <a:lnTo>
                    <a:pt x="486" y="380"/>
                  </a:lnTo>
                  <a:lnTo>
                    <a:pt x="486" y="380"/>
                  </a:lnTo>
                  <a:lnTo>
                    <a:pt x="486" y="380"/>
                  </a:lnTo>
                  <a:lnTo>
                    <a:pt x="493" y="376"/>
                  </a:lnTo>
                  <a:lnTo>
                    <a:pt x="500" y="376"/>
                  </a:lnTo>
                  <a:lnTo>
                    <a:pt x="508" y="372"/>
                  </a:lnTo>
                  <a:lnTo>
                    <a:pt x="515" y="369"/>
                  </a:lnTo>
                  <a:lnTo>
                    <a:pt x="522" y="365"/>
                  </a:lnTo>
                  <a:lnTo>
                    <a:pt x="530" y="361"/>
                  </a:lnTo>
                  <a:lnTo>
                    <a:pt x="533" y="361"/>
                  </a:lnTo>
                  <a:lnTo>
                    <a:pt x="533" y="361"/>
                  </a:lnTo>
                  <a:lnTo>
                    <a:pt x="537" y="358"/>
                  </a:lnTo>
                  <a:lnTo>
                    <a:pt x="544" y="358"/>
                  </a:lnTo>
                  <a:lnTo>
                    <a:pt x="552" y="354"/>
                  </a:lnTo>
                  <a:lnTo>
                    <a:pt x="552" y="354"/>
                  </a:lnTo>
                  <a:lnTo>
                    <a:pt x="552" y="354"/>
                  </a:lnTo>
                  <a:lnTo>
                    <a:pt x="559" y="350"/>
                  </a:lnTo>
                  <a:lnTo>
                    <a:pt x="566" y="347"/>
                  </a:lnTo>
                  <a:lnTo>
                    <a:pt x="573" y="343"/>
                  </a:lnTo>
                  <a:lnTo>
                    <a:pt x="581" y="339"/>
                  </a:lnTo>
                  <a:lnTo>
                    <a:pt x="588" y="339"/>
                  </a:lnTo>
                  <a:lnTo>
                    <a:pt x="595" y="336"/>
                  </a:lnTo>
                  <a:lnTo>
                    <a:pt x="603" y="332"/>
                  </a:lnTo>
                  <a:lnTo>
                    <a:pt x="610" y="329"/>
                  </a:lnTo>
                  <a:lnTo>
                    <a:pt x="614" y="329"/>
                  </a:lnTo>
                  <a:lnTo>
                    <a:pt x="614" y="329"/>
                  </a:lnTo>
                  <a:lnTo>
                    <a:pt x="614" y="329"/>
                  </a:lnTo>
                  <a:lnTo>
                    <a:pt x="614" y="329"/>
                  </a:lnTo>
                  <a:lnTo>
                    <a:pt x="617" y="325"/>
                  </a:lnTo>
                  <a:lnTo>
                    <a:pt x="625" y="321"/>
                  </a:lnTo>
                  <a:lnTo>
                    <a:pt x="632" y="318"/>
                  </a:lnTo>
                  <a:lnTo>
                    <a:pt x="639" y="318"/>
                  </a:lnTo>
                  <a:lnTo>
                    <a:pt x="647" y="314"/>
                  </a:lnTo>
                  <a:lnTo>
                    <a:pt x="654" y="310"/>
                  </a:lnTo>
                  <a:lnTo>
                    <a:pt x="661" y="307"/>
                  </a:lnTo>
                  <a:lnTo>
                    <a:pt x="661" y="307"/>
                  </a:lnTo>
                  <a:lnTo>
                    <a:pt x="661" y="307"/>
                  </a:lnTo>
                  <a:lnTo>
                    <a:pt x="668" y="303"/>
                  </a:lnTo>
                  <a:lnTo>
                    <a:pt x="676" y="299"/>
                  </a:lnTo>
                  <a:lnTo>
                    <a:pt x="683" y="299"/>
                  </a:lnTo>
                  <a:lnTo>
                    <a:pt x="683" y="296"/>
                  </a:lnTo>
                  <a:lnTo>
                    <a:pt x="683" y="296"/>
                  </a:lnTo>
                  <a:lnTo>
                    <a:pt x="690" y="296"/>
                  </a:lnTo>
                  <a:lnTo>
                    <a:pt x="698" y="292"/>
                  </a:lnTo>
                  <a:lnTo>
                    <a:pt x="705" y="288"/>
                  </a:lnTo>
                  <a:lnTo>
                    <a:pt x="712" y="285"/>
                  </a:lnTo>
                  <a:lnTo>
                    <a:pt x="716" y="281"/>
                  </a:lnTo>
                  <a:lnTo>
                    <a:pt x="720" y="281"/>
                  </a:lnTo>
                  <a:lnTo>
                    <a:pt x="720" y="281"/>
                  </a:lnTo>
                  <a:lnTo>
                    <a:pt x="723" y="277"/>
                  </a:lnTo>
                  <a:lnTo>
                    <a:pt x="727" y="277"/>
                  </a:lnTo>
                  <a:lnTo>
                    <a:pt x="727" y="277"/>
                  </a:lnTo>
                  <a:lnTo>
                    <a:pt x="731" y="277"/>
                  </a:lnTo>
                  <a:lnTo>
                    <a:pt x="738" y="274"/>
                  </a:lnTo>
                  <a:lnTo>
                    <a:pt x="745" y="270"/>
                  </a:lnTo>
                  <a:lnTo>
                    <a:pt x="752" y="267"/>
                  </a:lnTo>
                  <a:lnTo>
                    <a:pt x="760" y="263"/>
                  </a:lnTo>
                  <a:lnTo>
                    <a:pt x="767" y="259"/>
                  </a:lnTo>
                  <a:lnTo>
                    <a:pt x="774" y="259"/>
                  </a:lnTo>
                  <a:lnTo>
                    <a:pt x="782" y="256"/>
                  </a:lnTo>
                  <a:lnTo>
                    <a:pt x="782" y="256"/>
                  </a:lnTo>
                  <a:lnTo>
                    <a:pt x="782" y="256"/>
                  </a:lnTo>
                  <a:lnTo>
                    <a:pt x="789" y="252"/>
                  </a:lnTo>
                  <a:lnTo>
                    <a:pt x="796" y="248"/>
                  </a:lnTo>
                  <a:lnTo>
                    <a:pt x="796" y="248"/>
                  </a:lnTo>
                  <a:lnTo>
                    <a:pt x="796" y="248"/>
                  </a:lnTo>
                  <a:lnTo>
                    <a:pt x="796" y="248"/>
                  </a:lnTo>
                  <a:lnTo>
                    <a:pt x="796" y="248"/>
                  </a:lnTo>
                  <a:lnTo>
                    <a:pt x="804" y="245"/>
                  </a:lnTo>
                  <a:lnTo>
                    <a:pt x="811" y="245"/>
                  </a:lnTo>
                  <a:lnTo>
                    <a:pt x="818" y="241"/>
                  </a:lnTo>
                  <a:lnTo>
                    <a:pt x="826" y="237"/>
                  </a:lnTo>
                  <a:lnTo>
                    <a:pt x="833" y="234"/>
                  </a:lnTo>
                  <a:lnTo>
                    <a:pt x="840" y="230"/>
                  </a:lnTo>
                  <a:lnTo>
                    <a:pt x="844" y="230"/>
                  </a:lnTo>
                  <a:lnTo>
                    <a:pt x="844" y="230"/>
                  </a:lnTo>
                  <a:lnTo>
                    <a:pt x="844" y="230"/>
                  </a:lnTo>
                  <a:lnTo>
                    <a:pt x="844" y="230"/>
                  </a:lnTo>
                  <a:lnTo>
                    <a:pt x="847" y="230"/>
                  </a:lnTo>
                  <a:lnTo>
                    <a:pt x="855" y="226"/>
                  </a:lnTo>
                  <a:lnTo>
                    <a:pt x="862" y="223"/>
                  </a:lnTo>
                  <a:lnTo>
                    <a:pt x="869" y="219"/>
                  </a:lnTo>
                  <a:lnTo>
                    <a:pt x="877" y="216"/>
                  </a:lnTo>
                  <a:lnTo>
                    <a:pt x="884" y="216"/>
                  </a:lnTo>
                  <a:lnTo>
                    <a:pt x="891" y="212"/>
                  </a:lnTo>
                  <a:lnTo>
                    <a:pt x="899" y="208"/>
                  </a:lnTo>
                  <a:lnTo>
                    <a:pt x="906" y="205"/>
                  </a:lnTo>
                  <a:lnTo>
                    <a:pt x="913" y="205"/>
                  </a:lnTo>
                  <a:lnTo>
                    <a:pt x="921" y="201"/>
                  </a:lnTo>
                  <a:lnTo>
                    <a:pt x="928" y="197"/>
                  </a:lnTo>
                  <a:lnTo>
                    <a:pt x="935" y="194"/>
                  </a:lnTo>
                  <a:lnTo>
                    <a:pt x="942" y="194"/>
                  </a:lnTo>
                  <a:lnTo>
                    <a:pt x="942" y="194"/>
                  </a:lnTo>
                  <a:lnTo>
                    <a:pt x="942" y="194"/>
                  </a:lnTo>
                  <a:lnTo>
                    <a:pt x="950" y="186"/>
                  </a:lnTo>
                  <a:lnTo>
                    <a:pt x="957" y="183"/>
                  </a:lnTo>
                  <a:lnTo>
                    <a:pt x="964" y="179"/>
                  </a:lnTo>
                  <a:lnTo>
                    <a:pt x="972" y="175"/>
                  </a:lnTo>
                  <a:lnTo>
                    <a:pt x="979" y="172"/>
                  </a:lnTo>
                  <a:lnTo>
                    <a:pt x="986" y="168"/>
                  </a:lnTo>
                  <a:lnTo>
                    <a:pt x="990" y="164"/>
                  </a:lnTo>
                  <a:lnTo>
                    <a:pt x="997" y="161"/>
                  </a:lnTo>
                  <a:lnTo>
                    <a:pt x="997" y="161"/>
                  </a:lnTo>
                  <a:lnTo>
                    <a:pt x="997" y="161"/>
                  </a:lnTo>
                  <a:lnTo>
                    <a:pt x="1005" y="157"/>
                  </a:lnTo>
                  <a:lnTo>
                    <a:pt x="1012" y="154"/>
                  </a:lnTo>
                  <a:lnTo>
                    <a:pt x="1019" y="150"/>
                  </a:lnTo>
                  <a:lnTo>
                    <a:pt x="1027" y="146"/>
                  </a:lnTo>
                  <a:lnTo>
                    <a:pt x="1034" y="143"/>
                  </a:lnTo>
                  <a:lnTo>
                    <a:pt x="1041" y="139"/>
                  </a:lnTo>
                  <a:lnTo>
                    <a:pt x="1048" y="135"/>
                  </a:lnTo>
                  <a:lnTo>
                    <a:pt x="1056" y="132"/>
                  </a:lnTo>
                  <a:lnTo>
                    <a:pt x="1063" y="128"/>
                  </a:lnTo>
                  <a:lnTo>
                    <a:pt x="1070" y="124"/>
                  </a:lnTo>
                  <a:lnTo>
                    <a:pt x="1078" y="121"/>
                  </a:lnTo>
                  <a:lnTo>
                    <a:pt x="1085" y="117"/>
                  </a:lnTo>
                  <a:lnTo>
                    <a:pt x="1092" y="113"/>
                  </a:lnTo>
                  <a:lnTo>
                    <a:pt x="1100" y="113"/>
                  </a:lnTo>
                  <a:lnTo>
                    <a:pt x="1107" y="110"/>
                  </a:lnTo>
                  <a:lnTo>
                    <a:pt x="1114" y="106"/>
                  </a:lnTo>
                  <a:lnTo>
                    <a:pt x="1122" y="103"/>
                  </a:lnTo>
                  <a:lnTo>
                    <a:pt x="1129" y="99"/>
                  </a:lnTo>
                  <a:lnTo>
                    <a:pt x="1136" y="95"/>
                  </a:lnTo>
                  <a:lnTo>
                    <a:pt x="1143" y="92"/>
                  </a:lnTo>
                  <a:lnTo>
                    <a:pt x="1151" y="88"/>
                  </a:lnTo>
                  <a:lnTo>
                    <a:pt x="1158" y="88"/>
                  </a:lnTo>
                  <a:lnTo>
                    <a:pt x="1165" y="84"/>
                  </a:lnTo>
                  <a:lnTo>
                    <a:pt x="1173" y="81"/>
                  </a:lnTo>
                  <a:lnTo>
                    <a:pt x="1180" y="77"/>
                  </a:lnTo>
                  <a:lnTo>
                    <a:pt x="1187" y="73"/>
                  </a:lnTo>
                  <a:lnTo>
                    <a:pt x="1195" y="73"/>
                  </a:lnTo>
                  <a:lnTo>
                    <a:pt x="1202" y="70"/>
                  </a:lnTo>
                  <a:lnTo>
                    <a:pt x="1209" y="66"/>
                  </a:lnTo>
                  <a:lnTo>
                    <a:pt x="1216" y="62"/>
                  </a:lnTo>
                  <a:lnTo>
                    <a:pt x="1224" y="59"/>
                  </a:lnTo>
                  <a:lnTo>
                    <a:pt x="1231" y="59"/>
                  </a:lnTo>
                  <a:lnTo>
                    <a:pt x="1238" y="55"/>
                  </a:lnTo>
                  <a:lnTo>
                    <a:pt x="1246" y="51"/>
                  </a:lnTo>
                  <a:lnTo>
                    <a:pt x="1253" y="48"/>
                  </a:lnTo>
                  <a:lnTo>
                    <a:pt x="1260" y="48"/>
                  </a:lnTo>
                  <a:lnTo>
                    <a:pt x="1264" y="44"/>
                  </a:lnTo>
                  <a:lnTo>
                    <a:pt x="1271" y="41"/>
                  </a:lnTo>
                  <a:lnTo>
                    <a:pt x="1279" y="37"/>
                  </a:lnTo>
                  <a:lnTo>
                    <a:pt x="1286" y="37"/>
                  </a:lnTo>
                  <a:lnTo>
                    <a:pt x="1293" y="33"/>
                  </a:lnTo>
                  <a:lnTo>
                    <a:pt x="1293" y="33"/>
                  </a:lnTo>
                  <a:lnTo>
                    <a:pt x="1293" y="33"/>
                  </a:lnTo>
                  <a:lnTo>
                    <a:pt x="1301" y="30"/>
                  </a:lnTo>
                  <a:lnTo>
                    <a:pt x="1308" y="30"/>
                  </a:lnTo>
                  <a:lnTo>
                    <a:pt x="1315" y="26"/>
                  </a:lnTo>
                  <a:lnTo>
                    <a:pt x="1322" y="22"/>
                  </a:lnTo>
                  <a:lnTo>
                    <a:pt x="1330" y="22"/>
                  </a:lnTo>
                  <a:lnTo>
                    <a:pt x="1337" y="19"/>
                  </a:lnTo>
                  <a:lnTo>
                    <a:pt x="1344" y="15"/>
                  </a:lnTo>
                  <a:lnTo>
                    <a:pt x="1352" y="11"/>
                  </a:lnTo>
                  <a:lnTo>
                    <a:pt x="1359" y="11"/>
                  </a:lnTo>
                  <a:lnTo>
                    <a:pt x="1366" y="8"/>
                  </a:lnTo>
                  <a:lnTo>
                    <a:pt x="1374" y="8"/>
                  </a:lnTo>
                  <a:lnTo>
                    <a:pt x="1381" y="4"/>
                  </a:lnTo>
                  <a:lnTo>
                    <a:pt x="1388" y="0"/>
                  </a:lnTo>
                  <a:lnTo>
                    <a:pt x="1396" y="0"/>
                  </a:lnTo>
                </a:path>
              </a:pathLst>
            </a:custGeom>
            <a:noFill/>
            <a:ln w="11113">
              <a:solidFill>
                <a:srgbClr val="D943B4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" name="Freeform 76"/>
            <p:cNvSpPr>
              <a:spLocks/>
            </p:cNvSpPr>
            <p:nvPr/>
          </p:nvSpPr>
          <p:spPr bwMode="auto">
            <a:xfrm>
              <a:off x="2134" y="1816"/>
              <a:ext cx="1396" cy="575"/>
            </a:xfrm>
            <a:custGeom>
              <a:avLst/>
              <a:gdLst>
                <a:gd name="T0" fmla="*/ 4 w 1396"/>
                <a:gd name="T1" fmla="*/ 572 h 575"/>
                <a:gd name="T2" fmla="*/ 33 w 1396"/>
                <a:gd name="T3" fmla="*/ 546 h 575"/>
                <a:gd name="T4" fmla="*/ 62 w 1396"/>
                <a:gd name="T5" fmla="*/ 521 h 575"/>
                <a:gd name="T6" fmla="*/ 91 w 1396"/>
                <a:gd name="T7" fmla="*/ 495 h 575"/>
                <a:gd name="T8" fmla="*/ 120 w 1396"/>
                <a:gd name="T9" fmla="*/ 470 h 575"/>
                <a:gd name="T10" fmla="*/ 139 w 1396"/>
                <a:gd name="T11" fmla="*/ 452 h 575"/>
                <a:gd name="T12" fmla="*/ 142 w 1396"/>
                <a:gd name="T13" fmla="*/ 448 h 575"/>
                <a:gd name="T14" fmla="*/ 150 w 1396"/>
                <a:gd name="T15" fmla="*/ 444 h 575"/>
                <a:gd name="T16" fmla="*/ 164 w 1396"/>
                <a:gd name="T17" fmla="*/ 430 h 575"/>
                <a:gd name="T18" fmla="*/ 175 w 1396"/>
                <a:gd name="T19" fmla="*/ 419 h 575"/>
                <a:gd name="T20" fmla="*/ 204 w 1396"/>
                <a:gd name="T21" fmla="*/ 397 h 575"/>
                <a:gd name="T22" fmla="*/ 234 w 1396"/>
                <a:gd name="T23" fmla="*/ 371 h 575"/>
                <a:gd name="T24" fmla="*/ 263 w 1396"/>
                <a:gd name="T25" fmla="*/ 349 h 575"/>
                <a:gd name="T26" fmla="*/ 288 w 1396"/>
                <a:gd name="T27" fmla="*/ 331 h 575"/>
                <a:gd name="T28" fmla="*/ 307 w 1396"/>
                <a:gd name="T29" fmla="*/ 317 h 575"/>
                <a:gd name="T30" fmla="*/ 336 w 1396"/>
                <a:gd name="T31" fmla="*/ 295 h 575"/>
                <a:gd name="T32" fmla="*/ 365 w 1396"/>
                <a:gd name="T33" fmla="*/ 277 h 575"/>
                <a:gd name="T34" fmla="*/ 394 w 1396"/>
                <a:gd name="T35" fmla="*/ 258 h 575"/>
                <a:gd name="T36" fmla="*/ 424 w 1396"/>
                <a:gd name="T37" fmla="*/ 240 h 575"/>
                <a:gd name="T38" fmla="*/ 449 w 1396"/>
                <a:gd name="T39" fmla="*/ 222 h 575"/>
                <a:gd name="T40" fmla="*/ 478 w 1396"/>
                <a:gd name="T41" fmla="*/ 204 h 575"/>
                <a:gd name="T42" fmla="*/ 493 w 1396"/>
                <a:gd name="T43" fmla="*/ 196 h 575"/>
                <a:gd name="T44" fmla="*/ 522 w 1396"/>
                <a:gd name="T45" fmla="*/ 182 h 575"/>
                <a:gd name="T46" fmla="*/ 537 w 1396"/>
                <a:gd name="T47" fmla="*/ 175 h 575"/>
                <a:gd name="T48" fmla="*/ 552 w 1396"/>
                <a:gd name="T49" fmla="*/ 167 h 575"/>
                <a:gd name="T50" fmla="*/ 581 w 1396"/>
                <a:gd name="T51" fmla="*/ 153 h 575"/>
                <a:gd name="T52" fmla="*/ 610 w 1396"/>
                <a:gd name="T53" fmla="*/ 138 h 575"/>
                <a:gd name="T54" fmla="*/ 614 w 1396"/>
                <a:gd name="T55" fmla="*/ 138 h 575"/>
                <a:gd name="T56" fmla="*/ 639 w 1396"/>
                <a:gd name="T57" fmla="*/ 127 h 575"/>
                <a:gd name="T58" fmla="*/ 661 w 1396"/>
                <a:gd name="T59" fmla="*/ 116 h 575"/>
                <a:gd name="T60" fmla="*/ 683 w 1396"/>
                <a:gd name="T61" fmla="*/ 109 h 575"/>
                <a:gd name="T62" fmla="*/ 698 w 1396"/>
                <a:gd name="T63" fmla="*/ 102 h 575"/>
                <a:gd name="T64" fmla="*/ 720 w 1396"/>
                <a:gd name="T65" fmla="*/ 94 h 575"/>
                <a:gd name="T66" fmla="*/ 727 w 1396"/>
                <a:gd name="T67" fmla="*/ 91 h 575"/>
                <a:gd name="T68" fmla="*/ 752 w 1396"/>
                <a:gd name="T69" fmla="*/ 80 h 575"/>
                <a:gd name="T70" fmla="*/ 782 w 1396"/>
                <a:gd name="T71" fmla="*/ 72 h 575"/>
                <a:gd name="T72" fmla="*/ 796 w 1396"/>
                <a:gd name="T73" fmla="*/ 65 h 575"/>
                <a:gd name="T74" fmla="*/ 796 w 1396"/>
                <a:gd name="T75" fmla="*/ 65 h 575"/>
                <a:gd name="T76" fmla="*/ 826 w 1396"/>
                <a:gd name="T77" fmla="*/ 58 h 575"/>
                <a:gd name="T78" fmla="*/ 844 w 1396"/>
                <a:gd name="T79" fmla="*/ 51 h 575"/>
                <a:gd name="T80" fmla="*/ 855 w 1396"/>
                <a:gd name="T81" fmla="*/ 47 h 575"/>
                <a:gd name="T82" fmla="*/ 884 w 1396"/>
                <a:gd name="T83" fmla="*/ 40 h 575"/>
                <a:gd name="T84" fmla="*/ 913 w 1396"/>
                <a:gd name="T85" fmla="*/ 32 h 575"/>
                <a:gd name="T86" fmla="*/ 942 w 1396"/>
                <a:gd name="T87" fmla="*/ 25 h 575"/>
                <a:gd name="T88" fmla="*/ 957 w 1396"/>
                <a:gd name="T89" fmla="*/ 21 h 575"/>
                <a:gd name="T90" fmla="*/ 986 w 1396"/>
                <a:gd name="T91" fmla="*/ 21 h 575"/>
                <a:gd name="T92" fmla="*/ 997 w 1396"/>
                <a:gd name="T93" fmla="*/ 18 h 575"/>
                <a:gd name="T94" fmla="*/ 1027 w 1396"/>
                <a:gd name="T95" fmla="*/ 18 h 575"/>
                <a:gd name="T96" fmla="*/ 1056 w 1396"/>
                <a:gd name="T97" fmla="*/ 14 h 575"/>
                <a:gd name="T98" fmla="*/ 1085 w 1396"/>
                <a:gd name="T99" fmla="*/ 14 h 575"/>
                <a:gd name="T100" fmla="*/ 1114 w 1396"/>
                <a:gd name="T101" fmla="*/ 11 h 575"/>
                <a:gd name="T102" fmla="*/ 1143 w 1396"/>
                <a:gd name="T103" fmla="*/ 11 h 575"/>
                <a:gd name="T104" fmla="*/ 1173 w 1396"/>
                <a:gd name="T105" fmla="*/ 7 h 575"/>
                <a:gd name="T106" fmla="*/ 1202 w 1396"/>
                <a:gd name="T107" fmla="*/ 7 h 575"/>
                <a:gd name="T108" fmla="*/ 1231 w 1396"/>
                <a:gd name="T109" fmla="*/ 7 h 575"/>
                <a:gd name="T110" fmla="*/ 1260 w 1396"/>
                <a:gd name="T111" fmla="*/ 3 h 575"/>
                <a:gd name="T112" fmla="*/ 1286 w 1396"/>
                <a:gd name="T113" fmla="*/ 3 h 575"/>
                <a:gd name="T114" fmla="*/ 1301 w 1396"/>
                <a:gd name="T115" fmla="*/ 3 h 575"/>
                <a:gd name="T116" fmla="*/ 1330 w 1396"/>
                <a:gd name="T117" fmla="*/ 3 h 575"/>
                <a:gd name="T118" fmla="*/ 1359 w 1396"/>
                <a:gd name="T119" fmla="*/ 0 h 575"/>
                <a:gd name="T120" fmla="*/ 1388 w 1396"/>
                <a:gd name="T121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96" h="575">
                  <a:moveTo>
                    <a:pt x="0" y="575"/>
                  </a:moveTo>
                  <a:lnTo>
                    <a:pt x="4" y="572"/>
                  </a:lnTo>
                  <a:lnTo>
                    <a:pt x="4" y="572"/>
                  </a:lnTo>
                  <a:lnTo>
                    <a:pt x="4" y="572"/>
                  </a:lnTo>
                  <a:lnTo>
                    <a:pt x="11" y="565"/>
                  </a:lnTo>
                  <a:lnTo>
                    <a:pt x="18" y="557"/>
                  </a:lnTo>
                  <a:lnTo>
                    <a:pt x="25" y="554"/>
                  </a:lnTo>
                  <a:lnTo>
                    <a:pt x="33" y="546"/>
                  </a:lnTo>
                  <a:lnTo>
                    <a:pt x="40" y="539"/>
                  </a:lnTo>
                  <a:lnTo>
                    <a:pt x="47" y="532"/>
                  </a:lnTo>
                  <a:lnTo>
                    <a:pt x="55" y="528"/>
                  </a:lnTo>
                  <a:lnTo>
                    <a:pt x="62" y="521"/>
                  </a:lnTo>
                  <a:lnTo>
                    <a:pt x="69" y="514"/>
                  </a:lnTo>
                  <a:lnTo>
                    <a:pt x="77" y="506"/>
                  </a:lnTo>
                  <a:lnTo>
                    <a:pt x="84" y="503"/>
                  </a:lnTo>
                  <a:lnTo>
                    <a:pt x="91" y="495"/>
                  </a:lnTo>
                  <a:lnTo>
                    <a:pt x="98" y="488"/>
                  </a:lnTo>
                  <a:lnTo>
                    <a:pt x="106" y="481"/>
                  </a:lnTo>
                  <a:lnTo>
                    <a:pt x="113" y="477"/>
                  </a:lnTo>
                  <a:lnTo>
                    <a:pt x="120" y="470"/>
                  </a:lnTo>
                  <a:lnTo>
                    <a:pt x="128" y="462"/>
                  </a:lnTo>
                  <a:lnTo>
                    <a:pt x="135" y="455"/>
                  </a:lnTo>
                  <a:lnTo>
                    <a:pt x="139" y="452"/>
                  </a:lnTo>
                  <a:lnTo>
                    <a:pt x="139" y="452"/>
                  </a:lnTo>
                  <a:lnTo>
                    <a:pt x="142" y="452"/>
                  </a:lnTo>
                  <a:lnTo>
                    <a:pt x="142" y="448"/>
                  </a:lnTo>
                  <a:lnTo>
                    <a:pt x="142" y="448"/>
                  </a:lnTo>
                  <a:lnTo>
                    <a:pt x="142" y="448"/>
                  </a:lnTo>
                  <a:lnTo>
                    <a:pt x="142" y="448"/>
                  </a:lnTo>
                  <a:lnTo>
                    <a:pt x="142" y="448"/>
                  </a:lnTo>
                  <a:lnTo>
                    <a:pt x="142" y="448"/>
                  </a:lnTo>
                  <a:lnTo>
                    <a:pt x="150" y="444"/>
                  </a:lnTo>
                  <a:lnTo>
                    <a:pt x="150" y="441"/>
                  </a:lnTo>
                  <a:lnTo>
                    <a:pt x="150" y="441"/>
                  </a:lnTo>
                  <a:lnTo>
                    <a:pt x="157" y="437"/>
                  </a:lnTo>
                  <a:lnTo>
                    <a:pt x="164" y="430"/>
                  </a:lnTo>
                  <a:lnTo>
                    <a:pt x="168" y="426"/>
                  </a:lnTo>
                  <a:lnTo>
                    <a:pt x="172" y="422"/>
                  </a:lnTo>
                  <a:lnTo>
                    <a:pt x="172" y="422"/>
                  </a:lnTo>
                  <a:lnTo>
                    <a:pt x="175" y="419"/>
                  </a:lnTo>
                  <a:lnTo>
                    <a:pt x="183" y="411"/>
                  </a:lnTo>
                  <a:lnTo>
                    <a:pt x="190" y="408"/>
                  </a:lnTo>
                  <a:lnTo>
                    <a:pt x="197" y="401"/>
                  </a:lnTo>
                  <a:lnTo>
                    <a:pt x="204" y="397"/>
                  </a:lnTo>
                  <a:lnTo>
                    <a:pt x="212" y="390"/>
                  </a:lnTo>
                  <a:lnTo>
                    <a:pt x="219" y="382"/>
                  </a:lnTo>
                  <a:lnTo>
                    <a:pt x="226" y="379"/>
                  </a:lnTo>
                  <a:lnTo>
                    <a:pt x="234" y="371"/>
                  </a:lnTo>
                  <a:lnTo>
                    <a:pt x="241" y="368"/>
                  </a:lnTo>
                  <a:lnTo>
                    <a:pt x="248" y="360"/>
                  </a:lnTo>
                  <a:lnTo>
                    <a:pt x="256" y="357"/>
                  </a:lnTo>
                  <a:lnTo>
                    <a:pt x="263" y="349"/>
                  </a:lnTo>
                  <a:lnTo>
                    <a:pt x="270" y="342"/>
                  </a:lnTo>
                  <a:lnTo>
                    <a:pt x="278" y="339"/>
                  </a:lnTo>
                  <a:lnTo>
                    <a:pt x="285" y="331"/>
                  </a:lnTo>
                  <a:lnTo>
                    <a:pt x="288" y="331"/>
                  </a:lnTo>
                  <a:lnTo>
                    <a:pt x="288" y="331"/>
                  </a:lnTo>
                  <a:lnTo>
                    <a:pt x="292" y="328"/>
                  </a:lnTo>
                  <a:lnTo>
                    <a:pt x="299" y="324"/>
                  </a:lnTo>
                  <a:lnTo>
                    <a:pt x="307" y="317"/>
                  </a:lnTo>
                  <a:lnTo>
                    <a:pt x="314" y="313"/>
                  </a:lnTo>
                  <a:lnTo>
                    <a:pt x="321" y="306"/>
                  </a:lnTo>
                  <a:lnTo>
                    <a:pt x="329" y="302"/>
                  </a:lnTo>
                  <a:lnTo>
                    <a:pt x="336" y="295"/>
                  </a:lnTo>
                  <a:lnTo>
                    <a:pt x="343" y="291"/>
                  </a:lnTo>
                  <a:lnTo>
                    <a:pt x="351" y="288"/>
                  </a:lnTo>
                  <a:lnTo>
                    <a:pt x="358" y="280"/>
                  </a:lnTo>
                  <a:lnTo>
                    <a:pt x="365" y="277"/>
                  </a:lnTo>
                  <a:lnTo>
                    <a:pt x="373" y="273"/>
                  </a:lnTo>
                  <a:lnTo>
                    <a:pt x="380" y="266"/>
                  </a:lnTo>
                  <a:lnTo>
                    <a:pt x="387" y="262"/>
                  </a:lnTo>
                  <a:lnTo>
                    <a:pt x="394" y="258"/>
                  </a:lnTo>
                  <a:lnTo>
                    <a:pt x="402" y="251"/>
                  </a:lnTo>
                  <a:lnTo>
                    <a:pt x="409" y="247"/>
                  </a:lnTo>
                  <a:lnTo>
                    <a:pt x="416" y="244"/>
                  </a:lnTo>
                  <a:lnTo>
                    <a:pt x="424" y="240"/>
                  </a:lnTo>
                  <a:lnTo>
                    <a:pt x="431" y="233"/>
                  </a:lnTo>
                  <a:lnTo>
                    <a:pt x="438" y="229"/>
                  </a:lnTo>
                  <a:lnTo>
                    <a:pt x="442" y="226"/>
                  </a:lnTo>
                  <a:lnTo>
                    <a:pt x="449" y="222"/>
                  </a:lnTo>
                  <a:lnTo>
                    <a:pt x="457" y="218"/>
                  </a:lnTo>
                  <a:lnTo>
                    <a:pt x="464" y="215"/>
                  </a:lnTo>
                  <a:lnTo>
                    <a:pt x="471" y="207"/>
                  </a:lnTo>
                  <a:lnTo>
                    <a:pt x="478" y="204"/>
                  </a:lnTo>
                  <a:lnTo>
                    <a:pt x="486" y="200"/>
                  </a:lnTo>
                  <a:lnTo>
                    <a:pt x="486" y="200"/>
                  </a:lnTo>
                  <a:lnTo>
                    <a:pt x="486" y="200"/>
                  </a:lnTo>
                  <a:lnTo>
                    <a:pt x="493" y="196"/>
                  </a:lnTo>
                  <a:lnTo>
                    <a:pt x="500" y="193"/>
                  </a:lnTo>
                  <a:lnTo>
                    <a:pt x="508" y="189"/>
                  </a:lnTo>
                  <a:lnTo>
                    <a:pt x="515" y="185"/>
                  </a:lnTo>
                  <a:lnTo>
                    <a:pt x="522" y="182"/>
                  </a:lnTo>
                  <a:lnTo>
                    <a:pt x="530" y="178"/>
                  </a:lnTo>
                  <a:lnTo>
                    <a:pt x="533" y="178"/>
                  </a:lnTo>
                  <a:lnTo>
                    <a:pt x="533" y="178"/>
                  </a:lnTo>
                  <a:lnTo>
                    <a:pt x="537" y="175"/>
                  </a:lnTo>
                  <a:lnTo>
                    <a:pt x="544" y="171"/>
                  </a:lnTo>
                  <a:lnTo>
                    <a:pt x="552" y="167"/>
                  </a:lnTo>
                  <a:lnTo>
                    <a:pt x="552" y="167"/>
                  </a:lnTo>
                  <a:lnTo>
                    <a:pt x="552" y="167"/>
                  </a:lnTo>
                  <a:lnTo>
                    <a:pt x="559" y="164"/>
                  </a:lnTo>
                  <a:lnTo>
                    <a:pt x="566" y="160"/>
                  </a:lnTo>
                  <a:lnTo>
                    <a:pt x="573" y="156"/>
                  </a:lnTo>
                  <a:lnTo>
                    <a:pt x="581" y="153"/>
                  </a:lnTo>
                  <a:lnTo>
                    <a:pt x="588" y="149"/>
                  </a:lnTo>
                  <a:lnTo>
                    <a:pt x="595" y="145"/>
                  </a:lnTo>
                  <a:lnTo>
                    <a:pt x="603" y="142"/>
                  </a:lnTo>
                  <a:lnTo>
                    <a:pt x="610" y="138"/>
                  </a:lnTo>
                  <a:lnTo>
                    <a:pt x="614" y="138"/>
                  </a:lnTo>
                  <a:lnTo>
                    <a:pt x="614" y="138"/>
                  </a:lnTo>
                  <a:lnTo>
                    <a:pt x="614" y="138"/>
                  </a:lnTo>
                  <a:lnTo>
                    <a:pt x="614" y="138"/>
                  </a:lnTo>
                  <a:lnTo>
                    <a:pt x="617" y="134"/>
                  </a:lnTo>
                  <a:lnTo>
                    <a:pt x="625" y="134"/>
                  </a:lnTo>
                  <a:lnTo>
                    <a:pt x="632" y="131"/>
                  </a:lnTo>
                  <a:lnTo>
                    <a:pt x="639" y="127"/>
                  </a:lnTo>
                  <a:lnTo>
                    <a:pt x="647" y="124"/>
                  </a:lnTo>
                  <a:lnTo>
                    <a:pt x="654" y="120"/>
                  </a:lnTo>
                  <a:lnTo>
                    <a:pt x="661" y="116"/>
                  </a:lnTo>
                  <a:lnTo>
                    <a:pt x="661" y="116"/>
                  </a:lnTo>
                  <a:lnTo>
                    <a:pt x="661" y="116"/>
                  </a:lnTo>
                  <a:lnTo>
                    <a:pt x="668" y="113"/>
                  </a:lnTo>
                  <a:lnTo>
                    <a:pt x="676" y="113"/>
                  </a:lnTo>
                  <a:lnTo>
                    <a:pt x="683" y="109"/>
                  </a:lnTo>
                  <a:lnTo>
                    <a:pt x="683" y="109"/>
                  </a:lnTo>
                  <a:lnTo>
                    <a:pt x="683" y="109"/>
                  </a:lnTo>
                  <a:lnTo>
                    <a:pt x="690" y="105"/>
                  </a:lnTo>
                  <a:lnTo>
                    <a:pt x="698" y="102"/>
                  </a:lnTo>
                  <a:lnTo>
                    <a:pt x="705" y="102"/>
                  </a:lnTo>
                  <a:lnTo>
                    <a:pt x="712" y="98"/>
                  </a:lnTo>
                  <a:lnTo>
                    <a:pt x="716" y="94"/>
                  </a:lnTo>
                  <a:lnTo>
                    <a:pt x="720" y="94"/>
                  </a:lnTo>
                  <a:lnTo>
                    <a:pt x="720" y="94"/>
                  </a:lnTo>
                  <a:lnTo>
                    <a:pt x="723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31" y="91"/>
                  </a:lnTo>
                  <a:lnTo>
                    <a:pt x="738" y="87"/>
                  </a:lnTo>
                  <a:lnTo>
                    <a:pt x="745" y="83"/>
                  </a:lnTo>
                  <a:lnTo>
                    <a:pt x="752" y="80"/>
                  </a:lnTo>
                  <a:lnTo>
                    <a:pt x="760" y="80"/>
                  </a:lnTo>
                  <a:lnTo>
                    <a:pt x="767" y="76"/>
                  </a:lnTo>
                  <a:lnTo>
                    <a:pt x="774" y="72"/>
                  </a:lnTo>
                  <a:lnTo>
                    <a:pt x="782" y="72"/>
                  </a:lnTo>
                  <a:lnTo>
                    <a:pt x="782" y="72"/>
                  </a:lnTo>
                  <a:lnTo>
                    <a:pt x="782" y="72"/>
                  </a:lnTo>
                  <a:lnTo>
                    <a:pt x="789" y="69"/>
                  </a:lnTo>
                  <a:lnTo>
                    <a:pt x="796" y="65"/>
                  </a:lnTo>
                  <a:lnTo>
                    <a:pt x="796" y="65"/>
                  </a:lnTo>
                  <a:lnTo>
                    <a:pt x="796" y="65"/>
                  </a:lnTo>
                  <a:lnTo>
                    <a:pt x="796" y="65"/>
                  </a:lnTo>
                  <a:lnTo>
                    <a:pt x="796" y="65"/>
                  </a:lnTo>
                  <a:lnTo>
                    <a:pt x="804" y="65"/>
                  </a:lnTo>
                  <a:lnTo>
                    <a:pt x="811" y="62"/>
                  </a:lnTo>
                  <a:lnTo>
                    <a:pt x="818" y="58"/>
                  </a:lnTo>
                  <a:lnTo>
                    <a:pt x="826" y="58"/>
                  </a:lnTo>
                  <a:lnTo>
                    <a:pt x="833" y="54"/>
                  </a:lnTo>
                  <a:lnTo>
                    <a:pt x="840" y="51"/>
                  </a:lnTo>
                  <a:lnTo>
                    <a:pt x="844" y="51"/>
                  </a:lnTo>
                  <a:lnTo>
                    <a:pt x="844" y="51"/>
                  </a:lnTo>
                  <a:lnTo>
                    <a:pt x="844" y="51"/>
                  </a:lnTo>
                  <a:lnTo>
                    <a:pt x="844" y="51"/>
                  </a:lnTo>
                  <a:lnTo>
                    <a:pt x="847" y="51"/>
                  </a:lnTo>
                  <a:lnTo>
                    <a:pt x="855" y="47"/>
                  </a:lnTo>
                  <a:lnTo>
                    <a:pt x="862" y="47"/>
                  </a:lnTo>
                  <a:lnTo>
                    <a:pt x="869" y="43"/>
                  </a:lnTo>
                  <a:lnTo>
                    <a:pt x="877" y="40"/>
                  </a:lnTo>
                  <a:lnTo>
                    <a:pt x="884" y="40"/>
                  </a:lnTo>
                  <a:lnTo>
                    <a:pt x="891" y="36"/>
                  </a:lnTo>
                  <a:lnTo>
                    <a:pt x="899" y="36"/>
                  </a:lnTo>
                  <a:lnTo>
                    <a:pt x="906" y="32"/>
                  </a:lnTo>
                  <a:lnTo>
                    <a:pt x="913" y="32"/>
                  </a:lnTo>
                  <a:lnTo>
                    <a:pt x="921" y="29"/>
                  </a:lnTo>
                  <a:lnTo>
                    <a:pt x="928" y="29"/>
                  </a:lnTo>
                  <a:lnTo>
                    <a:pt x="935" y="25"/>
                  </a:lnTo>
                  <a:lnTo>
                    <a:pt x="942" y="25"/>
                  </a:lnTo>
                  <a:lnTo>
                    <a:pt x="942" y="25"/>
                  </a:lnTo>
                  <a:lnTo>
                    <a:pt x="942" y="25"/>
                  </a:lnTo>
                  <a:lnTo>
                    <a:pt x="950" y="21"/>
                  </a:lnTo>
                  <a:lnTo>
                    <a:pt x="957" y="21"/>
                  </a:lnTo>
                  <a:lnTo>
                    <a:pt x="964" y="21"/>
                  </a:lnTo>
                  <a:lnTo>
                    <a:pt x="972" y="21"/>
                  </a:lnTo>
                  <a:lnTo>
                    <a:pt x="979" y="21"/>
                  </a:lnTo>
                  <a:lnTo>
                    <a:pt x="986" y="21"/>
                  </a:lnTo>
                  <a:lnTo>
                    <a:pt x="990" y="18"/>
                  </a:lnTo>
                  <a:lnTo>
                    <a:pt x="997" y="18"/>
                  </a:lnTo>
                  <a:lnTo>
                    <a:pt x="997" y="18"/>
                  </a:lnTo>
                  <a:lnTo>
                    <a:pt x="997" y="18"/>
                  </a:lnTo>
                  <a:lnTo>
                    <a:pt x="1005" y="18"/>
                  </a:lnTo>
                  <a:lnTo>
                    <a:pt x="1012" y="18"/>
                  </a:lnTo>
                  <a:lnTo>
                    <a:pt x="1019" y="18"/>
                  </a:lnTo>
                  <a:lnTo>
                    <a:pt x="1027" y="18"/>
                  </a:lnTo>
                  <a:lnTo>
                    <a:pt x="1034" y="18"/>
                  </a:lnTo>
                  <a:lnTo>
                    <a:pt x="1041" y="14"/>
                  </a:lnTo>
                  <a:lnTo>
                    <a:pt x="1048" y="14"/>
                  </a:lnTo>
                  <a:lnTo>
                    <a:pt x="1056" y="14"/>
                  </a:lnTo>
                  <a:lnTo>
                    <a:pt x="1063" y="14"/>
                  </a:lnTo>
                  <a:lnTo>
                    <a:pt x="1070" y="14"/>
                  </a:lnTo>
                  <a:lnTo>
                    <a:pt x="1078" y="14"/>
                  </a:lnTo>
                  <a:lnTo>
                    <a:pt x="1085" y="14"/>
                  </a:lnTo>
                  <a:lnTo>
                    <a:pt x="1092" y="14"/>
                  </a:lnTo>
                  <a:lnTo>
                    <a:pt x="1100" y="11"/>
                  </a:lnTo>
                  <a:lnTo>
                    <a:pt x="1107" y="11"/>
                  </a:lnTo>
                  <a:lnTo>
                    <a:pt x="1114" y="11"/>
                  </a:lnTo>
                  <a:lnTo>
                    <a:pt x="1122" y="11"/>
                  </a:lnTo>
                  <a:lnTo>
                    <a:pt x="1129" y="11"/>
                  </a:lnTo>
                  <a:lnTo>
                    <a:pt x="1136" y="11"/>
                  </a:lnTo>
                  <a:lnTo>
                    <a:pt x="1143" y="11"/>
                  </a:lnTo>
                  <a:lnTo>
                    <a:pt x="1151" y="11"/>
                  </a:lnTo>
                  <a:lnTo>
                    <a:pt x="1158" y="11"/>
                  </a:lnTo>
                  <a:lnTo>
                    <a:pt x="1165" y="11"/>
                  </a:lnTo>
                  <a:lnTo>
                    <a:pt x="1173" y="7"/>
                  </a:lnTo>
                  <a:lnTo>
                    <a:pt x="1180" y="7"/>
                  </a:lnTo>
                  <a:lnTo>
                    <a:pt x="1187" y="7"/>
                  </a:lnTo>
                  <a:lnTo>
                    <a:pt x="1195" y="7"/>
                  </a:lnTo>
                  <a:lnTo>
                    <a:pt x="1202" y="7"/>
                  </a:lnTo>
                  <a:lnTo>
                    <a:pt x="1209" y="7"/>
                  </a:lnTo>
                  <a:lnTo>
                    <a:pt x="1216" y="7"/>
                  </a:lnTo>
                  <a:lnTo>
                    <a:pt x="1224" y="7"/>
                  </a:lnTo>
                  <a:lnTo>
                    <a:pt x="1231" y="7"/>
                  </a:lnTo>
                  <a:lnTo>
                    <a:pt x="1238" y="7"/>
                  </a:lnTo>
                  <a:lnTo>
                    <a:pt x="1246" y="7"/>
                  </a:lnTo>
                  <a:lnTo>
                    <a:pt x="1253" y="3"/>
                  </a:lnTo>
                  <a:lnTo>
                    <a:pt x="1260" y="3"/>
                  </a:lnTo>
                  <a:lnTo>
                    <a:pt x="1264" y="3"/>
                  </a:lnTo>
                  <a:lnTo>
                    <a:pt x="1271" y="3"/>
                  </a:lnTo>
                  <a:lnTo>
                    <a:pt x="1279" y="3"/>
                  </a:lnTo>
                  <a:lnTo>
                    <a:pt x="1286" y="3"/>
                  </a:lnTo>
                  <a:lnTo>
                    <a:pt x="1293" y="3"/>
                  </a:lnTo>
                  <a:lnTo>
                    <a:pt x="1293" y="3"/>
                  </a:lnTo>
                  <a:lnTo>
                    <a:pt x="1293" y="3"/>
                  </a:lnTo>
                  <a:lnTo>
                    <a:pt x="1301" y="3"/>
                  </a:lnTo>
                  <a:lnTo>
                    <a:pt x="1308" y="3"/>
                  </a:lnTo>
                  <a:lnTo>
                    <a:pt x="1315" y="3"/>
                  </a:lnTo>
                  <a:lnTo>
                    <a:pt x="1322" y="3"/>
                  </a:lnTo>
                  <a:lnTo>
                    <a:pt x="1330" y="3"/>
                  </a:lnTo>
                  <a:lnTo>
                    <a:pt x="1337" y="3"/>
                  </a:lnTo>
                  <a:lnTo>
                    <a:pt x="1344" y="0"/>
                  </a:lnTo>
                  <a:lnTo>
                    <a:pt x="1352" y="0"/>
                  </a:lnTo>
                  <a:lnTo>
                    <a:pt x="1359" y="0"/>
                  </a:lnTo>
                  <a:lnTo>
                    <a:pt x="1366" y="0"/>
                  </a:lnTo>
                  <a:lnTo>
                    <a:pt x="1374" y="0"/>
                  </a:lnTo>
                  <a:lnTo>
                    <a:pt x="1381" y="0"/>
                  </a:lnTo>
                  <a:lnTo>
                    <a:pt x="1388" y="0"/>
                  </a:lnTo>
                  <a:lnTo>
                    <a:pt x="1396" y="0"/>
                  </a:lnTo>
                </a:path>
              </a:pathLst>
            </a:custGeom>
            <a:noFill/>
            <a:ln w="11113">
              <a:solidFill>
                <a:srgbClr val="1C6C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Line 79"/>
            <p:cNvSpPr>
              <a:spLocks noChangeShapeType="1"/>
            </p:cNvSpPr>
            <p:nvPr/>
          </p:nvSpPr>
          <p:spPr bwMode="auto">
            <a:xfrm>
              <a:off x="2145" y="1622"/>
              <a:ext cx="109" cy="0"/>
            </a:xfrm>
            <a:prstGeom prst="line">
              <a:avLst/>
            </a:prstGeom>
            <a:noFill/>
            <a:ln w="11113">
              <a:solidFill>
                <a:srgbClr val="EE2E2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" name="Rectangle 80"/>
            <p:cNvSpPr>
              <a:spLocks noChangeArrowheads="1"/>
            </p:cNvSpPr>
            <p:nvPr/>
          </p:nvSpPr>
          <p:spPr bwMode="auto">
            <a:xfrm>
              <a:off x="2273" y="1586"/>
              <a:ext cx="471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Ascites volume [l]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Line 81"/>
            <p:cNvSpPr>
              <a:spLocks noChangeShapeType="1"/>
            </p:cNvSpPr>
            <p:nvPr/>
          </p:nvSpPr>
          <p:spPr bwMode="auto">
            <a:xfrm>
              <a:off x="2145" y="1743"/>
              <a:ext cx="109" cy="0"/>
            </a:xfrm>
            <a:prstGeom prst="line">
              <a:avLst/>
            </a:prstGeom>
            <a:noFill/>
            <a:ln w="11113">
              <a:solidFill>
                <a:srgbClr val="D943B4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" name="Rectangle 82"/>
            <p:cNvSpPr>
              <a:spLocks noChangeArrowheads="1"/>
            </p:cNvSpPr>
            <p:nvPr/>
          </p:nvSpPr>
          <p:spPr bwMode="auto">
            <a:xfrm>
              <a:off x="2273" y="1706"/>
              <a:ext cx="497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Shunt flow [l/min]**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Line 83"/>
            <p:cNvSpPr>
              <a:spLocks noChangeShapeType="1"/>
            </p:cNvSpPr>
            <p:nvPr/>
          </p:nvSpPr>
          <p:spPr bwMode="auto">
            <a:xfrm>
              <a:off x="2145" y="1867"/>
              <a:ext cx="109" cy="0"/>
            </a:xfrm>
            <a:prstGeom prst="line">
              <a:avLst/>
            </a:prstGeom>
            <a:noFill/>
            <a:ln w="11113">
              <a:solidFill>
                <a:srgbClr val="1C6C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Rectangle 84"/>
            <p:cNvSpPr>
              <a:spLocks noChangeArrowheads="1"/>
            </p:cNvSpPr>
            <p:nvPr/>
          </p:nvSpPr>
          <p:spPr bwMode="auto">
            <a:xfrm>
              <a:off x="2273" y="1830"/>
              <a:ext cx="409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HVPG [mmHg]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Line 87"/>
            <p:cNvSpPr>
              <a:spLocks noChangeShapeType="1"/>
            </p:cNvSpPr>
            <p:nvPr/>
          </p:nvSpPr>
          <p:spPr bwMode="auto">
            <a:xfrm>
              <a:off x="4154" y="1553"/>
              <a:ext cx="0" cy="1046"/>
            </a:xfrm>
            <a:prstGeom prst="line">
              <a:avLst/>
            </a:prstGeom>
            <a:noFill/>
            <a:ln w="4763">
              <a:solidFill>
                <a:srgbClr val="E5E5E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Line 93"/>
            <p:cNvSpPr>
              <a:spLocks noChangeShapeType="1"/>
            </p:cNvSpPr>
            <p:nvPr/>
          </p:nvSpPr>
          <p:spPr bwMode="auto">
            <a:xfrm>
              <a:off x="5550" y="1553"/>
              <a:ext cx="0" cy="1046"/>
            </a:xfrm>
            <a:prstGeom prst="line">
              <a:avLst/>
            </a:prstGeom>
            <a:noFill/>
            <a:ln w="4763">
              <a:solidFill>
                <a:srgbClr val="E5E5E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Line 94"/>
            <p:cNvSpPr>
              <a:spLocks noChangeShapeType="1"/>
            </p:cNvSpPr>
            <p:nvPr/>
          </p:nvSpPr>
          <p:spPr bwMode="auto">
            <a:xfrm>
              <a:off x="4154" y="2599"/>
              <a:ext cx="1396" cy="0"/>
            </a:xfrm>
            <a:prstGeom prst="line">
              <a:avLst/>
            </a:prstGeom>
            <a:noFill/>
            <a:ln w="4763">
              <a:solidFill>
                <a:srgbClr val="E5E5E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Line 99"/>
            <p:cNvSpPr>
              <a:spLocks noChangeShapeType="1"/>
            </p:cNvSpPr>
            <p:nvPr/>
          </p:nvSpPr>
          <p:spPr bwMode="auto">
            <a:xfrm>
              <a:off x="4154" y="1553"/>
              <a:ext cx="1396" cy="0"/>
            </a:xfrm>
            <a:prstGeom prst="line">
              <a:avLst/>
            </a:prstGeom>
            <a:noFill/>
            <a:ln w="4763">
              <a:solidFill>
                <a:srgbClr val="E5E5E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Line 100"/>
            <p:cNvSpPr>
              <a:spLocks noChangeShapeType="1"/>
            </p:cNvSpPr>
            <p:nvPr/>
          </p:nvSpPr>
          <p:spPr bwMode="auto">
            <a:xfrm>
              <a:off x="4154" y="2599"/>
              <a:ext cx="139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Line 101"/>
            <p:cNvSpPr>
              <a:spLocks noChangeShapeType="1"/>
            </p:cNvSpPr>
            <p:nvPr/>
          </p:nvSpPr>
          <p:spPr bwMode="auto">
            <a:xfrm flipV="1">
              <a:off x="5550" y="1553"/>
              <a:ext cx="0" cy="104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Line 102"/>
            <p:cNvSpPr>
              <a:spLocks noChangeShapeType="1"/>
            </p:cNvSpPr>
            <p:nvPr/>
          </p:nvSpPr>
          <p:spPr bwMode="auto">
            <a:xfrm flipH="1">
              <a:off x="4154" y="1553"/>
              <a:ext cx="139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Line 103"/>
            <p:cNvSpPr>
              <a:spLocks noChangeShapeType="1"/>
            </p:cNvSpPr>
            <p:nvPr/>
          </p:nvSpPr>
          <p:spPr bwMode="auto">
            <a:xfrm>
              <a:off x="4154" y="1553"/>
              <a:ext cx="0" cy="104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Line 104"/>
            <p:cNvSpPr>
              <a:spLocks noChangeShapeType="1"/>
            </p:cNvSpPr>
            <p:nvPr/>
          </p:nvSpPr>
          <p:spPr bwMode="auto">
            <a:xfrm>
              <a:off x="4154" y="2599"/>
              <a:ext cx="0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Line 105"/>
            <p:cNvSpPr>
              <a:spLocks noChangeShapeType="1"/>
            </p:cNvSpPr>
            <p:nvPr/>
          </p:nvSpPr>
          <p:spPr bwMode="auto">
            <a:xfrm>
              <a:off x="4388" y="2599"/>
              <a:ext cx="0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" name="Line 106"/>
            <p:cNvSpPr>
              <a:spLocks noChangeShapeType="1"/>
            </p:cNvSpPr>
            <p:nvPr/>
          </p:nvSpPr>
          <p:spPr bwMode="auto">
            <a:xfrm>
              <a:off x="4618" y="2599"/>
              <a:ext cx="0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Line 107"/>
            <p:cNvSpPr>
              <a:spLocks noChangeShapeType="1"/>
            </p:cNvSpPr>
            <p:nvPr/>
          </p:nvSpPr>
          <p:spPr bwMode="auto">
            <a:xfrm>
              <a:off x="4852" y="2599"/>
              <a:ext cx="0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Line 108"/>
            <p:cNvSpPr>
              <a:spLocks noChangeShapeType="1"/>
            </p:cNvSpPr>
            <p:nvPr/>
          </p:nvSpPr>
          <p:spPr bwMode="auto">
            <a:xfrm>
              <a:off x="5086" y="2599"/>
              <a:ext cx="0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Line 109"/>
            <p:cNvSpPr>
              <a:spLocks noChangeShapeType="1"/>
            </p:cNvSpPr>
            <p:nvPr/>
          </p:nvSpPr>
          <p:spPr bwMode="auto">
            <a:xfrm>
              <a:off x="5316" y="2599"/>
              <a:ext cx="0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Line 110"/>
            <p:cNvSpPr>
              <a:spLocks noChangeShapeType="1"/>
            </p:cNvSpPr>
            <p:nvPr/>
          </p:nvSpPr>
          <p:spPr bwMode="auto">
            <a:xfrm>
              <a:off x="5550" y="2599"/>
              <a:ext cx="0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Line 111"/>
            <p:cNvSpPr>
              <a:spLocks noChangeShapeType="1"/>
            </p:cNvSpPr>
            <p:nvPr/>
          </p:nvSpPr>
          <p:spPr bwMode="auto">
            <a:xfrm>
              <a:off x="4388" y="2599"/>
              <a:ext cx="0" cy="3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Rectangle 112"/>
            <p:cNvSpPr>
              <a:spLocks noChangeArrowheads="1"/>
            </p:cNvSpPr>
            <p:nvPr/>
          </p:nvSpPr>
          <p:spPr bwMode="auto">
            <a:xfrm>
              <a:off x="4347" y="2647"/>
              <a:ext cx="103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Line 113"/>
            <p:cNvSpPr>
              <a:spLocks noChangeShapeType="1"/>
            </p:cNvSpPr>
            <p:nvPr/>
          </p:nvSpPr>
          <p:spPr bwMode="auto">
            <a:xfrm>
              <a:off x="4852" y="2599"/>
              <a:ext cx="0" cy="3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4812" y="2647"/>
              <a:ext cx="102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Line 115"/>
            <p:cNvSpPr>
              <a:spLocks noChangeShapeType="1"/>
            </p:cNvSpPr>
            <p:nvPr/>
          </p:nvSpPr>
          <p:spPr bwMode="auto">
            <a:xfrm>
              <a:off x="5316" y="2599"/>
              <a:ext cx="0" cy="3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" name="Rectangle 116"/>
            <p:cNvSpPr>
              <a:spLocks noChangeArrowheads="1"/>
            </p:cNvSpPr>
            <p:nvPr/>
          </p:nvSpPr>
          <p:spPr bwMode="auto">
            <a:xfrm>
              <a:off x="5277" y="2647"/>
              <a:ext cx="102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Line 117"/>
            <p:cNvSpPr>
              <a:spLocks noChangeShapeType="1"/>
            </p:cNvSpPr>
            <p:nvPr/>
          </p:nvSpPr>
          <p:spPr bwMode="auto">
            <a:xfrm>
              <a:off x="4132" y="2599"/>
              <a:ext cx="2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" name="Line 118"/>
            <p:cNvSpPr>
              <a:spLocks noChangeShapeType="1"/>
            </p:cNvSpPr>
            <p:nvPr/>
          </p:nvSpPr>
          <p:spPr bwMode="auto">
            <a:xfrm>
              <a:off x="4132" y="2391"/>
              <a:ext cx="2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" name="Line 119"/>
            <p:cNvSpPr>
              <a:spLocks noChangeShapeType="1"/>
            </p:cNvSpPr>
            <p:nvPr/>
          </p:nvSpPr>
          <p:spPr bwMode="auto">
            <a:xfrm>
              <a:off x="4132" y="2180"/>
              <a:ext cx="2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" name="Line 120"/>
            <p:cNvSpPr>
              <a:spLocks noChangeShapeType="1"/>
            </p:cNvSpPr>
            <p:nvPr/>
          </p:nvSpPr>
          <p:spPr bwMode="auto">
            <a:xfrm>
              <a:off x="4132" y="1972"/>
              <a:ext cx="2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" name="Line 121"/>
            <p:cNvSpPr>
              <a:spLocks noChangeShapeType="1"/>
            </p:cNvSpPr>
            <p:nvPr/>
          </p:nvSpPr>
          <p:spPr bwMode="auto">
            <a:xfrm>
              <a:off x="4132" y="1761"/>
              <a:ext cx="2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" name="Line 122"/>
            <p:cNvSpPr>
              <a:spLocks noChangeShapeType="1"/>
            </p:cNvSpPr>
            <p:nvPr/>
          </p:nvSpPr>
          <p:spPr bwMode="auto">
            <a:xfrm>
              <a:off x="4132" y="1553"/>
              <a:ext cx="2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" name="Rectangle 123"/>
            <p:cNvSpPr>
              <a:spLocks noChangeArrowheads="1"/>
            </p:cNvSpPr>
            <p:nvPr/>
          </p:nvSpPr>
          <p:spPr bwMode="auto">
            <a:xfrm>
              <a:off x="3825" y="2559"/>
              <a:ext cx="285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" name="Line 124"/>
            <p:cNvSpPr>
              <a:spLocks noChangeShapeType="1"/>
            </p:cNvSpPr>
            <p:nvPr/>
          </p:nvSpPr>
          <p:spPr bwMode="auto">
            <a:xfrm>
              <a:off x="4118" y="2599"/>
              <a:ext cx="3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4070" y="2559"/>
              <a:ext cx="74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Line 126"/>
            <p:cNvSpPr>
              <a:spLocks noChangeShapeType="1"/>
            </p:cNvSpPr>
            <p:nvPr/>
          </p:nvSpPr>
          <p:spPr bwMode="auto">
            <a:xfrm>
              <a:off x="4118" y="2391"/>
              <a:ext cx="3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" name="Rectangle 127"/>
            <p:cNvSpPr>
              <a:spLocks noChangeArrowheads="1"/>
            </p:cNvSpPr>
            <p:nvPr/>
          </p:nvSpPr>
          <p:spPr bwMode="auto">
            <a:xfrm>
              <a:off x="4070" y="2350"/>
              <a:ext cx="74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" name="Line 128"/>
            <p:cNvSpPr>
              <a:spLocks noChangeShapeType="1"/>
            </p:cNvSpPr>
            <p:nvPr/>
          </p:nvSpPr>
          <p:spPr bwMode="auto">
            <a:xfrm>
              <a:off x="4118" y="2180"/>
              <a:ext cx="3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" name="Rectangle 129"/>
            <p:cNvSpPr>
              <a:spLocks noChangeArrowheads="1"/>
            </p:cNvSpPr>
            <p:nvPr/>
          </p:nvSpPr>
          <p:spPr bwMode="auto">
            <a:xfrm>
              <a:off x="4030" y="2141"/>
              <a:ext cx="103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Line 130"/>
            <p:cNvSpPr>
              <a:spLocks noChangeShapeType="1"/>
            </p:cNvSpPr>
            <p:nvPr/>
          </p:nvSpPr>
          <p:spPr bwMode="auto">
            <a:xfrm>
              <a:off x="4118" y="1972"/>
              <a:ext cx="3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" name="Rectangle 131"/>
            <p:cNvSpPr>
              <a:spLocks noChangeArrowheads="1"/>
            </p:cNvSpPr>
            <p:nvPr/>
          </p:nvSpPr>
          <p:spPr bwMode="auto">
            <a:xfrm>
              <a:off x="4030" y="1932"/>
              <a:ext cx="103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15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Line 132"/>
            <p:cNvSpPr>
              <a:spLocks noChangeShapeType="1"/>
            </p:cNvSpPr>
            <p:nvPr/>
          </p:nvSpPr>
          <p:spPr bwMode="auto">
            <a:xfrm>
              <a:off x="4118" y="1761"/>
              <a:ext cx="3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" name="Rectangle 133"/>
            <p:cNvSpPr>
              <a:spLocks noChangeArrowheads="1"/>
            </p:cNvSpPr>
            <p:nvPr/>
          </p:nvSpPr>
          <p:spPr bwMode="auto">
            <a:xfrm>
              <a:off x="4030" y="1722"/>
              <a:ext cx="103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" name="Line 134"/>
            <p:cNvSpPr>
              <a:spLocks noChangeShapeType="1"/>
            </p:cNvSpPr>
            <p:nvPr/>
          </p:nvSpPr>
          <p:spPr bwMode="auto">
            <a:xfrm>
              <a:off x="4118" y="1553"/>
              <a:ext cx="3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" name="Rectangle 135"/>
            <p:cNvSpPr>
              <a:spLocks noChangeArrowheads="1"/>
            </p:cNvSpPr>
            <p:nvPr/>
          </p:nvSpPr>
          <p:spPr bwMode="auto">
            <a:xfrm>
              <a:off x="4030" y="1513"/>
              <a:ext cx="103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25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" name="Line 136"/>
            <p:cNvSpPr>
              <a:spLocks noChangeShapeType="1"/>
            </p:cNvSpPr>
            <p:nvPr/>
          </p:nvSpPr>
          <p:spPr bwMode="auto">
            <a:xfrm>
              <a:off x="5550" y="2599"/>
              <a:ext cx="2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" name="Line 137"/>
            <p:cNvSpPr>
              <a:spLocks noChangeShapeType="1"/>
            </p:cNvSpPr>
            <p:nvPr/>
          </p:nvSpPr>
          <p:spPr bwMode="auto">
            <a:xfrm>
              <a:off x="5550" y="2391"/>
              <a:ext cx="2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" name="Line 138"/>
            <p:cNvSpPr>
              <a:spLocks noChangeShapeType="1"/>
            </p:cNvSpPr>
            <p:nvPr/>
          </p:nvSpPr>
          <p:spPr bwMode="auto">
            <a:xfrm>
              <a:off x="5550" y="2180"/>
              <a:ext cx="2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" name="Line 139"/>
            <p:cNvSpPr>
              <a:spLocks noChangeShapeType="1"/>
            </p:cNvSpPr>
            <p:nvPr/>
          </p:nvSpPr>
          <p:spPr bwMode="auto">
            <a:xfrm>
              <a:off x="5550" y="1972"/>
              <a:ext cx="2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" name="Line 140"/>
            <p:cNvSpPr>
              <a:spLocks noChangeShapeType="1"/>
            </p:cNvSpPr>
            <p:nvPr/>
          </p:nvSpPr>
          <p:spPr bwMode="auto">
            <a:xfrm>
              <a:off x="5550" y="1761"/>
              <a:ext cx="2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" name="Line 141"/>
            <p:cNvSpPr>
              <a:spLocks noChangeShapeType="1"/>
            </p:cNvSpPr>
            <p:nvPr/>
          </p:nvSpPr>
          <p:spPr bwMode="auto">
            <a:xfrm>
              <a:off x="5550" y="1553"/>
              <a:ext cx="2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" name="Line 142"/>
            <p:cNvSpPr>
              <a:spLocks noChangeShapeType="1"/>
            </p:cNvSpPr>
            <p:nvPr/>
          </p:nvSpPr>
          <p:spPr bwMode="auto">
            <a:xfrm>
              <a:off x="5550" y="2599"/>
              <a:ext cx="3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" name="Rectangle 143"/>
            <p:cNvSpPr>
              <a:spLocks noChangeArrowheads="1"/>
            </p:cNvSpPr>
            <p:nvPr/>
          </p:nvSpPr>
          <p:spPr bwMode="auto">
            <a:xfrm>
              <a:off x="5616" y="2559"/>
              <a:ext cx="117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0.0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6" name="Line 144"/>
            <p:cNvSpPr>
              <a:spLocks noChangeShapeType="1"/>
            </p:cNvSpPr>
            <p:nvPr/>
          </p:nvSpPr>
          <p:spPr bwMode="auto">
            <a:xfrm>
              <a:off x="5550" y="2391"/>
              <a:ext cx="3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" name="Rectangle 145"/>
            <p:cNvSpPr>
              <a:spLocks noChangeArrowheads="1"/>
            </p:cNvSpPr>
            <p:nvPr/>
          </p:nvSpPr>
          <p:spPr bwMode="auto">
            <a:xfrm>
              <a:off x="5616" y="2350"/>
              <a:ext cx="117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0.2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" name="Line 146"/>
            <p:cNvSpPr>
              <a:spLocks noChangeShapeType="1"/>
            </p:cNvSpPr>
            <p:nvPr/>
          </p:nvSpPr>
          <p:spPr bwMode="auto">
            <a:xfrm>
              <a:off x="5550" y="2180"/>
              <a:ext cx="3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" name="Rectangle 147"/>
            <p:cNvSpPr>
              <a:spLocks noChangeArrowheads="1"/>
            </p:cNvSpPr>
            <p:nvPr/>
          </p:nvSpPr>
          <p:spPr bwMode="auto">
            <a:xfrm>
              <a:off x="5616" y="2141"/>
              <a:ext cx="117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0.4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0" name="Line 148"/>
            <p:cNvSpPr>
              <a:spLocks noChangeShapeType="1"/>
            </p:cNvSpPr>
            <p:nvPr/>
          </p:nvSpPr>
          <p:spPr bwMode="auto">
            <a:xfrm>
              <a:off x="5550" y="1972"/>
              <a:ext cx="3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5616" y="1932"/>
              <a:ext cx="117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0.6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2" name="Line 150"/>
            <p:cNvSpPr>
              <a:spLocks noChangeShapeType="1"/>
            </p:cNvSpPr>
            <p:nvPr/>
          </p:nvSpPr>
          <p:spPr bwMode="auto">
            <a:xfrm>
              <a:off x="5550" y="1761"/>
              <a:ext cx="3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3" name="Rectangle 151"/>
            <p:cNvSpPr>
              <a:spLocks noChangeArrowheads="1"/>
            </p:cNvSpPr>
            <p:nvPr/>
          </p:nvSpPr>
          <p:spPr bwMode="auto">
            <a:xfrm>
              <a:off x="5616" y="1722"/>
              <a:ext cx="117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0.8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4" name="Line 152"/>
            <p:cNvSpPr>
              <a:spLocks noChangeShapeType="1"/>
            </p:cNvSpPr>
            <p:nvPr/>
          </p:nvSpPr>
          <p:spPr bwMode="auto">
            <a:xfrm>
              <a:off x="5550" y="1553"/>
              <a:ext cx="3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5" name="Rectangle 153"/>
            <p:cNvSpPr>
              <a:spLocks noChangeArrowheads="1"/>
            </p:cNvSpPr>
            <p:nvPr/>
          </p:nvSpPr>
          <p:spPr bwMode="auto">
            <a:xfrm>
              <a:off x="5616" y="1513"/>
              <a:ext cx="117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1.0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7" name="Rectangle 155"/>
            <p:cNvSpPr>
              <a:spLocks noChangeArrowheads="1"/>
            </p:cNvSpPr>
            <p:nvPr/>
          </p:nvSpPr>
          <p:spPr bwMode="auto">
            <a:xfrm>
              <a:off x="4618" y="2749"/>
              <a:ext cx="406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nominal HVPG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8" name="Freeform 156"/>
            <p:cNvSpPr>
              <a:spLocks/>
            </p:cNvSpPr>
            <p:nvPr/>
          </p:nvSpPr>
          <p:spPr bwMode="auto">
            <a:xfrm>
              <a:off x="4154" y="2078"/>
              <a:ext cx="1396" cy="518"/>
            </a:xfrm>
            <a:custGeom>
              <a:avLst/>
              <a:gdLst>
                <a:gd name="T0" fmla="*/ 4 w 1396"/>
                <a:gd name="T1" fmla="*/ 518 h 518"/>
                <a:gd name="T2" fmla="*/ 33 w 1396"/>
                <a:gd name="T3" fmla="*/ 518 h 518"/>
                <a:gd name="T4" fmla="*/ 62 w 1396"/>
                <a:gd name="T5" fmla="*/ 510 h 518"/>
                <a:gd name="T6" fmla="*/ 92 w 1396"/>
                <a:gd name="T7" fmla="*/ 496 h 518"/>
                <a:gd name="T8" fmla="*/ 121 w 1396"/>
                <a:gd name="T9" fmla="*/ 477 h 518"/>
                <a:gd name="T10" fmla="*/ 139 w 1396"/>
                <a:gd name="T11" fmla="*/ 470 h 518"/>
                <a:gd name="T12" fmla="*/ 143 w 1396"/>
                <a:gd name="T13" fmla="*/ 467 h 518"/>
                <a:gd name="T14" fmla="*/ 150 w 1396"/>
                <a:gd name="T15" fmla="*/ 463 h 518"/>
                <a:gd name="T16" fmla="*/ 165 w 1396"/>
                <a:gd name="T17" fmla="*/ 459 h 518"/>
                <a:gd name="T18" fmla="*/ 176 w 1396"/>
                <a:gd name="T19" fmla="*/ 452 h 518"/>
                <a:gd name="T20" fmla="*/ 205 w 1396"/>
                <a:gd name="T21" fmla="*/ 441 h 518"/>
                <a:gd name="T22" fmla="*/ 234 w 1396"/>
                <a:gd name="T23" fmla="*/ 430 h 518"/>
                <a:gd name="T24" fmla="*/ 263 w 1396"/>
                <a:gd name="T25" fmla="*/ 419 h 518"/>
                <a:gd name="T26" fmla="*/ 289 w 1396"/>
                <a:gd name="T27" fmla="*/ 412 h 518"/>
                <a:gd name="T28" fmla="*/ 307 w 1396"/>
                <a:gd name="T29" fmla="*/ 405 h 518"/>
                <a:gd name="T30" fmla="*/ 336 w 1396"/>
                <a:gd name="T31" fmla="*/ 394 h 518"/>
                <a:gd name="T32" fmla="*/ 366 w 1396"/>
                <a:gd name="T33" fmla="*/ 383 h 518"/>
                <a:gd name="T34" fmla="*/ 395 w 1396"/>
                <a:gd name="T35" fmla="*/ 372 h 518"/>
                <a:gd name="T36" fmla="*/ 424 w 1396"/>
                <a:gd name="T37" fmla="*/ 361 h 518"/>
                <a:gd name="T38" fmla="*/ 450 w 1396"/>
                <a:gd name="T39" fmla="*/ 350 h 518"/>
                <a:gd name="T40" fmla="*/ 479 w 1396"/>
                <a:gd name="T41" fmla="*/ 339 h 518"/>
                <a:gd name="T42" fmla="*/ 494 w 1396"/>
                <a:gd name="T43" fmla="*/ 332 h 518"/>
                <a:gd name="T44" fmla="*/ 523 w 1396"/>
                <a:gd name="T45" fmla="*/ 321 h 518"/>
                <a:gd name="T46" fmla="*/ 537 w 1396"/>
                <a:gd name="T47" fmla="*/ 317 h 518"/>
                <a:gd name="T48" fmla="*/ 552 w 1396"/>
                <a:gd name="T49" fmla="*/ 313 h 518"/>
                <a:gd name="T50" fmla="*/ 581 w 1396"/>
                <a:gd name="T51" fmla="*/ 303 h 518"/>
                <a:gd name="T52" fmla="*/ 610 w 1396"/>
                <a:gd name="T53" fmla="*/ 292 h 518"/>
                <a:gd name="T54" fmla="*/ 614 w 1396"/>
                <a:gd name="T55" fmla="*/ 292 h 518"/>
                <a:gd name="T56" fmla="*/ 640 w 1396"/>
                <a:gd name="T57" fmla="*/ 281 h 518"/>
                <a:gd name="T58" fmla="*/ 662 w 1396"/>
                <a:gd name="T59" fmla="*/ 273 h 518"/>
                <a:gd name="T60" fmla="*/ 684 w 1396"/>
                <a:gd name="T61" fmla="*/ 266 h 518"/>
                <a:gd name="T62" fmla="*/ 698 w 1396"/>
                <a:gd name="T63" fmla="*/ 255 h 518"/>
                <a:gd name="T64" fmla="*/ 720 w 1396"/>
                <a:gd name="T65" fmla="*/ 237 h 518"/>
                <a:gd name="T66" fmla="*/ 727 w 1396"/>
                <a:gd name="T67" fmla="*/ 230 h 518"/>
                <a:gd name="T68" fmla="*/ 753 w 1396"/>
                <a:gd name="T69" fmla="*/ 211 h 518"/>
                <a:gd name="T70" fmla="*/ 782 w 1396"/>
                <a:gd name="T71" fmla="*/ 193 h 518"/>
                <a:gd name="T72" fmla="*/ 797 w 1396"/>
                <a:gd name="T73" fmla="*/ 186 h 518"/>
                <a:gd name="T74" fmla="*/ 797 w 1396"/>
                <a:gd name="T75" fmla="*/ 182 h 518"/>
                <a:gd name="T76" fmla="*/ 826 w 1396"/>
                <a:gd name="T77" fmla="*/ 168 h 518"/>
                <a:gd name="T78" fmla="*/ 844 w 1396"/>
                <a:gd name="T79" fmla="*/ 157 h 518"/>
                <a:gd name="T80" fmla="*/ 855 w 1396"/>
                <a:gd name="T81" fmla="*/ 153 h 518"/>
                <a:gd name="T82" fmla="*/ 884 w 1396"/>
                <a:gd name="T83" fmla="*/ 139 h 518"/>
                <a:gd name="T84" fmla="*/ 914 w 1396"/>
                <a:gd name="T85" fmla="*/ 128 h 518"/>
                <a:gd name="T86" fmla="*/ 943 w 1396"/>
                <a:gd name="T87" fmla="*/ 117 h 518"/>
                <a:gd name="T88" fmla="*/ 958 w 1396"/>
                <a:gd name="T89" fmla="*/ 109 h 518"/>
                <a:gd name="T90" fmla="*/ 987 w 1396"/>
                <a:gd name="T91" fmla="*/ 98 h 518"/>
                <a:gd name="T92" fmla="*/ 998 w 1396"/>
                <a:gd name="T93" fmla="*/ 95 h 518"/>
                <a:gd name="T94" fmla="*/ 1027 w 1396"/>
                <a:gd name="T95" fmla="*/ 84 h 518"/>
                <a:gd name="T96" fmla="*/ 1056 w 1396"/>
                <a:gd name="T97" fmla="*/ 77 h 518"/>
                <a:gd name="T98" fmla="*/ 1085 w 1396"/>
                <a:gd name="T99" fmla="*/ 66 h 518"/>
                <a:gd name="T100" fmla="*/ 1115 w 1396"/>
                <a:gd name="T101" fmla="*/ 58 h 518"/>
                <a:gd name="T102" fmla="*/ 1144 w 1396"/>
                <a:gd name="T103" fmla="*/ 51 h 518"/>
                <a:gd name="T104" fmla="*/ 1173 w 1396"/>
                <a:gd name="T105" fmla="*/ 44 h 518"/>
                <a:gd name="T106" fmla="*/ 1202 w 1396"/>
                <a:gd name="T107" fmla="*/ 36 h 518"/>
                <a:gd name="T108" fmla="*/ 1232 w 1396"/>
                <a:gd name="T109" fmla="*/ 33 h 518"/>
                <a:gd name="T110" fmla="*/ 1261 w 1396"/>
                <a:gd name="T111" fmla="*/ 26 h 518"/>
                <a:gd name="T112" fmla="*/ 1286 w 1396"/>
                <a:gd name="T113" fmla="*/ 22 h 518"/>
                <a:gd name="T114" fmla="*/ 1301 w 1396"/>
                <a:gd name="T115" fmla="*/ 18 h 518"/>
                <a:gd name="T116" fmla="*/ 1330 w 1396"/>
                <a:gd name="T117" fmla="*/ 11 h 518"/>
                <a:gd name="T118" fmla="*/ 1359 w 1396"/>
                <a:gd name="T119" fmla="*/ 7 h 518"/>
                <a:gd name="T120" fmla="*/ 1389 w 1396"/>
                <a:gd name="T121" fmla="*/ 4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96" h="518">
                  <a:moveTo>
                    <a:pt x="0" y="518"/>
                  </a:moveTo>
                  <a:lnTo>
                    <a:pt x="4" y="518"/>
                  </a:lnTo>
                  <a:lnTo>
                    <a:pt x="4" y="518"/>
                  </a:lnTo>
                  <a:lnTo>
                    <a:pt x="4" y="518"/>
                  </a:lnTo>
                  <a:lnTo>
                    <a:pt x="11" y="518"/>
                  </a:lnTo>
                  <a:lnTo>
                    <a:pt x="19" y="518"/>
                  </a:lnTo>
                  <a:lnTo>
                    <a:pt x="26" y="518"/>
                  </a:lnTo>
                  <a:lnTo>
                    <a:pt x="33" y="518"/>
                  </a:lnTo>
                  <a:lnTo>
                    <a:pt x="40" y="518"/>
                  </a:lnTo>
                  <a:lnTo>
                    <a:pt x="48" y="518"/>
                  </a:lnTo>
                  <a:lnTo>
                    <a:pt x="55" y="514"/>
                  </a:lnTo>
                  <a:lnTo>
                    <a:pt x="62" y="510"/>
                  </a:lnTo>
                  <a:lnTo>
                    <a:pt x="70" y="507"/>
                  </a:lnTo>
                  <a:lnTo>
                    <a:pt x="77" y="503"/>
                  </a:lnTo>
                  <a:lnTo>
                    <a:pt x="84" y="499"/>
                  </a:lnTo>
                  <a:lnTo>
                    <a:pt x="92" y="496"/>
                  </a:lnTo>
                  <a:lnTo>
                    <a:pt x="99" y="492"/>
                  </a:lnTo>
                  <a:lnTo>
                    <a:pt x="106" y="488"/>
                  </a:lnTo>
                  <a:lnTo>
                    <a:pt x="114" y="485"/>
                  </a:lnTo>
                  <a:lnTo>
                    <a:pt x="121" y="477"/>
                  </a:lnTo>
                  <a:lnTo>
                    <a:pt x="128" y="474"/>
                  </a:lnTo>
                  <a:lnTo>
                    <a:pt x="135" y="470"/>
                  </a:lnTo>
                  <a:lnTo>
                    <a:pt x="139" y="470"/>
                  </a:lnTo>
                  <a:lnTo>
                    <a:pt x="139" y="470"/>
                  </a:lnTo>
                  <a:lnTo>
                    <a:pt x="143" y="467"/>
                  </a:lnTo>
                  <a:lnTo>
                    <a:pt x="143" y="467"/>
                  </a:lnTo>
                  <a:lnTo>
                    <a:pt x="143" y="467"/>
                  </a:lnTo>
                  <a:lnTo>
                    <a:pt x="143" y="467"/>
                  </a:lnTo>
                  <a:lnTo>
                    <a:pt x="143" y="467"/>
                  </a:lnTo>
                  <a:lnTo>
                    <a:pt x="143" y="467"/>
                  </a:lnTo>
                  <a:lnTo>
                    <a:pt x="143" y="467"/>
                  </a:lnTo>
                  <a:lnTo>
                    <a:pt x="150" y="463"/>
                  </a:lnTo>
                  <a:lnTo>
                    <a:pt x="150" y="463"/>
                  </a:lnTo>
                  <a:lnTo>
                    <a:pt x="150" y="463"/>
                  </a:lnTo>
                  <a:lnTo>
                    <a:pt x="157" y="463"/>
                  </a:lnTo>
                  <a:lnTo>
                    <a:pt x="165" y="459"/>
                  </a:lnTo>
                  <a:lnTo>
                    <a:pt x="168" y="456"/>
                  </a:lnTo>
                  <a:lnTo>
                    <a:pt x="172" y="456"/>
                  </a:lnTo>
                  <a:lnTo>
                    <a:pt x="172" y="456"/>
                  </a:lnTo>
                  <a:lnTo>
                    <a:pt x="176" y="452"/>
                  </a:lnTo>
                  <a:lnTo>
                    <a:pt x="183" y="452"/>
                  </a:lnTo>
                  <a:lnTo>
                    <a:pt x="190" y="448"/>
                  </a:lnTo>
                  <a:lnTo>
                    <a:pt x="198" y="445"/>
                  </a:lnTo>
                  <a:lnTo>
                    <a:pt x="205" y="441"/>
                  </a:lnTo>
                  <a:lnTo>
                    <a:pt x="212" y="441"/>
                  </a:lnTo>
                  <a:lnTo>
                    <a:pt x="219" y="437"/>
                  </a:lnTo>
                  <a:lnTo>
                    <a:pt x="227" y="434"/>
                  </a:lnTo>
                  <a:lnTo>
                    <a:pt x="234" y="430"/>
                  </a:lnTo>
                  <a:lnTo>
                    <a:pt x="241" y="430"/>
                  </a:lnTo>
                  <a:lnTo>
                    <a:pt x="249" y="426"/>
                  </a:lnTo>
                  <a:lnTo>
                    <a:pt x="256" y="423"/>
                  </a:lnTo>
                  <a:lnTo>
                    <a:pt x="263" y="419"/>
                  </a:lnTo>
                  <a:lnTo>
                    <a:pt x="271" y="419"/>
                  </a:lnTo>
                  <a:lnTo>
                    <a:pt x="278" y="416"/>
                  </a:lnTo>
                  <a:lnTo>
                    <a:pt x="285" y="412"/>
                  </a:lnTo>
                  <a:lnTo>
                    <a:pt x="289" y="412"/>
                  </a:lnTo>
                  <a:lnTo>
                    <a:pt x="289" y="412"/>
                  </a:lnTo>
                  <a:lnTo>
                    <a:pt x="293" y="408"/>
                  </a:lnTo>
                  <a:lnTo>
                    <a:pt x="300" y="408"/>
                  </a:lnTo>
                  <a:lnTo>
                    <a:pt x="307" y="405"/>
                  </a:lnTo>
                  <a:lnTo>
                    <a:pt x="314" y="401"/>
                  </a:lnTo>
                  <a:lnTo>
                    <a:pt x="322" y="397"/>
                  </a:lnTo>
                  <a:lnTo>
                    <a:pt x="329" y="397"/>
                  </a:lnTo>
                  <a:lnTo>
                    <a:pt x="336" y="394"/>
                  </a:lnTo>
                  <a:lnTo>
                    <a:pt x="344" y="390"/>
                  </a:lnTo>
                  <a:lnTo>
                    <a:pt x="351" y="386"/>
                  </a:lnTo>
                  <a:lnTo>
                    <a:pt x="358" y="386"/>
                  </a:lnTo>
                  <a:lnTo>
                    <a:pt x="366" y="383"/>
                  </a:lnTo>
                  <a:lnTo>
                    <a:pt x="373" y="379"/>
                  </a:lnTo>
                  <a:lnTo>
                    <a:pt x="380" y="375"/>
                  </a:lnTo>
                  <a:lnTo>
                    <a:pt x="388" y="375"/>
                  </a:lnTo>
                  <a:lnTo>
                    <a:pt x="395" y="372"/>
                  </a:lnTo>
                  <a:lnTo>
                    <a:pt x="402" y="368"/>
                  </a:lnTo>
                  <a:lnTo>
                    <a:pt x="409" y="365"/>
                  </a:lnTo>
                  <a:lnTo>
                    <a:pt x="417" y="365"/>
                  </a:lnTo>
                  <a:lnTo>
                    <a:pt x="424" y="361"/>
                  </a:lnTo>
                  <a:lnTo>
                    <a:pt x="431" y="357"/>
                  </a:lnTo>
                  <a:lnTo>
                    <a:pt x="439" y="354"/>
                  </a:lnTo>
                  <a:lnTo>
                    <a:pt x="442" y="354"/>
                  </a:lnTo>
                  <a:lnTo>
                    <a:pt x="450" y="350"/>
                  </a:lnTo>
                  <a:lnTo>
                    <a:pt x="457" y="346"/>
                  </a:lnTo>
                  <a:lnTo>
                    <a:pt x="464" y="343"/>
                  </a:lnTo>
                  <a:lnTo>
                    <a:pt x="472" y="343"/>
                  </a:lnTo>
                  <a:lnTo>
                    <a:pt x="479" y="339"/>
                  </a:lnTo>
                  <a:lnTo>
                    <a:pt x="486" y="335"/>
                  </a:lnTo>
                  <a:lnTo>
                    <a:pt x="486" y="335"/>
                  </a:lnTo>
                  <a:lnTo>
                    <a:pt x="486" y="335"/>
                  </a:lnTo>
                  <a:lnTo>
                    <a:pt x="494" y="332"/>
                  </a:lnTo>
                  <a:lnTo>
                    <a:pt x="501" y="332"/>
                  </a:lnTo>
                  <a:lnTo>
                    <a:pt x="508" y="328"/>
                  </a:lnTo>
                  <a:lnTo>
                    <a:pt x="515" y="324"/>
                  </a:lnTo>
                  <a:lnTo>
                    <a:pt x="523" y="321"/>
                  </a:lnTo>
                  <a:lnTo>
                    <a:pt x="530" y="321"/>
                  </a:lnTo>
                  <a:lnTo>
                    <a:pt x="534" y="321"/>
                  </a:lnTo>
                  <a:lnTo>
                    <a:pt x="534" y="321"/>
                  </a:lnTo>
                  <a:lnTo>
                    <a:pt x="537" y="317"/>
                  </a:lnTo>
                  <a:lnTo>
                    <a:pt x="545" y="313"/>
                  </a:lnTo>
                  <a:lnTo>
                    <a:pt x="552" y="313"/>
                  </a:lnTo>
                  <a:lnTo>
                    <a:pt x="552" y="313"/>
                  </a:lnTo>
                  <a:lnTo>
                    <a:pt x="552" y="313"/>
                  </a:lnTo>
                  <a:lnTo>
                    <a:pt x="559" y="310"/>
                  </a:lnTo>
                  <a:lnTo>
                    <a:pt x="567" y="306"/>
                  </a:lnTo>
                  <a:lnTo>
                    <a:pt x="574" y="303"/>
                  </a:lnTo>
                  <a:lnTo>
                    <a:pt x="581" y="303"/>
                  </a:lnTo>
                  <a:lnTo>
                    <a:pt x="589" y="299"/>
                  </a:lnTo>
                  <a:lnTo>
                    <a:pt x="596" y="295"/>
                  </a:lnTo>
                  <a:lnTo>
                    <a:pt x="603" y="295"/>
                  </a:lnTo>
                  <a:lnTo>
                    <a:pt x="610" y="292"/>
                  </a:lnTo>
                  <a:lnTo>
                    <a:pt x="614" y="292"/>
                  </a:lnTo>
                  <a:lnTo>
                    <a:pt x="614" y="292"/>
                  </a:lnTo>
                  <a:lnTo>
                    <a:pt x="614" y="292"/>
                  </a:lnTo>
                  <a:lnTo>
                    <a:pt x="614" y="292"/>
                  </a:lnTo>
                  <a:lnTo>
                    <a:pt x="618" y="288"/>
                  </a:lnTo>
                  <a:lnTo>
                    <a:pt x="625" y="288"/>
                  </a:lnTo>
                  <a:lnTo>
                    <a:pt x="632" y="284"/>
                  </a:lnTo>
                  <a:lnTo>
                    <a:pt x="640" y="281"/>
                  </a:lnTo>
                  <a:lnTo>
                    <a:pt x="647" y="281"/>
                  </a:lnTo>
                  <a:lnTo>
                    <a:pt x="654" y="277"/>
                  </a:lnTo>
                  <a:lnTo>
                    <a:pt x="662" y="273"/>
                  </a:lnTo>
                  <a:lnTo>
                    <a:pt x="662" y="273"/>
                  </a:lnTo>
                  <a:lnTo>
                    <a:pt x="662" y="273"/>
                  </a:lnTo>
                  <a:lnTo>
                    <a:pt x="669" y="270"/>
                  </a:lnTo>
                  <a:lnTo>
                    <a:pt x="676" y="270"/>
                  </a:lnTo>
                  <a:lnTo>
                    <a:pt x="684" y="266"/>
                  </a:lnTo>
                  <a:lnTo>
                    <a:pt x="684" y="266"/>
                  </a:lnTo>
                  <a:lnTo>
                    <a:pt x="684" y="266"/>
                  </a:lnTo>
                  <a:lnTo>
                    <a:pt x="691" y="262"/>
                  </a:lnTo>
                  <a:lnTo>
                    <a:pt x="698" y="255"/>
                  </a:lnTo>
                  <a:lnTo>
                    <a:pt x="705" y="248"/>
                  </a:lnTo>
                  <a:lnTo>
                    <a:pt x="713" y="244"/>
                  </a:lnTo>
                  <a:lnTo>
                    <a:pt x="716" y="237"/>
                  </a:lnTo>
                  <a:lnTo>
                    <a:pt x="720" y="237"/>
                  </a:lnTo>
                  <a:lnTo>
                    <a:pt x="720" y="237"/>
                  </a:lnTo>
                  <a:lnTo>
                    <a:pt x="724" y="233"/>
                  </a:lnTo>
                  <a:lnTo>
                    <a:pt x="727" y="230"/>
                  </a:lnTo>
                  <a:lnTo>
                    <a:pt x="727" y="230"/>
                  </a:lnTo>
                  <a:lnTo>
                    <a:pt x="731" y="226"/>
                  </a:lnTo>
                  <a:lnTo>
                    <a:pt x="738" y="222"/>
                  </a:lnTo>
                  <a:lnTo>
                    <a:pt x="746" y="219"/>
                  </a:lnTo>
                  <a:lnTo>
                    <a:pt x="753" y="211"/>
                  </a:lnTo>
                  <a:lnTo>
                    <a:pt x="760" y="208"/>
                  </a:lnTo>
                  <a:lnTo>
                    <a:pt x="768" y="204"/>
                  </a:lnTo>
                  <a:lnTo>
                    <a:pt x="775" y="197"/>
                  </a:lnTo>
                  <a:lnTo>
                    <a:pt x="782" y="193"/>
                  </a:lnTo>
                  <a:lnTo>
                    <a:pt x="782" y="193"/>
                  </a:lnTo>
                  <a:lnTo>
                    <a:pt x="782" y="193"/>
                  </a:lnTo>
                  <a:lnTo>
                    <a:pt x="789" y="190"/>
                  </a:lnTo>
                  <a:lnTo>
                    <a:pt x="797" y="186"/>
                  </a:lnTo>
                  <a:lnTo>
                    <a:pt x="797" y="182"/>
                  </a:lnTo>
                  <a:lnTo>
                    <a:pt x="797" y="182"/>
                  </a:lnTo>
                  <a:lnTo>
                    <a:pt x="797" y="182"/>
                  </a:lnTo>
                  <a:lnTo>
                    <a:pt x="797" y="182"/>
                  </a:lnTo>
                  <a:lnTo>
                    <a:pt x="804" y="179"/>
                  </a:lnTo>
                  <a:lnTo>
                    <a:pt x="811" y="175"/>
                  </a:lnTo>
                  <a:lnTo>
                    <a:pt x="819" y="171"/>
                  </a:lnTo>
                  <a:lnTo>
                    <a:pt x="826" y="168"/>
                  </a:lnTo>
                  <a:lnTo>
                    <a:pt x="833" y="164"/>
                  </a:lnTo>
                  <a:lnTo>
                    <a:pt x="841" y="160"/>
                  </a:lnTo>
                  <a:lnTo>
                    <a:pt x="844" y="157"/>
                  </a:lnTo>
                  <a:lnTo>
                    <a:pt x="844" y="157"/>
                  </a:lnTo>
                  <a:lnTo>
                    <a:pt x="844" y="157"/>
                  </a:lnTo>
                  <a:lnTo>
                    <a:pt x="844" y="157"/>
                  </a:lnTo>
                  <a:lnTo>
                    <a:pt x="848" y="157"/>
                  </a:lnTo>
                  <a:lnTo>
                    <a:pt x="855" y="153"/>
                  </a:lnTo>
                  <a:lnTo>
                    <a:pt x="863" y="149"/>
                  </a:lnTo>
                  <a:lnTo>
                    <a:pt x="870" y="146"/>
                  </a:lnTo>
                  <a:lnTo>
                    <a:pt x="877" y="142"/>
                  </a:lnTo>
                  <a:lnTo>
                    <a:pt x="884" y="139"/>
                  </a:lnTo>
                  <a:lnTo>
                    <a:pt x="892" y="135"/>
                  </a:lnTo>
                  <a:lnTo>
                    <a:pt x="899" y="135"/>
                  </a:lnTo>
                  <a:lnTo>
                    <a:pt x="906" y="131"/>
                  </a:lnTo>
                  <a:lnTo>
                    <a:pt x="914" y="128"/>
                  </a:lnTo>
                  <a:lnTo>
                    <a:pt x="921" y="124"/>
                  </a:lnTo>
                  <a:lnTo>
                    <a:pt x="928" y="120"/>
                  </a:lnTo>
                  <a:lnTo>
                    <a:pt x="936" y="117"/>
                  </a:lnTo>
                  <a:lnTo>
                    <a:pt x="943" y="117"/>
                  </a:lnTo>
                  <a:lnTo>
                    <a:pt x="943" y="117"/>
                  </a:lnTo>
                  <a:lnTo>
                    <a:pt x="943" y="117"/>
                  </a:lnTo>
                  <a:lnTo>
                    <a:pt x="950" y="113"/>
                  </a:lnTo>
                  <a:lnTo>
                    <a:pt x="958" y="109"/>
                  </a:lnTo>
                  <a:lnTo>
                    <a:pt x="965" y="106"/>
                  </a:lnTo>
                  <a:lnTo>
                    <a:pt x="972" y="106"/>
                  </a:lnTo>
                  <a:lnTo>
                    <a:pt x="979" y="102"/>
                  </a:lnTo>
                  <a:lnTo>
                    <a:pt x="987" y="98"/>
                  </a:lnTo>
                  <a:lnTo>
                    <a:pt x="990" y="95"/>
                  </a:lnTo>
                  <a:lnTo>
                    <a:pt x="998" y="95"/>
                  </a:lnTo>
                  <a:lnTo>
                    <a:pt x="998" y="95"/>
                  </a:lnTo>
                  <a:lnTo>
                    <a:pt x="998" y="95"/>
                  </a:lnTo>
                  <a:lnTo>
                    <a:pt x="1005" y="91"/>
                  </a:lnTo>
                  <a:lnTo>
                    <a:pt x="1012" y="87"/>
                  </a:lnTo>
                  <a:lnTo>
                    <a:pt x="1020" y="87"/>
                  </a:lnTo>
                  <a:lnTo>
                    <a:pt x="1027" y="84"/>
                  </a:lnTo>
                  <a:lnTo>
                    <a:pt x="1034" y="84"/>
                  </a:lnTo>
                  <a:lnTo>
                    <a:pt x="1042" y="80"/>
                  </a:lnTo>
                  <a:lnTo>
                    <a:pt x="1049" y="77"/>
                  </a:lnTo>
                  <a:lnTo>
                    <a:pt x="1056" y="77"/>
                  </a:lnTo>
                  <a:lnTo>
                    <a:pt x="1063" y="73"/>
                  </a:lnTo>
                  <a:lnTo>
                    <a:pt x="1071" y="73"/>
                  </a:lnTo>
                  <a:lnTo>
                    <a:pt x="1078" y="69"/>
                  </a:lnTo>
                  <a:lnTo>
                    <a:pt x="1085" y="66"/>
                  </a:lnTo>
                  <a:lnTo>
                    <a:pt x="1093" y="66"/>
                  </a:lnTo>
                  <a:lnTo>
                    <a:pt x="1100" y="62"/>
                  </a:lnTo>
                  <a:lnTo>
                    <a:pt x="1107" y="62"/>
                  </a:lnTo>
                  <a:lnTo>
                    <a:pt x="1115" y="58"/>
                  </a:lnTo>
                  <a:lnTo>
                    <a:pt x="1122" y="58"/>
                  </a:lnTo>
                  <a:lnTo>
                    <a:pt x="1129" y="55"/>
                  </a:lnTo>
                  <a:lnTo>
                    <a:pt x="1137" y="55"/>
                  </a:lnTo>
                  <a:lnTo>
                    <a:pt x="1144" y="51"/>
                  </a:lnTo>
                  <a:lnTo>
                    <a:pt x="1151" y="51"/>
                  </a:lnTo>
                  <a:lnTo>
                    <a:pt x="1158" y="47"/>
                  </a:lnTo>
                  <a:lnTo>
                    <a:pt x="1166" y="47"/>
                  </a:lnTo>
                  <a:lnTo>
                    <a:pt x="1173" y="44"/>
                  </a:lnTo>
                  <a:lnTo>
                    <a:pt x="1180" y="44"/>
                  </a:lnTo>
                  <a:lnTo>
                    <a:pt x="1188" y="40"/>
                  </a:lnTo>
                  <a:lnTo>
                    <a:pt x="1195" y="40"/>
                  </a:lnTo>
                  <a:lnTo>
                    <a:pt x="1202" y="36"/>
                  </a:lnTo>
                  <a:lnTo>
                    <a:pt x="1210" y="36"/>
                  </a:lnTo>
                  <a:lnTo>
                    <a:pt x="1217" y="36"/>
                  </a:lnTo>
                  <a:lnTo>
                    <a:pt x="1224" y="33"/>
                  </a:lnTo>
                  <a:lnTo>
                    <a:pt x="1232" y="33"/>
                  </a:lnTo>
                  <a:lnTo>
                    <a:pt x="1239" y="29"/>
                  </a:lnTo>
                  <a:lnTo>
                    <a:pt x="1246" y="29"/>
                  </a:lnTo>
                  <a:lnTo>
                    <a:pt x="1253" y="26"/>
                  </a:lnTo>
                  <a:lnTo>
                    <a:pt x="1261" y="26"/>
                  </a:lnTo>
                  <a:lnTo>
                    <a:pt x="1264" y="26"/>
                  </a:lnTo>
                  <a:lnTo>
                    <a:pt x="1272" y="22"/>
                  </a:lnTo>
                  <a:lnTo>
                    <a:pt x="1279" y="22"/>
                  </a:lnTo>
                  <a:lnTo>
                    <a:pt x="1286" y="22"/>
                  </a:lnTo>
                  <a:lnTo>
                    <a:pt x="1294" y="18"/>
                  </a:lnTo>
                  <a:lnTo>
                    <a:pt x="1294" y="18"/>
                  </a:lnTo>
                  <a:lnTo>
                    <a:pt x="1294" y="18"/>
                  </a:lnTo>
                  <a:lnTo>
                    <a:pt x="1301" y="18"/>
                  </a:lnTo>
                  <a:lnTo>
                    <a:pt x="1308" y="15"/>
                  </a:lnTo>
                  <a:lnTo>
                    <a:pt x="1316" y="15"/>
                  </a:lnTo>
                  <a:lnTo>
                    <a:pt x="1323" y="15"/>
                  </a:lnTo>
                  <a:lnTo>
                    <a:pt x="1330" y="11"/>
                  </a:lnTo>
                  <a:lnTo>
                    <a:pt x="1337" y="11"/>
                  </a:lnTo>
                  <a:lnTo>
                    <a:pt x="1345" y="11"/>
                  </a:lnTo>
                  <a:lnTo>
                    <a:pt x="1352" y="7"/>
                  </a:lnTo>
                  <a:lnTo>
                    <a:pt x="1359" y="7"/>
                  </a:lnTo>
                  <a:lnTo>
                    <a:pt x="1367" y="7"/>
                  </a:lnTo>
                  <a:lnTo>
                    <a:pt x="1374" y="4"/>
                  </a:lnTo>
                  <a:lnTo>
                    <a:pt x="1381" y="4"/>
                  </a:lnTo>
                  <a:lnTo>
                    <a:pt x="1389" y="4"/>
                  </a:lnTo>
                  <a:lnTo>
                    <a:pt x="1396" y="0"/>
                  </a:lnTo>
                </a:path>
              </a:pathLst>
            </a:custGeom>
            <a:noFill/>
            <a:ln w="11113">
              <a:solidFill>
                <a:srgbClr val="EE2E2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9" name="Freeform 157"/>
            <p:cNvSpPr>
              <a:spLocks/>
            </p:cNvSpPr>
            <p:nvPr/>
          </p:nvSpPr>
          <p:spPr bwMode="auto">
            <a:xfrm>
              <a:off x="4154" y="2195"/>
              <a:ext cx="1396" cy="401"/>
            </a:xfrm>
            <a:custGeom>
              <a:avLst/>
              <a:gdLst>
                <a:gd name="T0" fmla="*/ 4 w 1396"/>
                <a:gd name="T1" fmla="*/ 401 h 401"/>
                <a:gd name="T2" fmla="*/ 33 w 1396"/>
                <a:gd name="T3" fmla="*/ 397 h 401"/>
                <a:gd name="T4" fmla="*/ 62 w 1396"/>
                <a:gd name="T5" fmla="*/ 397 h 401"/>
                <a:gd name="T6" fmla="*/ 92 w 1396"/>
                <a:gd name="T7" fmla="*/ 397 h 401"/>
                <a:gd name="T8" fmla="*/ 121 w 1396"/>
                <a:gd name="T9" fmla="*/ 397 h 401"/>
                <a:gd name="T10" fmla="*/ 139 w 1396"/>
                <a:gd name="T11" fmla="*/ 397 h 401"/>
                <a:gd name="T12" fmla="*/ 143 w 1396"/>
                <a:gd name="T13" fmla="*/ 397 h 401"/>
                <a:gd name="T14" fmla="*/ 150 w 1396"/>
                <a:gd name="T15" fmla="*/ 397 h 401"/>
                <a:gd name="T16" fmla="*/ 165 w 1396"/>
                <a:gd name="T17" fmla="*/ 393 h 401"/>
                <a:gd name="T18" fmla="*/ 176 w 1396"/>
                <a:gd name="T19" fmla="*/ 393 h 401"/>
                <a:gd name="T20" fmla="*/ 205 w 1396"/>
                <a:gd name="T21" fmla="*/ 390 h 401"/>
                <a:gd name="T22" fmla="*/ 234 w 1396"/>
                <a:gd name="T23" fmla="*/ 390 h 401"/>
                <a:gd name="T24" fmla="*/ 263 w 1396"/>
                <a:gd name="T25" fmla="*/ 386 h 401"/>
                <a:gd name="T26" fmla="*/ 289 w 1396"/>
                <a:gd name="T27" fmla="*/ 382 h 401"/>
                <a:gd name="T28" fmla="*/ 307 w 1396"/>
                <a:gd name="T29" fmla="*/ 382 h 401"/>
                <a:gd name="T30" fmla="*/ 336 w 1396"/>
                <a:gd name="T31" fmla="*/ 379 h 401"/>
                <a:gd name="T32" fmla="*/ 366 w 1396"/>
                <a:gd name="T33" fmla="*/ 375 h 401"/>
                <a:gd name="T34" fmla="*/ 395 w 1396"/>
                <a:gd name="T35" fmla="*/ 371 h 401"/>
                <a:gd name="T36" fmla="*/ 424 w 1396"/>
                <a:gd name="T37" fmla="*/ 368 h 401"/>
                <a:gd name="T38" fmla="*/ 450 w 1396"/>
                <a:gd name="T39" fmla="*/ 364 h 401"/>
                <a:gd name="T40" fmla="*/ 479 w 1396"/>
                <a:gd name="T41" fmla="*/ 357 h 401"/>
                <a:gd name="T42" fmla="*/ 494 w 1396"/>
                <a:gd name="T43" fmla="*/ 357 h 401"/>
                <a:gd name="T44" fmla="*/ 523 w 1396"/>
                <a:gd name="T45" fmla="*/ 353 h 401"/>
                <a:gd name="T46" fmla="*/ 537 w 1396"/>
                <a:gd name="T47" fmla="*/ 350 h 401"/>
                <a:gd name="T48" fmla="*/ 552 w 1396"/>
                <a:gd name="T49" fmla="*/ 346 h 401"/>
                <a:gd name="T50" fmla="*/ 581 w 1396"/>
                <a:gd name="T51" fmla="*/ 342 h 401"/>
                <a:gd name="T52" fmla="*/ 610 w 1396"/>
                <a:gd name="T53" fmla="*/ 335 h 401"/>
                <a:gd name="T54" fmla="*/ 614 w 1396"/>
                <a:gd name="T55" fmla="*/ 335 h 401"/>
                <a:gd name="T56" fmla="*/ 640 w 1396"/>
                <a:gd name="T57" fmla="*/ 331 h 401"/>
                <a:gd name="T58" fmla="*/ 662 w 1396"/>
                <a:gd name="T59" fmla="*/ 328 h 401"/>
                <a:gd name="T60" fmla="*/ 684 w 1396"/>
                <a:gd name="T61" fmla="*/ 324 h 401"/>
                <a:gd name="T62" fmla="*/ 698 w 1396"/>
                <a:gd name="T63" fmla="*/ 317 h 401"/>
                <a:gd name="T64" fmla="*/ 720 w 1396"/>
                <a:gd name="T65" fmla="*/ 306 h 401"/>
                <a:gd name="T66" fmla="*/ 727 w 1396"/>
                <a:gd name="T67" fmla="*/ 299 h 401"/>
                <a:gd name="T68" fmla="*/ 753 w 1396"/>
                <a:gd name="T69" fmla="*/ 288 h 401"/>
                <a:gd name="T70" fmla="*/ 782 w 1396"/>
                <a:gd name="T71" fmla="*/ 273 h 401"/>
                <a:gd name="T72" fmla="*/ 797 w 1396"/>
                <a:gd name="T73" fmla="*/ 262 h 401"/>
                <a:gd name="T74" fmla="*/ 797 w 1396"/>
                <a:gd name="T75" fmla="*/ 262 h 401"/>
                <a:gd name="T76" fmla="*/ 826 w 1396"/>
                <a:gd name="T77" fmla="*/ 248 h 401"/>
                <a:gd name="T78" fmla="*/ 844 w 1396"/>
                <a:gd name="T79" fmla="*/ 237 h 401"/>
                <a:gd name="T80" fmla="*/ 855 w 1396"/>
                <a:gd name="T81" fmla="*/ 233 h 401"/>
                <a:gd name="T82" fmla="*/ 884 w 1396"/>
                <a:gd name="T83" fmla="*/ 218 h 401"/>
                <a:gd name="T84" fmla="*/ 914 w 1396"/>
                <a:gd name="T85" fmla="*/ 204 h 401"/>
                <a:gd name="T86" fmla="*/ 943 w 1396"/>
                <a:gd name="T87" fmla="*/ 189 h 401"/>
                <a:gd name="T88" fmla="*/ 958 w 1396"/>
                <a:gd name="T89" fmla="*/ 182 h 401"/>
                <a:gd name="T90" fmla="*/ 987 w 1396"/>
                <a:gd name="T91" fmla="*/ 167 h 401"/>
                <a:gd name="T92" fmla="*/ 998 w 1396"/>
                <a:gd name="T93" fmla="*/ 160 h 401"/>
                <a:gd name="T94" fmla="*/ 1027 w 1396"/>
                <a:gd name="T95" fmla="*/ 145 h 401"/>
                <a:gd name="T96" fmla="*/ 1056 w 1396"/>
                <a:gd name="T97" fmla="*/ 131 h 401"/>
                <a:gd name="T98" fmla="*/ 1085 w 1396"/>
                <a:gd name="T99" fmla="*/ 120 h 401"/>
                <a:gd name="T100" fmla="*/ 1115 w 1396"/>
                <a:gd name="T101" fmla="*/ 105 h 401"/>
                <a:gd name="T102" fmla="*/ 1144 w 1396"/>
                <a:gd name="T103" fmla="*/ 94 h 401"/>
                <a:gd name="T104" fmla="*/ 1173 w 1396"/>
                <a:gd name="T105" fmla="*/ 83 h 401"/>
                <a:gd name="T106" fmla="*/ 1202 w 1396"/>
                <a:gd name="T107" fmla="*/ 69 h 401"/>
                <a:gd name="T108" fmla="*/ 1232 w 1396"/>
                <a:gd name="T109" fmla="*/ 58 h 401"/>
                <a:gd name="T110" fmla="*/ 1261 w 1396"/>
                <a:gd name="T111" fmla="*/ 47 h 401"/>
                <a:gd name="T112" fmla="*/ 1286 w 1396"/>
                <a:gd name="T113" fmla="*/ 36 h 401"/>
                <a:gd name="T114" fmla="*/ 1301 w 1396"/>
                <a:gd name="T115" fmla="*/ 32 h 401"/>
                <a:gd name="T116" fmla="*/ 1330 w 1396"/>
                <a:gd name="T117" fmla="*/ 22 h 401"/>
                <a:gd name="T118" fmla="*/ 1359 w 1396"/>
                <a:gd name="T119" fmla="*/ 11 h 401"/>
                <a:gd name="T120" fmla="*/ 1389 w 1396"/>
                <a:gd name="T121" fmla="*/ 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96" h="401">
                  <a:moveTo>
                    <a:pt x="0" y="401"/>
                  </a:moveTo>
                  <a:lnTo>
                    <a:pt x="4" y="401"/>
                  </a:lnTo>
                  <a:lnTo>
                    <a:pt x="4" y="401"/>
                  </a:lnTo>
                  <a:lnTo>
                    <a:pt x="4" y="401"/>
                  </a:lnTo>
                  <a:lnTo>
                    <a:pt x="11" y="401"/>
                  </a:lnTo>
                  <a:lnTo>
                    <a:pt x="19" y="397"/>
                  </a:lnTo>
                  <a:lnTo>
                    <a:pt x="26" y="397"/>
                  </a:lnTo>
                  <a:lnTo>
                    <a:pt x="33" y="397"/>
                  </a:lnTo>
                  <a:lnTo>
                    <a:pt x="40" y="397"/>
                  </a:lnTo>
                  <a:lnTo>
                    <a:pt x="48" y="397"/>
                  </a:lnTo>
                  <a:lnTo>
                    <a:pt x="55" y="397"/>
                  </a:lnTo>
                  <a:lnTo>
                    <a:pt x="62" y="397"/>
                  </a:lnTo>
                  <a:lnTo>
                    <a:pt x="70" y="397"/>
                  </a:lnTo>
                  <a:lnTo>
                    <a:pt x="77" y="397"/>
                  </a:lnTo>
                  <a:lnTo>
                    <a:pt x="84" y="397"/>
                  </a:lnTo>
                  <a:lnTo>
                    <a:pt x="92" y="397"/>
                  </a:lnTo>
                  <a:lnTo>
                    <a:pt x="99" y="397"/>
                  </a:lnTo>
                  <a:lnTo>
                    <a:pt x="106" y="397"/>
                  </a:lnTo>
                  <a:lnTo>
                    <a:pt x="114" y="397"/>
                  </a:lnTo>
                  <a:lnTo>
                    <a:pt x="121" y="397"/>
                  </a:lnTo>
                  <a:lnTo>
                    <a:pt x="128" y="397"/>
                  </a:lnTo>
                  <a:lnTo>
                    <a:pt x="135" y="397"/>
                  </a:lnTo>
                  <a:lnTo>
                    <a:pt x="139" y="397"/>
                  </a:lnTo>
                  <a:lnTo>
                    <a:pt x="139" y="397"/>
                  </a:lnTo>
                  <a:lnTo>
                    <a:pt x="143" y="397"/>
                  </a:lnTo>
                  <a:lnTo>
                    <a:pt x="143" y="397"/>
                  </a:lnTo>
                  <a:lnTo>
                    <a:pt x="143" y="397"/>
                  </a:lnTo>
                  <a:lnTo>
                    <a:pt x="143" y="397"/>
                  </a:lnTo>
                  <a:lnTo>
                    <a:pt x="143" y="397"/>
                  </a:lnTo>
                  <a:lnTo>
                    <a:pt x="143" y="397"/>
                  </a:lnTo>
                  <a:lnTo>
                    <a:pt x="143" y="397"/>
                  </a:lnTo>
                  <a:lnTo>
                    <a:pt x="150" y="397"/>
                  </a:lnTo>
                  <a:lnTo>
                    <a:pt x="150" y="397"/>
                  </a:lnTo>
                  <a:lnTo>
                    <a:pt x="150" y="397"/>
                  </a:lnTo>
                  <a:lnTo>
                    <a:pt x="157" y="393"/>
                  </a:lnTo>
                  <a:lnTo>
                    <a:pt x="165" y="393"/>
                  </a:lnTo>
                  <a:lnTo>
                    <a:pt x="168" y="393"/>
                  </a:lnTo>
                  <a:lnTo>
                    <a:pt x="172" y="393"/>
                  </a:lnTo>
                  <a:lnTo>
                    <a:pt x="172" y="393"/>
                  </a:lnTo>
                  <a:lnTo>
                    <a:pt x="176" y="393"/>
                  </a:lnTo>
                  <a:lnTo>
                    <a:pt x="183" y="393"/>
                  </a:lnTo>
                  <a:lnTo>
                    <a:pt x="190" y="393"/>
                  </a:lnTo>
                  <a:lnTo>
                    <a:pt x="198" y="393"/>
                  </a:lnTo>
                  <a:lnTo>
                    <a:pt x="205" y="390"/>
                  </a:lnTo>
                  <a:lnTo>
                    <a:pt x="212" y="390"/>
                  </a:lnTo>
                  <a:lnTo>
                    <a:pt x="219" y="390"/>
                  </a:lnTo>
                  <a:lnTo>
                    <a:pt x="227" y="390"/>
                  </a:lnTo>
                  <a:lnTo>
                    <a:pt x="234" y="390"/>
                  </a:lnTo>
                  <a:lnTo>
                    <a:pt x="241" y="390"/>
                  </a:lnTo>
                  <a:lnTo>
                    <a:pt x="249" y="386"/>
                  </a:lnTo>
                  <a:lnTo>
                    <a:pt x="256" y="386"/>
                  </a:lnTo>
                  <a:lnTo>
                    <a:pt x="263" y="386"/>
                  </a:lnTo>
                  <a:lnTo>
                    <a:pt x="271" y="386"/>
                  </a:lnTo>
                  <a:lnTo>
                    <a:pt x="278" y="386"/>
                  </a:lnTo>
                  <a:lnTo>
                    <a:pt x="285" y="382"/>
                  </a:lnTo>
                  <a:lnTo>
                    <a:pt x="289" y="382"/>
                  </a:lnTo>
                  <a:lnTo>
                    <a:pt x="289" y="382"/>
                  </a:lnTo>
                  <a:lnTo>
                    <a:pt x="293" y="382"/>
                  </a:lnTo>
                  <a:lnTo>
                    <a:pt x="300" y="382"/>
                  </a:lnTo>
                  <a:lnTo>
                    <a:pt x="307" y="382"/>
                  </a:lnTo>
                  <a:lnTo>
                    <a:pt x="314" y="382"/>
                  </a:lnTo>
                  <a:lnTo>
                    <a:pt x="322" y="379"/>
                  </a:lnTo>
                  <a:lnTo>
                    <a:pt x="329" y="379"/>
                  </a:lnTo>
                  <a:lnTo>
                    <a:pt x="336" y="379"/>
                  </a:lnTo>
                  <a:lnTo>
                    <a:pt x="344" y="379"/>
                  </a:lnTo>
                  <a:lnTo>
                    <a:pt x="351" y="375"/>
                  </a:lnTo>
                  <a:lnTo>
                    <a:pt x="358" y="375"/>
                  </a:lnTo>
                  <a:lnTo>
                    <a:pt x="366" y="375"/>
                  </a:lnTo>
                  <a:lnTo>
                    <a:pt x="373" y="375"/>
                  </a:lnTo>
                  <a:lnTo>
                    <a:pt x="380" y="371"/>
                  </a:lnTo>
                  <a:lnTo>
                    <a:pt x="388" y="371"/>
                  </a:lnTo>
                  <a:lnTo>
                    <a:pt x="395" y="371"/>
                  </a:lnTo>
                  <a:lnTo>
                    <a:pt x="402" y="371"/>
                  </a:lnTo>
                  <a:lnTo>
                    <a:pt x="409" y="368"/>
                  </a:lnTo>
                  <a:lnTo>
                    <a:pt x="417" y="368"/>
                  </a:lnTo>
                  <a:lnTo>
                    <a:pt x="424" y="368"/>
                  </a:lnTo>
                  <a:lnTo>
                    <a:pt x="431" y="368"/>
                  </a:lnTo>
                  <a:lnTo>
                    <a:pt x="439" y="364"/>
                  </a:lnTo>
                  <a:lnTo>
                    <a:pt x="442" y="364"/>
                  </a:lnTo>
                  <a:lnTo>
                    <a:pt x="450" y="364"/>
                  </a:lnTo>
                  <a:lnTo>
                    <a:pt x="457" y="360"/>
                  </a:lnTo>
                  <a:lnTo>
                    <a:pt x="464" y="360"/>
                  </a:lnTo>
                  <a:lnTo>
                    <a:pt x="472" y="360"/>
                  </a:lnTo>
                  <a:lnTo>
                    <a:pt x="479" y="357"/>
                  </a:lnTo>
                  <a:lnTo>
                    <a:pt x="486" y="357"/>
                  </a:lnTo>
                  <a:lnTo>
                    <a:pt x="486" y="357"/>
                  </a:lnTo>
                  <a:lnTo>
                    <a:pt x="486" y="357"/>
                  </a:lnTo>
                  <a:lnTo>
                    <a:pt x="494" y="357"/>
                  </a:lnTo>
                  <a:lnTo>
                    <a:pt x="501" y="357"/>
                  </a:lnTo>
                  <a:lnTo>
                    <a:pt x="508" y="353"/>
                  </a:lnTo>
                  <a:lnTo>
                    <a:pt x="515" y="353"/>
                  </a:lnTo>
                  <a:lnTo>
                    <a:pt x="523" y="353"/>
                  </a:lnTo>
                  <a:lnTo>
                    <a:pt x="530" y="350"/>
                  </a:lnTo>
                  <a:lnTo>
                    <a:pt x="534" y="350"/>
                  </a:lnTo>
                  <a:lnTo>
                    <a:pt x="534" y="350"/>
                  </a:lnTo>
                  <a:lnTo>
                    <a:pt x="537" y="350"/>
                  </a:lnTo>
                  <a:lnTo>
                    <a:pt x="545" y="350"/>
                  </a:lnTo>
                  <a:lnTo>
                    <a:pt x="552" y="346"/>
                  </a:lnTo>
                  <a:lnTo>
                    <a:pt x="552" y="346"/>
                  </a:lnTo>
                  <a:lnTo>
                    <a:pt x="552" y="346"/>
                  </a:lnTo>
                  <a:lnTo>
                    <a:pt x="559" y="346"/>
                  </a:lnTo>
                  <a:lnTo>
                    <a:pt x="567" y="346"/>
                  </a:lnTo>
                  <a:lnTo>
                    <a:pt x="574" y="342"/>
                  </a:lnTo>
                  <a:lnTo>
                    <a:pt x="581" y="342"/>
                  </a:lnTo>
                  <a:lnTo>
                    <a:pt x="589" y="342"/>
                  </a:lnTo>
                  <a:lnTo>
                    <a:pt x="596" y="339"/>
                  </a:lnTo>
                  <a:lnTo>
                    <a:pt x="603" y="339"/>
                  </a:lnTo>
                  <a:lnTo>
                    <a:pt x="610" y="335"/>
                  </a:lnTo>
                  <a:lnTo>
                    <a:pt x="614" y="335"/>
                  </a:lnTo>
                  <a:lnTo>
                    <a:pt x="614" y="335"/>
                  </a:lnTo>
                  <a:lnTo>
                    <a:pt x="614" y="335"/>
                  </a:lnTo>
                  <a:lnTo>
                    <a:pt x="614" y="335"/>
                  </a:lnTo>
                  <a:lnTo>
                    <a:pt x="618" y="335"/>
                  </a:lnTo>
                  <a:lnTo>
                    <a:pt x="625" y="335"/>
                  </a:lnTo>
                  <a:lnTo>
                    <a:pt x="632" y="331"/>
                  </a:lnTo>
                  <a:lnTo>
                    <a:pt x="640" y="331"/>
                  </a:lnTo>
                  <a:lnTo>
                    <a:pt x="647" y="331"/>
                  </a:lnTo>
                  <a:lnTo>
                    <a:pt x="654" y="328"/>
                  </a:lnTo>
                  <a:lnTo>
                    <a:pt x="662" y="328"/>
                  </a:lnTo>
                  <a:lnTo>
                    <a:pt x="662" y="328"/>
                  </a:lnTo>
                  <a:lnTo>
                    <a:pt x="662" y="328"/>
                  </a:lnTo>
                  <a:lnTo>
                    <a:pt x="669" y="324"/>
                  </a:lnTo>
                  <a:lnTo>
                    <a:pt x="676" y="324"/>
                  </a:lnTo>
                  <a:lnTo>
                    <a:pt x="684" y="324"/>
                  </a:lnTo>
                  <a:lnTo>
                    <a:pt x="684" y="324"/>
                  </a:lnTo>
                  <a:lnTo>
                    <a:pt x="684" y="324"/>
                  </a:lnTo>
                  <a:lnTo>
                    <a:pt x="691" y="320"/>
                  </a:lnTo>
                  <a:lnTo>
                    <a:pt x="698" y="317"/>
                  </a:lnTo>
                  <a:lnTo>
                    <a:pt x="705" y="313"/>
                  </a:lnTo>
                  <a:lnTo>
                    <a:pt x="713" y="309"/>
                  </a:lnTo>
                  <a:lnTo>
                    <a:pt x="716" y="306"/>
                  </a:lnTo>
                  <a:lnTo>
                    <a:pt x="720" y="306"/>
                  </a:lnTo>
                  <a:lnTo>
                    <a:pt x="720" y="306"/>
                  </a:lnTo>
                  <a:lnTo>
                    <a:pt x="724" y="302"/>
                  </a:lnTo>
                  <a:lnTo>
                    <a:pt x="727" y="299"/>
                  </a:lnTo>
                  <a:lnTo>
                    <a:pt x="727" y="299"/>
                  </a:lnTo>
                  <a:lnTo>
                    <a:pt x="731" y="299"/>
                  </a:lnTo>
                  <a:lnTo>
                    <a:pt x="738" y="295"/>
                  </a:lnTo>
                  <a:lnTo>
                    <a:pt x="746" y="291"/>
                  </a:lnTo>
                  <a:lnTo>
                    <a:pt x="753" y="288"/>
                  </a:lnTo>
                  <a:lnTo>
                    <a:pt x="760" y="284"/>
                  </a:lnTo>
                  <a:lnTo>
                    <a:pt x="768" y="277"/>
                  </a:lnTo>
                  <a:lnTo>
                    <a:pt x="775" y="273"/>
                  </a:lnTo>
                  <a:lnTo>
                    <a:pt x="782" y="273"/>
                  </a:lnTo>
                  <a:lnTo>
                    <a:pt x="782" y="273"/>
                  </a:lnTo>
                  <a:lnTo>
                    <a:pt x="782" y="269"/>
                  </a:lnTo>
                  <a:lnTo>
                    <a:pt x="789" y="266"/>
                  </a:lnTo>
                  <a:lnTo>
                    <a:pt x="797" y="262"/>
                  </a:lnTo>
                  <a:lnTo>
                    <a:pt x="797" y="262"/>
                  </a:lnTo>
                  <a:lnTo>
                    <a:pt x="797" y="262"/>
                  </a:lnTo>
                  <a:lnTo>
                    <a:pt x="797" y="262"/>
                  </a:lnTo>
                  <a:lnTo>
                    <a:pt x="797" y="262"/>
                  </a:lnTo>
                  <a:lnTo>
                    <a:pt x="804" y="258"/>
                  </a:lnTo>
                  <a:lnTo>
                    <a:pt x="811" y="255"/>
                  </a:lnTo>
                  <a:lnTo>
                    <a:pt x="819" y="251"/>
                  </a:lnTo>
                  <a:lnTo>
                    <a:pt x="826" y="248"/>
                  </a:lnTo>
                  <a:lnTo>
                    <a:pt x="833" y="244"/>
                  </a:lnTo>
                  <a:lnTo>
                    <a:pt x="841" y="240"/>
                  </a:lnTo>
                  <a:lnTo>
                    <a:pt x="844" y="237"/>
                  </a:lnTo>
                  <a:lnTo>
                    <a:pt x="844" y="237"/>
                  </a:lnTo>
                  <a:lnTo>
                    <a:pt x="844" y="237"/>
                  </a:lnTo>
                  <a:lnTo>
                    <a:pt x="844" y="237"/>
                  </a:lnTo>
                  <a:lnTo>
                    <a:pt x="848" y="237"/>
                  </a:lnTo>
                  <a:lnTo>
                    <a:pt x="855" y="233"/>
                  </a:lnTo>
                  <a:lnTo>
                    <a:pt x="863" y="229"/>
                  </a:lnTo>
                  <a:lnTo>
                    <a:pt x="870" y="226"/>
                  </a:lnTo>
                  <a:lnTo>
                    <a:pt x="877" y="222"/>
                  </a:lnTo>
                  <a:lnTo>
                    <a:pt x="884" y="218"/>
                  </a:lnTo>
                  <a:lnTo>
                    <a:pt x="892" y="215"/>
                  </a:lnTo>
                  <a:lnTo>
                    <a:pt x="899" y="211"/>
                  </a:lnTo>
                  <a:lnTo>
                    <a:pt x="906" y="207"/>
                  </a:lnTo>
                  <a:lnTo>
                    <a:pt x="914" y="204"/>
                  </a:lnTo>
                  <a:lnTo>
                    <a:pt x="921" y="200"/>
                  </a:lnTo>
                  <a:lnTo>
                    <a:pt x="928" y="196"/>
                  </a:lnTo>
                  <a:lnTo>
                    <a:pt x="936" y="193"/>
                  </a:lnTo>
                  <a:lnTo>
                    <a:pt x="943" y="189"/>
                  </a:lnTo>
                  <a:lnTo>
                    <a:pt x="943" y="189"/>
                  </a:lnTo>
                  <a:lnTo>
                    <a:pt x="943" y="189"/>
                  </a:lnTo>
                  <a:lnTo>
                    <a:pt x="950" y="186"/>
                  </a:lnTo>
                  <a:lnTo>
                    <a:pt x="958" y="182"/>
                  </a:lnTo>
                  <a:lnTo>
                    <a:pt x="965" y="178"/>
                  </a:lnTo>
                  <a:lnTo>
                    <a:pt x="972" y="175"/>
                  </a:lnTo>
                  <a:lnTo>
                    <a:pt x="979" y="171"/>
                  </a:lnTo>
                  <a:lnTo>
                    <a:pt x="987" y="167"/>
                  </a:lnTo>
                  <a:lnTo>
                    <a:pt x="990" y="164"/>
                  </a:lnTo>
                  <a:lnTo>
                    <a:pt x="998" y="160"/>
                  </a:lnTo>
                  <a:lnTo>
                    <a:pt x="998" y="160"/>
                  </a:lnTo>
                  <a:lnTo>
                    <a:pt x="998" y="160"/>
                  </a:lnTo>
                  <a:lnTo>
                    <a:pt x="1005" y="156"/>
                  </a:lnTo>
                  <a:lnTo>
                    <a:pt x="1012" y="153"/>
                  </a:lnTo>
                  <a:lnTo>
                    <a:pt x="1020" y="149"/>
                  </a:lnTo>
                  <a:lnTo>
                    <a:pt x="1027" y="145"/>
                  </a:lnTo>
                  <a:lnTo>
                    <a:pt x="1034" y="142"/>
                  </a:lnTo>
                  <a:lnTo>
                    <a:pt x="1042" y="138"/>
                  </a:lnTo>
                  <a:lnTo>
                    <a:pt x="1049" y="135"/>
                  </a:lnTo>
                  <a:lnTo>
                    <a:pt x="1056" y="131"/>
                  </a:lnTo>
                  <a:lnTo>
                    <a:pt x="1063" y="127"/>
                  </a:lnTo>
                  <a:lnTo>
                    <a:pt x="1071" y="127"/>
                  </a:lnTo>
                  <a:lnTo>
                    <a:pt x="1078" y="124"/>
                  </a:lnTo>
                  <a:lnTo>
                    <a:pt x="1085" y="120"/>
                  </a:lnTo>
                  <a:lnTo>
                    <a:pt x="1093" y="116"/>
                  </a:lnTo>
                  <a:lnTo>
                    <a:pt x="1100" y="113"/>
                  </a:lnTo>
                  <a:lnTo>
                    <a:pt x="1107" y="109"/>
                  </a:lnTo>
                  <a:lnTo>
                    <a:pt x="1115" y="105"/>
                  </a:lnTo>
                  <a:lnTo>
                    <a:pt x="1122" y="102"/>
                  </a:lnTo>
                  <a:lnTo>
                    <a:pt x="1129" y="102"/>
                  </a:lnTo>
                  <a:lnTo>
                    <a:pt x="1137" y="98"/>
                  </a:lnTo>
                  <a:lnTo>
                    <a:pt x="1144" y="94"/>
                  </a:lnTo>
                  <a:lnTo>
                    <a:pt x="1151" y="91"/>
                  </a:lnTo>
                  <a:lnTo>
                    <a:pt x="1158" y="87"/>
                  </a:lnTo>
                  <a:lnTo>
                    <a:pt x="1166" y="83"/>
                  </a:lnTo>
                  <a:lnTo>
                    <a:pt x="1173" y="83"/>
                  </a:lnTo>
                  <a:lnTo>
                    <a:pt x="1180" y="80"/>
                  </a:lnTo>
                  <a:lnTo>
                    <a:pt x="1188" y="76"/>
                  </a:lnTo>
                  <a:lnTo>
                    <a:pt x="1195" y="73"/>
                  </a:lnTo>
                  <a:lnTo>
                    <a:pt x="1202" y="69"/>
                  </a:lnTo>
                  <a:lnTo>
                    <a:pt x="1210" y="69"/>
                  </a:lnTo>
                  <a:lnTo>
                    <a:pt x="1217" y="65"/>
                  </a:lnTo>
                  <a:lnTo>
                    <a:pt x="1224" y="62"/>
                  </a:lnTo>
                  <a:lnTo>
                    <a:pt x="1232" y="58"/>
                  </a:lnTo>
                  <a:lnTo>
                    <a:pt x="1239" y="58"/>
                  </a:lnTo>
                  <a:lnTo>
                    <a:pt x="1246" y="54"/>
                  </a:lnTo>
                  <a:lnTo>
                    <a:pt x="1253" y="51"/>
                  </a:lnTo>
                  <a:lnTo>
                    <a:pt x="1261" y="47"/>
                  </a:lnTo>
                  <a:lnTo>
                    <a:pt x="1264" y="47"/>
                  </a:lnTo>
                  <a:lnTo>
                    <a:pt x="1272" y="43"/>
                  </a:lnTo>
                  <a:lnTo>
                    <a:pt x="1279" y="40"/>
                  </a:lnTo>
                  <a:lnTo>
                    <a:pt x="1286" y="36"/>
                  </a:lnTo>
                  <a:lnTo>
                    <a:pt x="1294" y="36"/>
                  </a:lnTo>
                  <a:lnTo>
                    <a:pt x="1294" y="36"/>
                  </a:lnTo>
                  <a:lnTo>
                    <a:pt x="1294" y="36"/>
                  </a:lnTo>
                  <a:lnTo>
                    <a:pt x="1301" y="32"/>
                  </a:lnTo>
                  <a:lnTo>
                    <a:pt x="1308" y="29"/>
                  </a:lnTo>
                  <a:lnTo>
                    <a:pt x="1316" y="25"/>
                  </a:lnTo>
                  <a:lnTo>
                    <a:pt x="1323" y="25"/>
                  </a:lnTo>
                  <a:lnTo>
                    <a:pt x="1330" y="22"/>
                  </a:lnTo>
                  <a:lnTo>
                    <a:pt x="1337" y="18"/>
                  </a:lnTo>
                  <a:lnTo>
                    <a:pt x="1345" y="18"/>
                  </a:lnTo>
                  <a:lnTo>
                    <a:pt x="1352" y="14"/>
                  </a:lnTo>
                  <a:lnTo>
                    <a:pt x="1359" y="11"/>
                  </a:lnTo>
                  <a:lnTo>
                    <a:pt x="1367" y="11"/>
                  </a:lnTo>
                  <a:lnTo>
                    <a:pt x="1374" y="7"/>
                  </a:lnTo>
                  <a:lnTo>
                    <a:pt x="1381" y="3"/>
                  </a:lnTo>
                  <a:lnTo>
                    <a:pt x="1389" y="3"/>
                  </a:lnTo>
                  <a:lnTo>
                    <a:pt x="1396" y="0"/>
                  </a:lnTo>
                </a:path>
              </a:pathLst>
            </a:custGeom>
            <a:noFill/>
            <a:ln w="11113">
              <a:solidFill>
                <a:srgbClr val="D943B4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0" name="Freeform 158"/>
            <p:cNvSpPr>
              <a:spLocks/>
            </p:cNvSpPr>
            <p:nvPr/>
          </p:nvSpPr>
          <p:spPr bwMode="auto">
            <a:xfrm>
              <a:off x="4154" y="1703"/>
              <a:ext cx="1396" cy="688"/>
            </a:xfrm>
            <a:custGeom>
              <a:avLst/>
              <a:gdLst>
                <a:gd name="T0" fmla="*/ 4 w 1396"/>
                <a:gd name="T1" fmla="*/ 685 h 688"/>
                <a:gd name="T2" fmla="*/ 33 w 1396"/>
                <a:gd name="T3" fmla="*/ 659 h 688"/>
                <a:gd name="T4" fmla="*/ 62 w 1396"/>
                <a:gd name="T5" fmla="*/ 634 h 688"/>
                <a:gd name="T6" fmla="*/ 92 w 1396"/>
                <a:gd name="T7" fmla="*/ 608 h 688"/>
                <a:gd name="T8" fmla="*/ 121 w 1396"/>
                <a:gd name="T9" fmla="*/ 583 h 688"/>
                <a:gd name="T10" fmla="*/ 139 w 1396"/>
                <a:gd name="T11" fmla="*/ 565 h 688"/>
                <a:gd name="T12" fmla="*/ 143 w 1396"/>
                <a:gd name="T13" fmla="*/ 561 h 688"/>
                <a:gd name="T14" fmla="*/ 150 w 1396"/>
                <a:gd name="T15" fmla="*/ 557 h 688"/>
                <a:gd name="T16" fmla="*/ 165 w 1396"/>
                <a:gd name="T17" fmla="*/ 543 h 688"/>
                <a:gd name="T18" fmla="*/ 176 w 1396"/>
                <a:gd name="T19" fmla="*/ 532 h 688"/>
                <a:gd name="T20" fmla="*/ 205 w 1396"/>
                <a:gd name="T21" fmla="*/ 506 h 688"/>
                <a:gd name="T22" fmla="*/ 234 w 1396"/>
                <a:gd name="T23" fmla="*/ 481 h 688"/>
                <a:gd name="T24" fmla="*/ 263 w 1396"/>
                <a:gd name="T25" fmla="*/ 459 h 688"/>
                <a:gd name="T26" fmla="*/ 289 w 1396"/>
                <a:gd name="T27" fmla="*/ 437 h 688"/>
                <a:gd name="T28" fmla="*/ 307 w 1396"/>
                <a:gd name="T29" fmla="*/ 422 h 688"/>
                <a:gd name="T30" fmla="*/ 336 w 1396"/>
                <a:gd name="T31" fmla="*/ 397 h 688"/>
                <a:gd name="T32" fmla="*/ 366 w 1396"/>
                <a:gd name="T33" fmla="*/ 375 h 688"/>
                <a:gd name="T34" fmla="*/ 395 w 1396"/>
                <a:gd name="T35" fmla="*/ 350 h 688"/>
                <a:gd name="T36" fmla="*/ 424 w 1396"/>
                <a:gd name="T37" fmla="*/ 328 h 688"/>
                <a:gd name="T38" fmla="*/ 450 w 1396"/>
                <a:gd name="T39" fmla="*/ 306 h 688"/>
                <a:gd name="T40" fmla="*/ 479 w 1396"/>
                <a:gd name="T41" fmla="*/ 284 h 688"/>
                <a:gd name="T42" fmla="*/ 494 w 1396"/>
                <a:gd name="T43" fmla="*/ 273 h 688"/>
                <a:gd name="T44" fmla="*/ 523 w 1396"/>
                <a:gd name="T45" fmla="*/ 251 h 688"/>
                <a:gd name="T46" fmla="*/ 537 w 1396"/>
                <a:gd name="T47" fmla="*/ 240 h 688"/>
                <a:gd name="T48" fmla="*/ 552 w 1396"/>
                <a:gd name="T49" fmla="*/ 229 h 688"/>
                <a:gd name="T50" fmla="*/ 581 w 1396"/>
                <a:gd name="T51" fmla="*/ 207 h 688"/>
                <a:gd name="T52" fmla="*/ 610 w 1396"/>
                <a:gd name="T53" fmla="*/ 189 h 688"/>
                <a:gd name="T54" fmla="*/ 614 w 1396"/>
                <a:gd name="T55" fmla="*/ 185 h 688"/>
                <a:gd name="T56" fmla="*/ 640 w 1396"/>
                <a:gd name="T57" fmla="*/ 167 h 688"/>
                <a:gd name="T58" fmla="*/ 662 w 1396"/>
                <a:gd name="T59" fmla="*/ 149 h 688"/>
                <a:gd name="T60" fmla="*/ 684 w 1396"/>
                <a:gd name="T61" fmla="*/ 138 h 688"/>
                <a:gd name="T62" fmla="*/ 698 w 1396"/>
                <a:gd name="T63" fmla="*/ 131 h 688"/>
                <a:gd name="T64" fmla="*/ 720 w 1396"/>
                <a:gd name="T65" fmla="*/ 124 h 688"/>
                <a:gd name="T66" fmla="*/ 727 w 1396"/>
                <a:gd name="T67" fmla="*/ 120 h 688"/>
                <a:gd name="T68" fmla="*/ 753 w 1396"/>
                <a:gd name="T69" fmla="*/ 109 h 688"/>
                <a:gd name="T70" fmla="*/ 782 w 1396"/>
                <a:gd name="T71" fmla="*/ 102 h 688"/>
                <a:gd name="T72" fmla="*/ 797 w 1396"/>
                <a:gd name="T73" fmla="*/ 94 h 688"/>
                <a:gd name="T74" fmla="*/ 797 w 1396"/>
                <a:gd name="T75" fmla="*/ 94 h 688"/>
                <a:gd name="T76" fmla="*/ 826 w 1396"/>
                <a:gd name="T77" fmla="*/ 87 h 688"/>
                <a:gd name="T78" fmla="*/ 844 w 1396"/>
                <a:gd name="T79" fmla="*/ 80 h 688"/>
                <a:gd name="T80" fmla="*/ 855 w 1396"/>
                <a:gd name="T81" fmla="*/ 80 h 688"/>
                <a:gd name="T82" fmla="*/ 884 w 1396"/>
                <a:gd name="T83" fmla="*/ 73 h 688"/>
                <a:gd name="T84" fmla="*/ 914 w 1396"/>
                <a:gd name="T85" fmla="*/ 65 h 688"/>
                <a:gd name="T86" fmla="*/ 943 w 1396"/>
                <a:gd name="T87" fmla="*/ 58 h 688"/>
                <a:gd name="T88" fmla="*/ 958 w 1396"/>
                <a:gd name="T89" fmla="*/ 58 h 688"/>
                <a:gd name="T90" fmla="*/ 987 w 1396"/>
                <a:gd name="T91" fmla="*/ 51 h 688"/>
                <a:gd name="T92" fmla="*/ 998 w 1396"/>
                <a:gd name="T93" fmla="*/ 47 h 688"/>
                <a:gd name="T94" fmla="*/ 1027 w 1396"/>
                <a:gd name="T95" fmla="*/ 43 h 688"/>
                <a:gd name="T96" fmla="*/ 1056 w 1396"/>
                <a:gd name="T97" fmla="*/ 40 h 688"/>
                <a:gd name="T98" fmla="*/ 1085 w 1396"/>
                <a:gd name="T99" fmla="*/ 32 h 688"/>
                <a:gd name="T100" fmla="*/ 1115 w 1396"/>
                <a:gd name="T101" fmla="*/ 29 h 688"/>
                <a:gd name="T102" fmla="*/ 1144 w 1396"/>
                <a:gd name="T103" fmla="*/ 25 h 688"/>
                <a:gd name="T104" fmla="*/ 1173 w 1396"/>
                <a:gd name="T105" fmla="*/ 21 h 688"/>
                <a:gd name="T106" fmla="*/ 1202 w 1396"/>
                <a:gd name="T107" fmla="*/ 18 h 688"/>
                <a:gd name="T108" fmla="*/ 1232 w 1396"/>
                <a:gd name="T109" fmla="*/ 14 h 688"/>
                <a:gd name="T110" fmla="*/ 1261 w 1396"/>
                <a:gd name="T111" fmla="*/ 11 h 688"/>
                <a:gd name="T112" fmla="*/ 1286 w 1396"/>
                <a:gd name="T113" fmla="*/ 11 h 688"/>
                <a:gd name="T114" fmla="*/ 1301 w 1396"/>
                <a:gd name="T115" fmla="*/ 7 h 688"/>
                <a:gd name="T116" fmla="*/ 1330 w 1396"/>
                <a:gd name="T117" fmla="*/ 3 h 688"/>
                <a:gd name="T118" fmla="*/ 1359 w 1396"/>
                <a:gd name="T119" fmla="*/ 3 h 688"/>
                <a:gd name="T120" fmla="*/ 1389 w 1396"/>
                <a:gd name="T121" fmla="*/ 0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96" h="688">
                  <a:moveTo>
                    <a:pt x="0" y="688"/>
                  </a:moveTo>
                  <a:lnTo>
                    <a:pt x="4" y="685"/>
                  </a:lnTo>
                  <a:lnTo>
                    <a:pt x="4" y="685"/>
                  </a:lnTo>
                  <a:lnTo>
                    <a:pt x="4" y="685"/>
                  </a:lnTo>
                  <a:lnTo>
                    <a:pt x="11" y="678"/>
                  </a:lnTo>
                  <a:lnTo>
                    <a:pt x="19" y="670"/>
                  </a:lnTo>
                  <a:lnTo>
                    <a:pt x="26" y="667"/>
                  </a:lnTo>
                  <a:lnTo>
                    <a:pt x="33" y="659"/>
                  </a:lnTo>
                  <a:lnTo>
                    <a:pt x="40" y="652"/>
                  </a:lnTo>
                  <a:lnTo>
                    <a:pt x="48" y="645"/>
                  </a:lnTo>
                  <a:lnTo>
                    <a:pt x="55" y="641"/>
                  </a:lnTo>
                  <a:lnTo>
                    <a:pt x="62" y="634"/>
                  </a:lnTo>
                  <a:lnTo>
                    <a:pt x="70" y="627"/>
                  </a:lnTo>
                  <a:lnTo>
                    <a:pt x="77" y="619"/>
                  </a:lnTo>
                  <a:lnTo>
                    <a:pt x="84" y="616"/>
                  </a:lnTo>
                  <a:lnTo>
                    <a:pt x="92" y="608"/>
                  </a:lnTo>
                  <a:lnTo>
                    <a:pt x="99" y="601"/>
                  </a:lnTo>
                  <a:lnTo>
                    <a:pt x="106" y="594"/>
                  </a:lnTo>
                  <a:lnTo>
                    <a:pt x="114" y="590"/>
                  </a:lnTo>
                  <a:lnTo>
                    <a:pt x="121" y="583"/>
                  </a:lnTo>
                  <a:lnTo>
                    <a:pt x="128" y="575"/>
                  </a:lnTo>
                  <a:lnTo>
                    <a:pt x="135" y="568"/>
                  </a:lnTo>
                  <a:lnTo>
                    <a:pt x="139" y="565"/>
                  </a:lnTo>
                  <a:lnTo>
                    <a:pt x="139" y="565"/>
                  </a:lnTo>
                  <a:lnTo>
                    <a:pt x="143" y="565"/>
                  </a:lnTo>
                  <a:lnTo>
                    <a:pt x="143" y="561"/>
                  </a:lnTo>
                  <a:lnTo>
                    <a:pt x="143" y="561"/>
                  </a:lnTo>
                  <a:lnTo>
                    <a:pt x="143" y="561"/>
                  </a:lnTo>
                  <a:lnTo>
                    <a:pt x="143" y="561"/>
                  </a:lnTo>
                  <a:lnTo>
                    <a:pt x="143" y="561"/>
                  </a:lnTo>
                  <a:lnTo>
                    <a:pt x="143" y="561"/>
                  </a:lnTo>
                  <a:lnTo>
                    <a:pt x="150" y="557"/>
                  </a:lnTo>
                  <a:lnTo>
                    <a:pt x="150" y="554"/>
                  </a:lnTo>
                  <a:lnTo>
                    <a:pt x="150" y="554"/>
                  </a:lnTo>
                  <a:lnTo>
                    <a:pt x="157" y="550"/>
                  </a:lnTo>
                  <a:lnTo>
                    <a:pt x="165" y="543"/>
                  </a:lnTo>
                  <a:lnTo>
                    <a:pt x="168" y="539"/>
                  </a:lnTo>
                  <a:lnTo>
                    <a:pt x="172" y="535"/>
                  </a:lnTo>
                  <a:lnTo>
                    <a:pt x="172" y="535"/>
                  </a:lnTo>
                  <a:lnTo>
                    <a:pt x="176" y="532"/>
                  </a:lnTo>
                  <a:lnTo>
                    <a:pt x="183" y="524"/>
                  </a:lnTo>
                  <a:lnTo>
                    <a:pt x="190" y="521"/>
                  </a:lnTo>
                  <a:lnTo>
                    <a:pt x="198" y="514"/>
                  </a:lnTo>
                  <a:lnTo>
                    <a:pt x="205" y="506"/>
                  </a:lnTo>
                  <a:lnTo>
                    <a:pt x="212" y="499"/>
                  </a:lnTo>
                  <a:lnTo>
                    <a:pt x="219" y="495"/>
                  </a:lnTo>
                  <a:lnTo>
                    <a:pt x="227" y="488"/>
                  </a:lnTo>
                  <a:lnTo>
                    <a:pt x="234" y="481"/>
                  </a:lnTo>
                  <a:lnTo>
                    <a:pt x="241" y="477"/>
                  </a:lnTo>
                  <a:lnTo>
                    <a:pt x="249" y="470"/>
                  </a:lnTo>
                  <a:lnTo>
                    <a:pt x="256" y="462"/>
                  </a:lnTo>
                  <a:lnTo>
                    <a:pt x="263" y="459"/>
                  </a:lnTo>
                  <a:lnTo>
                    <a:pt x="271" y="452"/>
                  </a:lnTo>
                  <a:lnTo>
                    <a:pt x="278" y="444"/>
                  </a:lnTo>
                  <a:lnTo>
                    <a:pt x="285" y="441"/>
                  </a:lnTo>
                  <a:lnTo>
                    <a:pt x="289" y="437"/>
                  </a:lnTo>
                  <a:lnTo>
                    <a:pt x="289" y="437"/>
                  </a:lnTo>
                  <a:lnTo>
                    <a:pt x="293" y="433"/>
                  </a:lnTo>
                  <a:lnTo>
                    <a:pt x="300" y="426"/>
                  </a:lnTo>
                  <a:lnTo>
                    <a:pt x="307" y="422"/>
                  </a:lnTo>
                  <a:lnTo>
                    <a:pt x="314" y="415"/>
                  </a:lnTo>
                  <a:lnTo>
                    <a:pt x="322" y="408"/>
                  </a:lnTo>
                  <a:lnTo>
                    <a:pt x="329" y="404"/>
                  </a:lnTo>
                  <a:lnTo>
                    <a:pt x="336" y="397"/>
                  </a:lnTo>
                  <a:lnTo>
                    <a:pt x="344" y="393"/>
                  </a:lnTo>
                  <a:lnTo>
                    <a:pt x="351" y="386"/>
                  </a:lnTo>
                  <a:lnTo>
                    <a:pt x="358" y="379"/>
                  </a:lnTo>
                  <a:lnTo>
                    <a:pt x="366" y="375"/>
                  </a:lnTo>
                  <a:lnTo>
                    <a:pt x="373" y="368"/>
                  </a:lnTo>
                  <a:lnTo>
                    <a:pt x="380" y="364"/>
                  </a:lnTo>
                  <a:lnTo>
                    <a:pt x="388" y="357"/>
                  </a:lnTo>
                  <a:lnTo>
                    <a:pt x="395" y="350"/>
                  </a:lnTo>
                  <a:lnTo>
                    <a:pt x="402" y="346"/>
                  </a:lnTo>
                  <a:lnTo>
                    <a:pt x="409" y="339"/>
                  </a:lnTo>
                  <a:lnTo>
                    <a:pt x="417" y="335"/>
                  </a:lnTo>
                  <a:lnTo>
                    <a:pt x="424" y="328"/>
                  </a:lnTo>
                  <a:lnTo>
                    <a:pt x="431" y="324"/>
                  </a:lnTo>
                  <a:lnTo>
                    <a:pt x="439" y="317"/>
                  </a:lnTo>
                  <a:lnTo>
                    <a:pt x="442" y="313"/>
                  </a:lnTo>
                  <a:lnTo>
                    <a:pt x="450" y="306"/>
                  </a:lnTo>
                  <a:lnTo>
                    <a:pt x="457" y="298"/>
                  </a:lnTo>
                  <a:lnTo>
                    <a:pt x="464" y="295"/>
                  </a:lnTo>
                  <a:lnTo>
                    <a:pt x="472" y="288"/>
                  </a:lnTo>
                  <a:lnTo>
                    <a:pt x="479" y="284"/>
                  </a:lnTo>
                  <a:lnTo>
                    <a:pt x="486" y="280"/>
                  </a:lnTo>
                  <a:lnTo>
                    <a:pt x="486" y="280"/>
                  </a:lnTo>
                  <a:lnTo>
                    <a:pt x="486" y="277"/>
                  </a:lnTo>
                  <a:lnTo>
                    <a:pt x="494" y="273"/>
                  </a:lnTo>
                  <a:lnTo>
                    <a:pt x="501" y="266"/>
                  </a:lnTo>
                  <a:lnTo>
                    <a:pt x="508" y="262"/>
                  </a:lnTo>
                  <a:lnTo>
                    <a:pt x="515" y="255"/>
                  </a:lnTo>
                  <a:lnTo>
                    <a:pt x="523" y="251"/>
                  </a:lnTo>
                  <a:lnTo>
                    <a:pt x="530" y="244"/>
                  </a:lnTo>
                  <a:lnTo>
                    <a:pt x="534" y="244"/>
                  </a:lnTo>
                  <a:lnTo>
                    <a:pt x="534" y="244"/>
                  </a:lnTo>
                  <a:lnTo>
                    <a:pt x="537" y="240"/>
                  </a:lnTo>
                  <a:lnTo>
                    <a:pt x="545" y="233"/>
                  </a:lnTo>
                  <a:lnTo>
                    <a:pt x="552" y="229"/>
                  </a:lnTo>
                  <a:lnTo>
                    <a:pt x="552" y="229"/>
                  </a:lnTo>
                  <a:lnTo>
                    <a:pt x="552" y="229"/>
                  </a:lnTo>
                  <a:lnTo>
                    <a:pt x="559" y="226"/>
                  </a:lnTo>
                  <a:lnTo>
                    <a:pt x="567" y="218"/>
                  </a:lnTo>
                  <a:lnTo>
                    <a:pt x="574" y="215"/>
                  </a:lnTo>
                  <a:lnTo>
                    <a:pt x="581" y="207"/>
                  </a:lnTo>
                  <a:lnTo>
                    <a:pt x="589" y="204"/>
                  </a:lnTo>
                  <a:lnTo>
                    <a:pt x="596" y="196"/>
                  </a:lnTo>
                  <a:lnTo>
                    <a:pt x="603" y="193"/>
                  </a:lnTo>
                  <a:lnTo>
                    <a:pt x="610" y="189"/>
                  </a:lnTo>
                  <a:lnTo>
                    <a:pt x="614" y="185"/>
                  </a:lnTo>
                  <a:lnTo>
                    <a:pt x="614" y="185"/>
                  </a:lnTo>
                  <a:lnTo>
                    <a:pt x="614" y="185"/>
                  </a:lnTo>
                  <a:lnTo>
                    <a:pt x="614" y="185"/>
                  </a:lnTo>
                  <a:lnTo>
                    <a:pt x="618" y="182"/>
                  </a:lnTo>
                  <a:lnTo>
                    <a:pt x="625" y="178"/>
                  </a:lnTo>
                  <a:lnTo>
                    <a:pt x="632" y="171"/>
                  </a:lnTo>
                  <a:lnTo>
                    <a:pt x="640" y="167"/>
                  </a:lnTo>
                  <a:lnTo>
                    <a:pt x="647" y="164"/>
                  </a:lnTo>
                  <a:lnTo>
                    <a:pt x="654" y="156"/>
                  </a:lnTo>
                  <a:lnTo>
                    <a:pt x="662" y="153"/>
                  </a:lnTo>
                  <a:lnTo>
                    <a:pt x="662" y="149"/>
                  </a:lnTo>
                  <a:lnTo>
                    <a:pt x="662" y="149"/>
                  </a:lnTo>
                  <a:lnTo>
                    <a:pt x="669" y="149"/>
                  </a:lnTo>
                  <a:lnTo>
                    <a:pt x="676" y="142"/>
                  </a:lnTo>
                  <a:lnTo>
                    <a:pt x="684" y="138"/>
                  </a:lnTo>
                  <a:lnTo>
                    <a:pt x="684" y="138"/>
                  </a:lnTo>
                  <a:lnTo>
                    <a:pt x="684" y="138"/>
                  </a:lnTo>
                  <a:lnTo>
                    <a:pt x="691" y="134"/>
                  </a:lnTo>
                  <a:lnTo>
                    <a:pt x="698" y="131"/>
                  </a:lnTo>
                  <a:lnTo>
                    <a:pt x="705" y="127"/>
                  </a:lnTo>
                  <a:lnTo>
                    <a:pt x="713" y="124"/>
                  </a:lnTo>
                  <a:lnTo>
                    <a:pt x="716" y="124"/>
                  </a:lnTo>
                  <a:lnTo>
                    <a:pt x="720" y="124"/>
                  </a:lnTo>
                  <a:lnTo>
                    <a:pt x="720" y="124"/>
                  </a:lnTo>
                  <a:lnTo>
                    <a:pt x="724" y="120"/>
                  </a:lnTo>
                  <a:lnTo>
                    <a:pt x="727" y="120"/>
                  </a:lnTo>
                  <a:lnTo>
                    <a:pt x="727" y="120"/>
                  </a:lnTo>
                  <a:lnTo>
                    <a:pt x="731" y="116"/>
                  </a:lnTo>
                  <a:lnTo>
                    <a:pt x="738" y="113"/>
                  </a:lnTo>
                  <a:lnTo>
                    <a:pt x="746" y="113"/>
                  </a:lnTo>
                  <a:lnTo>
                    <a:pt x="753" y="109"/>
                  </a:lnTo>
                  <a:lnTo>
                    <a:pt x="760" y="105"/>
                  </a:lnTo>
                  <a:lnTo>
                    <a:pt x="768" y="105"/>
                  </a:lnTo>
                  <a:lnTo>
                    <a:pt x="775" y="102"/>
                  </a:lnTo>
                  <a:lnTo>
                    <a:pt x="782" y="102"/>
                  </a:lnTo>
                  <a:lnTo>
                    <a:pt x="782" y="102"/>
                  </a:lnTo>
                  <a:lnTo>
                    <a:pt x="782" y="98"/>
                  </a:lnTo>
                  <a:lnTo>
                    <a:pt x="789" y="98"/>
                  </a:lnTo>
                  <a:lnTo>
                    <a:pt x="797" y="94"/>
                  </a:lnTo>
                  <a:lnTo>
                    <a:pt x="797" y="94"/>
                  </a:lnTo>
                  <a:lnTo>
                    <a:pt x="797" y="94"/>
                  </a:lnTo>
                  <a:lnTo>
                    <a:pt x="797" y="94"/>
                  </a:lnTo>
                  <a:lnTo>
                    <a:pt x="797" y="94"/>
                  </a:lnTo>
                  <a:lnTo>
                    <a:pt x="804" y="94"/>
                  </a:lnTo>
                  <a:lnTo>
                    <a:pt x="811" y="91"/>
                  </a:lnTo>
                  <a:lnTo>
                    <a:pt x="819" y="87"/>
                  </a:lnTo>
                  <a:lnTo>
                    <a:pt x="826" y="87"/>
                  </a:lnTo>
                  <a:lnTo>
                    <a:pt x="833" y="83"/>
                  </a:lnTo>
                  <a:lnTo>
                    <a:pt x="841" y="83"/>
                  </a:lnTo>
                  <a:lnTo>
                    <a:pt x="844" y="80"/>
                  </a:lnTo>
                  <a:lnTo>
                    <a:pt x="844" y="80"/>
                  </a:lnTo>
                  <a:lnTo>
                    <a:pt x="844" y="80"/>
                  </a:lnTo>
                  <a:lnTo>
                    <a:pt x="844" y="80"/>
                  </a:lnTo>
                  <a:lnTo>
                    <a:pt x="848" y="80"/>
                  </a:lnTo>
                  <a:lnTo>
                    <a:pt x="855" y="80"/>
                  </a:lnTo>
                  <a:lnTo>
                    <a:pt x="863" y="76"/>
                  </a:lnTo>
                  <a:lnTo>
                    <a:pt x="870" y="76"/>
                  </a:lnTo>
                  <a:lnTo>
                    <a:pt x="877" y="73"/>
                  </a:lnTo>
                  <a:lnTo>
                    <a:pt x="884" y="73"/>
                  </a:lnTo>
                  <a:lnTo>
                    <a:pt x="892" y="69"/>
                  </a:lnTo>
                  <a:lnTo>
                    <a:pt x="899" y="69"/>
                  </a:lnTo>
                  <a:lnTo>
                    <a:pt x="906" y="65"/>
                  </a:lnTo>
                  <a:lnTo>
                    <a:pt x="914" y="65"/>
                  </a:lnTo>
                  <a:lnTo>
                    <a:pt x="921" y="65"/>
                  </a:lnTo>
                  <a:lnTo>
                    <a:pt x="928" y="62"/>
                  </a:lnTo>
                  <a:lnTo>
                    <a:pt x="936" y="62"/>
                  </a:lnTo>
                  <a:lnTo>
                    <a:pt x="943" y="58"/>
                  </a:lnTo>
                  <a:lnTo>
                    <a:pt x="943" y="58"/>
                  </a:lnTo>
                  <a:lnTo>
                    <a:pt x="943" y="58"/>
                  </a:lnTo>
                  <a:lnTo>
                    <a:pt x="950" y="58"/>
                  </a:lnTo>
                  <a:lnTo>
                    <a:pt x="958" y="58"/>
                  </a:lnTo>
                  <a:lnTo>
                    <a:pt x="965" y="54"/>
                  </a:lnTo>
                  <a:lnTo>
                    <a:pt x="972" y="54"/>
                  </a:lnTo>
                  <a:lnTo>
                    <a:pt x="979" y="51"/>
                  </a:lnTo>
                  <a:lnTo>
                    <a:pt x="987" y="51"/>
                  </a:lnTo>
                  <a:lnTo>
                    <a:pt x="990" y="51"/>
                  </a:lnTo>
                  <a:lnTo>
                    <a:pt x="998" y="47"/>
                  </a:lnTo>
                  <a:lnTo>
                    <a:pt x="998" y="47"/>
                  </a:lnTo>
                  <a:lnTo>
                    <a:pt x="998" y="47"/>
                  </a:lnTo>
                  <a:lnTo>
                    <a:pt x="1005" y="47"/>
                  </a:lnTo>
                  <a:lnTo>
                    <a:pt x="1012" y="47"/>
                  </a:lnTo>
                  <a:lnTo>
                    <a:pt x="1020" y="43"/>
                  </a:lnTo>
                  <a:lnTo>
                    <a:pt x="1027" y="43"/>
                  </a:lnTo>
                  <a:lnTo>
                    <a:pt x="1034" y="43"/>
                  </a:lnTo>
                  <a:lnTo>
                    <a:pt x="1042" y="40"/>
                  </a:lnTo>
                  <a:lnTo>
                    <a:pt x="1049" y="40"/>
                  </a:lnTo>
                  <a:lnTo>
                    <a:pt x="1056" y="40"/>
                  </a:lnTo>
                  <a:lnTo>
                    <a:pt x="1063" y="36"/>
                  </a:lnTo>
                  <a:lnTo>
                    <a:pt x="1071" y="36"/>
                  </a:lnTo>
                  <a:lnTo>
                    <a:pt x="1078" y="36"/>
                  </a:lnTo>
                  <a:lnTo>
                    <a:pt x="1085" y="32"/>
                  </a:lnTo>
                  <a:lnTo>
                    <a:pt x="1093" y="32"/>
                  </a:lnTo>
                  <a:lnTo>
                    <a:pt x="1100" y="32"/>
                  </a:lnTo>
                  <a:lnTo>
                    <a:pt x="1107" y="32"/>
                  </a:lnTo>
                  <a:lnTo>
                    <a:pt x="1115" y="29"/>
                  </a:lnTo>
                  <a:lnTo>
                    <a:pt x="1122" y="29"/>
                  </a:lnTo>
                  <a:lnTo>
                    <a:pt x="1129" y="29"/>
                  </a:lnTo>
                  <a:lnTo>
                    <a:pt x="1137" y="25"/>
                  </a:lnTo>
                  <a:lnTo>
                    <a:pt x="1144" y="25"/>
                  </a:lnTo>
                  <a:lnTo>
                    <a:pt x="1151" y="25"/>
                  </a:lnTo>
                  <a:lnTo>
                    <a:pt x="1158" y="25"/>
                  </a:lnTo>
                  <a:lnTo>
                    <a:pt x="1166" y="21"/>
                  </a:lnTo>
                  <a:lnTo>
                    <a:pt x="1173" y="21"/>
                  </a:lnTo>
                  <a:lnTo>
                    <a:pt x="1180" y="21"/>
                  </a:lnTo>
                  <a:lnTo>
                    <a:pt x="1188" y="21"/>
                  </a:lnTo>
                  <a:lnTo>
                    <a:pt x="1195" y="18"/>
                  </a:lnTo>
                  <a:lnTo>
                    <a:pt x="1202" y="18"/>
                  </a:lnTo>
                  <a:lnTo>
                    <a:pt x="1210" y="18"/>
                  </a:lnTo>
                  <a:lnTo>
                    <a:pt x="1217" y="18"/>
                  </a:lnTo>
                  <a:lnTo>
                    <a:pt x="1224" y="14"/>
                  </a:lnTo>
                  <a:lnTo>
                    <a:pt x="1232" y="14"/>
                  </a:lnTo>
                  <a:lnTo>
                    <a:pt x="1239" y="14"/>
                  </a:lnTo>
                  <a:lnTo>
                    <a:pt x="1246" y="14"/>
                  </a:lnTo>
                  <a:lnTo>
                    <a:pt x="1253" y="14"/>
                  </a:lnTo>
                  <a:lnTo>
                    <a:pt x="1261" y="11"/>
                  </a:lnTo>
                  <a:lnTo>
                    <a:pt x="1264" y="11"/>
                  </a:lnTo>
                  <a:lnTo>
                    <a:pt x="1272" y="11"/>
                  </a:lnTo>
                  <a:lnTo>
                    <a:pt x="1279" y="11"/>
                  </a:lnTo>
                  <a:lnTo>
                    <a:pt x="1286" y="11"/>
                  </a:lnTo>
                  <a:lnTo>
                    <a:pt x="1294" y="7"/>
                  </a:lnTo>
                  <a:lnTo>
                    <a:pt x="1294" y="7"/>
                  </a:lnTo>
                  <a:lnTo>
                    <a:pt x="1294" y="7"/>
                  </a:lnTo>
                  <a:lnTo>
                    <a:pt x="1301" y="7"/>
                  </a:lnTo>
                  <a:lnTo>
                    <a:pt x="1308" y="7"/>
                  </a:lnTo>
                  <a:lnTo>
                    <a:pt x="1316" y="7"/>
                  </a:lnTo>
                  <a:lnTo>
                    <a:pt x="1323" y="7"/>
                  </a:lnTo>
                  <a:lnTo>
                    <a:pt x="1330" y="3"/>
                  </a:lnTo>
                  <a:lnTo>
                    <a:pt x="1337" y="3"/>
                  </a:lnTo>
                  <a:lnTo>
                    <a:pt x="1345" y="3"/>
                  </a:lnTo>
                  <a:lnTo>
                    <a:pt x="1352" y="3"/>
                  </a:lnTo>
                  <a:lnTo>
                    <a:pt x="1359" y="3"/>
                  </a:lnTo>
                  <a:lnTo>
                    <a:pt x="1367" y="0"/>
                  </a:lnTo>
                  <a:lnTo>
                    <a:pt x="1374" y="0"/>
                  </a:lnTo>
                  <a:lnTo>
                    <a:pt x="1381" y="0"/>
                  </a:lnTo>
                  <a:lnTo>
                    <a:pt x="1389" y="0"/>
                  </a:lnTo>
                  <a:lnTo>
                    <a:pt x="1396" y="0"/>
                  </a:lnTo>
                </a:path>
              </a:pathLst>
            </a:custGeom>
            <a:noFill/>
            <a:ln w="11113">
              <a:solidFill>
                <a:srgbClr val="1C6C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3" name="Line 161"/>
            <p:cNvSpPr>
              <a:spLocks noChangeShapeType="1"/>
            </p:cNvSpPr>
            <p:nvPr/>
          </p:nvSpPr>
          <p:spPr bwMode="auto">
            <a:xfrm>
              <a:off x="4165" y="1622"/>
              <a:ext cx="110" cy="0"/>
            </a:xfrm>
            <a:prstGeom prst="line">
              <a:avLst/>
            </a:prstGeom>
            <a:noFill/>
            <a:ln w="11113">
              <a:solidFill>
                <a:srgbClr val="EE2E2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4" name="Rectangle 162"/>
            <p:cNvSpPr>
              <a:spLocks noChangeArrowheads="1"/>
            </p:cNvSpPr>
            <p:nvPr/>
          </p:nvSpPr>
          <p:spPr bwMode="auto">
            <a:xfrm>
              <a:off x="4293" y="1586"/>
              <a:ext cx="471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Ascites volume [l]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5" name="Line 163"/>
            <p:cNvSpPr>
              <a:spLocks noChangeShapeType="1"/>
            </p:cNvSpPr>
            <p:nvPr/>
          </p:nvSpPr>
          <p:spPr bwMode="auto">
            <a:xfrm>
              <a:off x="4165" y="1743"/>
              <a:ext cx="110" cy="0"/>
            </a:xfrm>
            <a:prstGeom prst="line">
              <a:avLst/>
            </a:prstGeom>
            <a:noFill/>
            <a:ln w="11113">
              <a:solidFill>
                <a:srgbClr val="D943B4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6" name="Rectangle 164"/>
            <p:cNvSpPr>
              <a:spLocks noChangeArrowheads="1"/>
            </p:cNvSpPr>
            <p:nvPr/>
          </p:nvSpPr>
          <p:spPr bwMode="auto">
            <a:xfrm>
              <a:off x="4293" y="1706"/>
              <a:ext cx="497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Shunt flow [l/min]**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7" name="Line 165"/>
            <p:cNvSpPr>
              <a:spLocks noChangeShapeType="1"/>
            </p:cNvSpPr>
            <p:nvPr/>
          </p:nvSpPr>
          <p:spPr bwMode="auto">
            <a:xfrm>
              <a:off x="4165" y="1867"/>
              <a:ext cx="110" cy="0"/>
            </a:xfrm>
            <a:prstGeom prst="line">
              <a:avLst/>
            </a:prstGeom>
            <a:noFill/>
            <a:ln w="11113">
              <a:solidFill>
                <a:srgbClr val="1C6C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8" name="Rectangle 166"/>
            <p:cNvSpPr>
              <a:spLocks noChangeArrowheads="1"/>
            </p:cNvSpPr>
            <p:nvPr/>
          </p:nvSpPr>
          <p:spPr bwMode="auto">
            <a:xfrm>
              <a:off x="4293" y="1830"/>
              <a:ext cx="409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HVPG [mmHg]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71" name="Obdélník 170"/>
          <p:cNvSpPr/>
          <p:nvPr/>
        </p:nvSpPr>
        <p:spPr>
          <a:xfrm>
            <a:off x="4152901" y="2473010"/>
            <a:ext cx="279400" cy="1655762"/>
          </a:xfrm>
          <a:prstGeom prst="rect">
            <a:avLst/>
          </a:prstGeom>
          <a:solidFill>
            <a:srgbClr val="FFFF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Obdélník 171"/>
          <p:cNvSpPr/>
          <p:nvPr/>
        </p:nvSpPr>
        <p:spPr>
          <a:xfrm>
            <a:off x="4432301" y="2472216"/>
            <a:ext cx="195262" cy="1655762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bdélník 173"/>
          <p:cNvSpPr/>
          <p:nvPr/>
        </p:nvSpPr>
        <p:spPr>
          <a:xfrm>
            <a:off x="3387726" y="2475391"/>
            <a:ext cx="769936" cy="1655762"/>
          </a:xfrm>
          <a:prstGeom prst="rect">
            <a:avLst/>
          </a:prstGeom>
          <a:solidFill>
            <a:srgbClr val="92D050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bdélník 175"/>
          <p:cNvSpPr/>
          <p:nvPr/>
        </p:nvSpPr>
        <p:spPr>
          <a:xfrm>
            <a:off x="7479030" y="2473882"/>
            <a:ext cx="99538" cy="1655762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Obdélník 177"/>
          <p:cNvSpPr/>
          <p:nvPr/>
        </p:nvSpPr>
        <p:spPr>
          <a:xfrm>
            <a:off x="6592729" y="2477057"/>
            <a:ext cx="882965" cy="1655762"/>
          </a:xfrm>
          <a:prstGeom prst="rect">
            <a:avLst/>
          </a:prstGeom>
          <a:solidFill>
            <a:srgbClr val="92D050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Rectangle 74"/>
          <p:cNvSpPr>
            <a:spLocks noChangeArrowheads="1"/>
          </p:cNvSpPr>
          <p:nvPr/>
        </p:nvSpPr>
        <p:spPr bwMode="auto">
          <a:xfrm rot="16200000">
            <a:off x="5599113" y="3127377"/>
            <a:ext cx="76517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[l/min]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0" name="Rectangle 74"/>
          <p:cNvSpPr>
            <a:spLocks noChangeArrowheads="1"/>
          </p:cNvSpPr>
          <p:nvPr/>
        </p:nvSpPr>
        <p:spPr bwMode="auto">
          <a:xfrm rot="16200000">
            <a:off x="8766175" y="3117852"/>
            <a:ext cx="76517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[l/min]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1" name="Rectangle 91"/>
          <p:cNvSpPr>
            <a:spLocks noChangeArrowheads="1"/>
          </p:cNvSpPr>
          <p:nvPr/>
        </p:nvSpPr>
        <p:spPr bwMode="auto">
          <a:xfrm>
            <a:off x="3390585" y="2322198"/>
            <a:ext cx="737381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dirty="0" smtClean="0">
                <a:solidFill>
                  <a:srgbClr val="000000"/>
                </a:solidFill>
              </a:rPr>
              <a:t>Clinical stage:</a:t>
            </a:r>
            <a:r>
              <a:rPr lang="en-US" altLang="en-US" sz="900" dirty="0" smtClean="0">
                <a:solidFill>
                  <a:srgbClr val="000000"/>
                </a:solidFill>
              </a:rPr>
              <a:t>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1</a:t>
            </a:r>
            <a:endParaRPr kumimoji="0" lang="en-US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2" name="Rectangle 91"/>
          <p:cNvSpPr>
            <a:spLocks noChangeArrowheads="1"/>
          </p:cNvSpPr>
          <p:nvPr/>
        </p:nvSpPr>
        <p:spPr bwMode="auto">
          <a:xfrm>
            <a:off x="4284983" y="2322198"/>
            <a:ext cx="6350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b="1" dirty="0"/>
              <a:t>2</a:t>
            </a:r>
            <a:endParaRPr kumimoji="0" lang="en-US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3" name="Rectangle 91"/>
          <p:cNvSpPr>
            <a:spLocks noChangeArrowheads="1"/>
          </p:cNvSpPr>
          <p:nvPr/>
        </p:nvSpPr>
        <p:spPr bwMode="auto">
          <a:xfrm>
            <a:off x="4509772" y="2327276"/>
            <a:ext cx="6350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84" name="Rectangle 91"/>
          <p:cNvSpPr>
            <a:spLocks noChangeArrowheads="1"/>
          </p:cNvSpPr>
          <p:nvPr/>
        </p:nvSpPr>
        <p:spPr bwMode="auto">
          <a:xfrm>
            <a:off x="5081272" y="2322198"/>
            <a:ext cx="6350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b="1" dirty="0" smtClean="0"/>
              <a:t>4</a:t>
            </a:r>
            <a:endParaRPr kumimoji="0" lang="en-US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5" name="Rectangle 91"/>
          <p:cNvSpPr>
            <a:spLocks noChangeArrowheads="1"/>
          </p:cNvSpPr>
          <p:nvPr/>
        </p:nvSpPr>
        <p:spPr bwMode="auto">
          <a:xfrm>
            <a:off x="6650039" y="2311999"/>
            <a:ext cx="737381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dirty="0" smtClean="0">
                <a:solidFill>
                  <a:srgbClr val="000000"/>
                </a:solidFill>
              </a:rPr>
              <a:t>Clinical stage:</a:t>
            </a:r>
            <a:r>
              <a:rPr lang="en-US" altLang="en-US" sz="900" dirty="0" smtClean="0">
                <a:solidFill>
                  <a:srgbClr val="000000"/>
                </a:solidFill>
              </a:rPr>
              <a:t>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1</a:t>
            </a:r>
            <a:endParaRPr kumimoji="0" lang="en-US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7" name="Rectangle 91"/>
          <p:cNvSpPr>
            <a:spLocks noChangeArrowheads="1"/>
          </p:cNvSpPr>
          <p:nvPr/>
        </p:nvSpPr>
        <p:spPr bwMode="auto">
          <a:xfrm>
            <a:off x="7500305" y="2311998"/>
            <a:ext cx="6350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88" name="Rectangle 91"/>
          <p:cNvSpPr>
            <a:spLocks noChangeArrowheads="1"/>
          </p:cNvSpPr>
          <p:nvPr/>
        </p:nvSpPr>
        <p:spPr bwMode="auto">
          <a:xfrm>
            <a:off x="8119660" y="2311997"/>
            <a:ext cx="6350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b="1" dirty="0" smtClean="0"/>
              <a:t>4</a:t>
            </a:r>
            <a:endParaRPr kumimoji="0" lang="en-US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9" name="TextovéPole 188"/>
          <p:cNvSpPr txBox="1"/>
          <p:nvPr/>
        </p:nvSpPr>
        <p:spPr>
          <a:xfrm>
            <a:off x="2942314" y="225044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GB" b="1" dirty="0"/>
          </a:p>
        </p:txBody>
      </p:sp>
      <p:sp>
        <p:nvSpPr>
          <p:cNvPr id="190" name="TextovéPole 189"/>
          <p:cNvSpPr txBox="1"/>
          <p:nvPr/>
        </p:nvSpPr>
        <p:spPr>
          <a:xfrm>
            <a:off x="6074388" y="224702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4380851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4048</TotalTime>
  <Words>278</Words>
  <Application>Microsoft Office PowerPoint</Application>
  <PresentationFormat>Širokoúhlá obrazovka</PresentationFormat>
  <Paragraphs>151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Motiv Office</vt:lpstr>
      <vt:lpstr>Paper underestimating.. figure</vt:lpstr>
      <vt:lpstr>Paper #2: variant 1</vt:lpstr>
      <vt:lpstr>Paper #2: variant 2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Filip Ježek</dc:creator>
  <cp:lastModifiedBy>Filip Ježek</cp:lastModifiedBy>
  <cp:revision>7</cp:revision>
  <dcterms:created xsi:type="dcterms:W3CDTF">2022-04-04T19:57:39Z</dcterms:created>
  <dcterms:modified xsi:type="dcterms:W3CDTF">2022-04-07T15:26:27Z</dcterms:modified>
</cp:coreProperties>
</file>