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1800" spc="-1" strike="noStrike">
                <a:latin typeface="Arial"/>
              </a:rPr>
              <a:t>Klikněte pro úpravu formátu textu nadpisu</a:t>
            </a:r>
            <a:endParaRPr b="0" lang="cs-CZ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Klikněte pro úpravu formátu textu osnovy</a:t>
            </a:r>
            <a:endParaRPr b="0" lang="cs-C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Druhá úroveň</a:t>
            </a:r>
            <a:endParaRPr b="0" lang="cs-C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Třetí úroveň</a:t>
            </a:r>
            <a:endParaRPr b="0" lang="cs-C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800" spc="-1" strike="noStrike">
                <a:latin typeface="Arial"/>
              </a:rPr>
              <a:t>Čtvrtá úroveň osnovy</a:t>
            </a:r>
            <a:endParaRPr b="0" lang="cs-C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Pátá úroveň osnovy</a:t>
            </a:r>
            <a:endParaRPr b="0" lang="cs-C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Šestá úroveň</a:t>
            </a:r>
            <a:endParaRPr b="0" lang="cs-C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800" spc="-1" strike="noStrike">
                <a:latin typeface="Arial"/>
              </a:rPr>
              <a:t>Sedmá úroveň</a:t>
            </a:r>
            <a:endParaRPr b="0" lang="cs-CZ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cs-CZ" sz="4400" spc="-1" strike="noStrike">
                <a:latin typeface="Arial"/>
              </a:rPr>
              <a:t>Klikněte pro úpravu formátu textu nadpisu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Klikněte pro úpravu formátu textu osnovy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latin typeface="Arial"/>
              </a:rPr>
              <a:t>Druhá úroveň</a:t>
            </a:r>
            <a:endParaRPr b="0" lang="cs-C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400" spc="-1" strike="noStrike">
                <a:latin typeface="Arial"/>
              </a:rPr>
              <a:t>Třetí úroveň</a:t>
            </a:r>
            <a:endParaRPr b="0" lang="cs-C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000" spc="-1" strike="noStrike">
                <a:latin typeface="Arial"/>
              </a:rPr>
              <a:t>Čtvrtá úroveň osnovy</a:t>
            </a:r>
            <a:endParaRPr b="0" lang="cs-C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Pátá úroveň osnovy</a:t>
            </a:r>
            <a:endParaRPr b="0" lang="cs-C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Šestá úroveň</a:t>
            </a:r>
            <a:endParaRPr b="0" lang="cs-C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latin typeface="Arial"/>
              </a:rPr>
              <a:t>Sedmá úroveň</a:t>
            </a:r>
            <a:endParaRPr b="0" lang="cs-C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849528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4000" spc="-1" strike="noStrike">
                <a:latin typeface="Arial"/>
              </a:rPr>
              <a:t>22. Transformace zrcadlení matic</a:t>
            </a:r>
            <a:endParaRPr b="0" lang="cs-CZ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cs-CZ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cs-CZ" sz="2000" spc="-1" strike="noStrike">
                <a:latin typeface="Arial"/>
              </a:rPr>
              <a:t>Tomáš Kulhavý</a:t>
            </a:r>
            <a:endParaRPr b="0" lang="cs-CZ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cs-CZ" sz="4400" spc="-1" strike="noStrike">
                <a:latin typeface="Arial"/>
              </a:rPr>
              <a:t>Zadání úlohy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3200" spc="-1" strike="noStrike">
                <a:latin typeface="Arial"/>
              </a:rPr>
              <a:t>Program zjistí zda transformace matice je:</a:t>
            </a:r>
            <a:endParaRPr b="0" lang="cs-CZ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2800" spc="-1" strike="noStrike">
                <a:latin typeface="Arial"/>
              </a:rPr>
              <a:t>Podle hlavní diagonály</a:t>
            </a:r>
            <a:endParaRPr b="0" lang="cs-CZ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2800" spc="-1" strike="noStrike">
                <a:latin typeface="Arial"/>
              </a:rPr>
              <a:t>Podle vedlejší diagonály</a:t>
            </a:r>
            <a:endParaRPr b="0" lang="cs-CZ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2800" spc="-1" strike="noStrike">
                <a:latin typeface="Arial"/>
              </a:rPr>
              <a:t>Podle horizontální osy</a:t>
            </a:r>
            <a:endParaRPr b="0" lang="cs-CZ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2800" spc="-1" strike="noStrike">
                <a:latin typeface="Arial"/>
              </a:rPr>
              <a:t>Podle vertikální osy</a:t>
            </a:r>
            <a:endParaRPr b="0" lang="cs-CZ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cs-CZ" sz="2800" spc="-1" strike="noStrike">
                <a:latin typeface="Arial"/>
              </a:rPr>
              <a:t>Nemá transformaci</a:t>
            </a:r>
            <a:endParaRPr b="0" lang="cs-CZ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2790360" y="348120"/>
            <a:ext cx="4499280" cy="497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318760" y="3815280"/>
            <a:ext cx="5457240" cy="122472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0" y="539640"/>
            <a:ext cx="1008000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700000" y="2880000"/>
            <a:ext cx="2952000" cy="278892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700000" y="0"/>
            <a:ext cx="2918520" cy="28789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0" y="0"/>
            <a:ext cx="2698920" cy="327312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0" y="3203640"/>
            <a:ext cx="2698920" cy="24652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5"/>
          <a:stretch/>
        </p:blipFill>
        <p:spPr>
          <a:xfrm>
            <a:off x="5580000" y="0"/>
            <a:ext cx="3364920" cy="287892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6"/>
          <a:stretch/>
        </p:blipFill>
        <p:spPr>
          <a:xfrm>
            <a:off x="5653080" y="2880000"/>
            <a:ext cx="3471480" cy="278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cs-CZ" sz="4400" spc="-1" strike="noStrike">
                <a:latin typeface="Arial"/>
              </a:rPr>
              <a:t>Děkuji za pozornost</a:t>
            </a:r>
            <a:endParaRPr b="0" lang="cs-CZ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cs-CZ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2022-01-09T13:47:25Z</dcterms:created>
  <dc:creator/>
  <dc:description/>
  <dc:language>cs-CZ</dc:language>
  <cp:lastModifiedBy/>
  <dcterms:modified xsi:type="dcterms:W3CDTF">2022-01-11T14:47:49Z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