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59" r:id="rId7"/>
    <p:sldId id="267" r:id="rId8"/>
    <p:sldId id="264" r:id="rId9"/>
    <p:sldId id="263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9" r:id="rId23"/>
    <p:sldId id="281" r:id="rId24"/>
    <p:sldId id="280" r:id="rId25"/>
    <p:sldId id="283" r:id="rId26"/>
    <p:sldId id="282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26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3" d="100"/>
          <a:sy n="153" d="100"/>
        </p:scale>
        <p:origin x="5870" y="1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C8592-53C3-46D8-AF06-6183625DCD19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DBBC2-0A93-45A2-B591-A3FFF13671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00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github.com/en/authentication/keeping-your-account-and-data-secure/creating-a-personal-access-token" TargetMode="External"/><Relationship Id="rId4" Type="http://schemas.openxmlformats.org/officeDocument/2006/relationships/hyperlink" Target="https://docs.github.com/en/get-started/getting-started-with-git/about-remote-repositories#cloning-with-https-url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github.com/en/authentication/keeping-your-account-and-data-secure/creating-a-personal-access-token" TargetMode="External"/><Relationship Id="rId4" Type="http://schemas.openxmlformats.org/officeDocument/2006/relationships/hyperlink" Target="https://docs.github.com/en/get-started/getting-started-with-git/about-remote-repositories#cloning-with-https-url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https://docs.github.com/en/get-started/quickstart/set-up-git</a:t>
            </a:r>
            <a:endParaRPr lang="cs-CZ" dirty="0"/>
          </a:p>
          <a:p>
            <a:r>
              <a:rPr lang="cs-CZ" dirty="0">
                <a:hlinkClick r:id="rId4"/>
              </a:rPr>
              <a:t>https://docs.github.com/en/get-started/getting-started-with-git/about-remote-repositories#cloning-with-https-urls</a:t>
            </a:r>
            <a:endParaRPr lang="cs-CZ" dirty="0"/>
          </a:p>
          <a:p>
            <a:r>
              <a:rPr lang="cs-CZ" dirty="0">
                <a:hlinkClick r:id="rId5"/>
              </a:rPr>
              <a:t>https://docs.github.com/en/authentication/keeping-your-account-and-data-secure/creating-a-personal-access-token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610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https://docs.github.com/en/get-started/quickstart/set-up-git</a:t>
            </a:r>
            <a:endParaRPr lang="cs-CZ" dirty="0"/>
          </a:p>
          <a:p>
            <a:r>
              <a:rPr lang="cs-CZ" dirty="0">
                <a:hlinkClick r:id="rId4"/>
              </a:rPr>
              <a:t>https://docs.github.com/en/get-started/getting-started-with-git/about-remote-repositories#cloning-with-https-urls</a:t>
            </a:r>
            <a:endParaRPr lang="cs-CZ" dirty="0"/>
          </a:p>
          <a:p>
            <a:r>
              <a:rPr lang="cs-CZ" dirty="0">
                <a:hlinkClick r:id="rId5"/>
              </a:rPr>
              <a:t>https://docs.github.com/en/authentication/keeping-your-account-and-data-secure/creating-a-personal-access-token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241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B962DA-8CB6-4659-A326-67390CB47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D23C03-9AFB-4D34-B467-10A4FDB4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94D327-2F79-43AB-8074-CA8AF95A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410BA1-85E4-4A3E-B49E-56D6CBF4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DF08F-9151-4527-AB25-8591DAD3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61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00CE10-7A44-4736-A221-370D650F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1193728-1CC6-4143-A298-DFE549EDD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CB5BA9-E834-4F54-85F7-63FC0A5B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528F64-5327-48A1-833A-BCEB780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37AB8A-E1BD-4ABB-8C7F-C0B0A140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626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D57293D-A708-42EF-896F-C85C670CE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CB253D8-FB45-48E0-B5B4-921D64AE0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E6EB18-4EFF-443C-BB80-0B6E96FC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CDB814-1E6C-4E36-81AA-A7D6CFC6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768161-F826-484C-967F-D9D8A0B5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126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EC30C9-AF5D-4B6B-B201-87F8BECA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5EB638-D17F-4E3B-9997-CFECF14F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F2B9AF-72B2-4C4F-A396-CEE3430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5881FD-46C7-40A2-932B-5521F529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819FDF-2119-4DD3-9F16-31B87AAA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94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4FE9CF-F0E3-4111-9D60-E3CCA52B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0ADF281-538B-41D6-B717-E1A1D1F5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5568937-AF91-4471-8CF4-DE111135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98A386-7B46-429A-A2F1-36FAACE2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58EB64-C126-421B-866A-534AF18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94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9B888-F932-4647-8224-F73DA98A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1B0DFD-AF12-40CF-BC68-0353E9A61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345E69C-D999-4CCF-8325-1B7634C34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32BAF65-AEAF-4450-9574-1FDD1D7A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64BA2B-05B1-4C52-A261-460A5BA5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1C806D2-599D-4835-867E-9A8D3740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272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35BF4F-2FA9-4AD1-9116-B7AA252E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2891AC-3269-4E88-87CD-27773824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37FD71-5209-4BB6-A430-DC4B3DFA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B71A111-985E-4886-9C47-BD4571DC2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D8AC7C6-82A2-4483-9EF6-98B2D38D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0D2C9FD-BDE8-43DC-97AE-1007C30A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EB19403-6155-45E9-BD45-E1D0D531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AB8EB74-D626-43CE-BDDE-CA65340F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04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8F57B-EA72-48A0-BF2E-4E9E934D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B509532-FF56-414B-8227-8A1990A2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1AFEE43-70B9-41D5-86B5-7357ACB7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FEECD9-9CB0-42B0-9B3C-15CE8E41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2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B89BCF7-806B-482B-B79C-77A966BA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B5B5B56-045A-46E3-A71D-7CB9913F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83E936-D443-471C-87A7-81266F85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45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428B54-412B-4506-84EA-1C107BD0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E4CFA4-5231-4DFE-8236-493ADB68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A1B973-182A-4235-B9E5-B7567BD17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E970297-C479-4E5C-AAF6-A18CA4DA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B9728C3-86EA-4BBD-9FAC-F715D1DD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C9959C-62C5-4E9A-83C1-32E3592C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74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9D6D54-75F3-43ED-959E-B263BF6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545C45-12FA-4E5F-AE18-211F8E21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67320A4-A891-4D90-8A92-9B7ADBCD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54CFE9-7C05-4D89-81C9-4153E1CA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5F2F32C-01CE-427B-9280-53DDCAE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D0344F-E40E-45EA-A5E5-E308EED5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3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D60ECF0-CD27-4EBE-888B-DBD91663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11B6F2-4F78-401F-9FB9-353CDEDC0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E6F9F0-F489-4C7A-A6A2-5ABDE328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C3BEE5-E824-499A-A7D1-F82A3FFA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386CB-44B8-4779-95FF-5DF8FFC59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10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sr.ht/~pepe" TargetMode="External"/><Relationship Id="rId2" Type="http://schemas.openxmlformats.org/officeDocument/2006/relationships/hyperlink" Target="https://github.com/pep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0F079A-E5DA-435F-A0E0-6F9544A3B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B9F367D-0AE3-4F03-9303-C393470A3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Přednáška s workshopem</a:t>
            </a:r>
          </a:p>
          <a:p>
            <a:r>
              <a:rPr lang="cs-CZ" dirty="0"/>
              <a:t>Ing. Josef Pospíšil @pepe</a:t>
            </a:r>
          </a:p>
        </p:txBody>
      </p:sp>
    </p:spTree>
    <p:extLst>
      <p:ext uri="{BB962C8B-B14F-4D97-AF65-F5344CB8AC3E}">
        <p14:creationId xmlns:p14="http://schemas.microsoft.com/office/powerpoint/2010/main" val="23427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příkazová řádka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bash</a:t>
            </a:r>
            <a:r>
              <a:rPr lang="cs-CZ" dirty="0"/>
              <a:t> na Windows</a:t>
            </a:r>
          </a:p>
          <a:p>
            <a:r>
              <a:rPr lang="cs-CZ" dirty="0"/>
              <a:t>Manuál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help</a:t>
            </a:r>
            <a:r>
              <a:rPr lang="cs-CZ" dirty="0"/>
              <a:t> verb`</a:t>
            </a:r>
          </a:p>
          <a:p>
            <a:r>
              <a:rPr lang="cs-CZ" dirty="0" err="1"/>
              <a:t>Cheatsheet</a:t>
            </a:r>
            <a:r>
              <a:rPr lang="cs-CZ" dirty="0"/>
              <a:t> `</a:t>
            </a:r>
            <a:r>
              <a:rPr lang="cs-CZ" dirty="0" err="1"/>
              <a:t>git</a:t>
            </a:r>
            <a:r>
              <a:rPr lang="cs-CZ" dirty="0"/>
              <a:t> verb –h`</a:t>
            </a:r>
          </a:p>
          <a:p>
            <a:r>
              <a:rPr lang="cs-CZ" dirty="0"/>
              <a:t>Jde provézt každý </a:t>
            </a:r>
            <a:r>
              <a:rPr lang="cs-CZ" dirty="0" err="1"/>
              <a:t>git</a:t>
            </a:r>
            <a:r>
              <a:rPr lang="cs-CZ" dirty="0"/>
              <a:t> příkaz</a:t>
            </a:r>
          </a:p>
        </p:txBody>
      </p:sp>
    </p:spTree>
    <p:extLst>
      <p:ext uri="{BB962C8B-B14F-4D97-AF65-F5344CB8AC3E}">
        <p14:creationId xmlns:p14="http://schemas.microsoft.com/office/powerpoint/2010/main" val="409439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- nastavení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Identita</a:t>
            </a:r>
          </a:p>
          <a:p>
            <a:pPr lvl="1"/>
            <a:r>
              <a:rPr lang="cs-CZ" dirty="0"/>
              <a:t>Jméno</a:t>
            </a:r>
          </a:p>
          <a:p>
            <a:pPr lvl="1"/>
            <a:r>
              <a:rPr lang="cs-CZ" dirty="0"/>
              <a:t>E-mail</a:t>
            </a:r>
          </a:p>
          <a:p>
            <a:r>
              <a:rPr lang="cs-CZ" dirty="0"/>
              <a:t>Editor</a:t>
            </a:r>
          </a:p>
          <a:p>
            <a:r>
              <a:rPr lang="cs-CZ" dirty="0"/>
              <a:t>Výchozí větev (master vs </a:t>
            </a:r>
            <a:r>
              <a:rPr lang="cs-CZ" dirty="0" err="1"/>
              <a:t>main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54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vytvoření </a:t>
            </a:r>
            <a:r>
              <a:rPr lang="cs-CZ" dirty="0" err="1"/>
              <a:t>repozitáře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Inicializováním</a:t>
            </a:r>
          </a:p>
          <a:p>
            <a:pPr lvl="1"/>
            <a:r>
              <a:rPr lang="cs-CZ" dirty="0"/>
              <a:t>V adresáři bez </a:t>
            </a:r>
            <a:r>
              <a:rPr lang="cs-CZ" dirty="0" err="1"/>
              <a:t>gitu</a:t>
            </a:r>
            <a:endParaRPr lang="cs-CZ" dirty="0"/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init</a:t>
            </a:r>
            <a:r>
              <a:rPr lang="cs-CZ" dirty="0"/>
              <a:t>`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.`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commit</a:t>
            </a:r>
            <a:r>
              <a:rPr lang="cs-CZ" dirty="0"/>
              <a:t>`</a:t>
            </a:r>
          </a:p>
          <a:p>
            <a:r>
              <a:rPr lang="cs-CZ" dirty="0"/>
              <a:t>Klonováním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</a:t>
            </a:r>
            <a:r>
              <a:rPr lang="cs-CZ" dirty="0" err="1"/>
              <a:t>url</a:t>
            </a:r>
            <a:r>
              <a:rPr lang="cs-CZ" dirty="0"/>
              <a:t>`</a:t>
            </a:r>
          </a:p>
          <a:p>
            <a:pPr lvl="1"/>
            <a:r>
              <a:rPr lang="cs-CZ" dirty="0" err="1"/>
              <a:t>url</a:t>
            </a:r>
            <a:r>
              <a:rPr lang="cs-CZ" dirty="0"/>
              <a:t> většinou začíná na </a:t>
            </a:r>
            <a:r>
              <a:rPr lang="cs-CZ" dirty="0" err="1"/>
              <a:t>git</a:t>
            </a:r>
            <a:r>
              <a:rPr lang="cs-CZ" dirty="0"/>
              <a:t>@ nebo https://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544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záznam změn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Přidání a odebrání souboru</a:t>
            </a:r>
          </a:p>
          <a:p>
            <a:pPr lvl="1"/>
            <a:r>
              <a:rPr lang="cs-CZ" dirty="0"/>
              <a:t>Přidání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cesta`</a:t>
            </a:r>
          </a:p>
          <a:p>
            <a:pPr lvl="1"/>
            <a:r>
              <a:rPr lang="cs-CZ" dirty="0"/>
              <a:t>Odebrání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rm</a:t>
            </a:r>
            <a:r>
              <a:rPr lang="cs-CZ" dirty="0"/>
              <a:t> cesta`</a:t>
            </a:r>
          </a:p>
          <a:p>
            <a:pPr lvl="1"/>
            <a:r>
              <a:rPr lang="cs-CZ" dirty="0"/>
              <a:t>Přesun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mv</a:t>
            </a:r>
            <a:r>
              <a:rPr lang="cs-CZ" dirty="0"/>
              <a:t> cesta cíl`</a:t>
            </a:r>
          </a:p>
          <a:p>
            <a:r>
              <a:rPr lang="cs-CZ" dirty="0"/>
              <a:t>Změny obsahu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cesta`</a:t>
            </a:r>
          </a:p>
          <a:p>
            <a:r>
              <a:rPr lang="cs-CZ" dirty="0"/>
              <a:t>Označené změny nutno zapsat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commit</a:t>
            </a:r>
            <a:r>
              <a:rPr lang="cs-CZ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91435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zjištění stavu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Výpis aktuálního stavu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status`</a:t>
            </a:r>
          </a:p>
          <a:p>
            <a:pPr lvl="2"/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 </a:t>
            </a:r>
            <a:r>
              <a:rPr lang="cs-CZ" dirty="0" err="1"/>
              <a:t>clean</a:t>
            </a:r>
            <a:endParaRPr lang="cs-CZ" dirty="0"/>
          </a:p>
          <a:p>
            <a:pPr lvl="2"/>
            <a:r>
              <a:rPr lang="cs-CZ" dirty="0" err="1"/>
              <a:t>Untracked</a:t>
            </a:r>
            <a:r>
              <a:rPr lang="cs-CZ" dirty="0"/>
              <a:t> </a:t>
            </a:r>
            <a:r>
              <a:rPr lang="cs-CZ" dirty="0" err="1"/>
              <a:t>file</a:t>
            </a:r>
            <a:endParaRPr lang="cs-CZ" dirty="0"/>
          </a:p>
          <a:p>
            <a:pPr lvl="2"/>
            <a:r>
              <a:rPr lang="cs-CZ" dirty="0" err="1"/>
              <a:t>Changes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commited</a:t>
            </a:r>
            <a:endParaRPr lang="cs-CZ" dirty="0"/>
          </a:p>
          <a:p>
            <a:pPr lvl="2"/>
            <a:r>
              <a:rPr lang="cs-CZ" dirty="0" err="1"/>
              <a:t>Changes</a:t>
            </a:r>
            <a:r>
              <a:rPr lang="cs-CZ" dirty="0"/>
              <a:t> not </a:t>
            </a:r>
            <a:r>
              <a:rPr lang="cs-CZ" dirty="0" err="1"/>
              <a:t>staged</a:t>
            </a:r>
            <a:endParaRPr lang="cs-CZ" dirty="0"/>
          </a:p>
          <a:p>
            <a:r>
              <a:rPr lang="cs-CZ" dirty="0"/>
              <a:t>Jakákoliv operace platí pro aktuální změny</a:t>
            </a:r>
          </a:p>
          <a:p>
            <a:pPr lvl="1"/>
            <a:r>
              <a:rPr lang="cs-CZ" dirty="0"/>
              <a:t>Následné změny nutno znovu označit</a:t>
            </a:r>
          </a:p>
        </p:txBody>
      </p:sp>
    </p:spTree>
    <p:extLst>
      <p:ext uri="{BB962C8B-B14F-4D97-AF65-F5344CB8AC3E}">
        <p14:creationId xmlns:p14="http://schemas.microsoft.com/office/powerpoint/2010/main" val="169420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ignorování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Soubory, které nechceme sledovat</a:t>
            </a:r>
          </a:p>
          <a:p>
            <a:pPr lvl="1"/>
            <a:r>
              <a:rPr lang="cs-CZ" dirty="0"/>
              <a:t>Logy</a:t>
            </a:r>
          </a:p>
          <a:p>
            <a:pPr lvl="1"/>
            <a:r>
              <a:rPr lang="cs-CZ" dirty="0"/>
              <a:t>Sestavování </a:t>
            </a:r>
          </a:p>
          <a:p>
            <a:pPr lvl="1"/>
            <a:r>
              <a:rPr lang="cs-CZ" dirty="0"/>
              <a:t>Nástroje (IDE, editor, </a:t>
            </a:r>
            <a:r>
              <a:rPr lang="cs-CZ" dirty="0" err="1"/>
              <a:t>configurace</a:t>
            </a:r>
            <a:r>
              <a:rPr lang="cs-CZ" dirty="0"/>
              <a:t>)</a:t>
            </a:r>
          </a:p>
          <a:p>
            <a:r>
              <a:rPr lang="cs-CZ" dirty="0"/>
              <a:t>Soubor .</a:t>
            </a:r>
            <a:r>
              <a:rPr lang="cs-CZ" dirty="0" err="1"/>
              <a:t>gitignore</a:t>
            </a:r>
            <a:r>
              <a:rPr lang="cs-CZ" dirty="0"/>
              <a:t> se seznamem cest</a:t>
            </a:r>
          </a:p>
          <a:p>
            <a:pPr lvl="1"/>
            <a:r>
              <a:rPr lang="cs-CZ" dirty="0"/>
              <a:t>Cesta k souboru</a:t>
            </a:r>
          </a:p>
          <a:p>
            <a:pPr lvl="1"/>
            <a:r>
              <a:rPr lang="cs-CZ" dirty="0"/>
              <a:t>Šablona (*?.)</a:t>
            </a:r>
          </a:p>
          <a:p>
            <a:pPr lvl="1"/>
            <a:r>
              <a:rPr lang="cs-CZ" dirty="0"/>
              <a:t>Cesta k adresáři</a:t>
            </a:r>
          </a:p>
          <a:p>
            <a:r>
              <a:rPr lang="cs-CZ" dirty="0"/>
              <a:t>http://github.com/github/gitignore</a:t>
            </a:r>
          </a:p>
        </p:txBody>
      </p:sp>
    </p:spTree>
    <p:extLst>
      <p:ext uri="{BB962C8B-B14F-4D97-AF65-F5344CB8AC3E}">
        <p14:creationId xmlns:p14="http://schemas.microsoft.com/office/powerpoint/2010/main" val="216867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prohlížení změn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status –s`</a:t>
            </a:r>
          </a:p>
          <a:p>
            <a:r>
              <a:rPr lang="cs-CZ" dirty="0"/>
              <a:t>Neoznačené změny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diff</a:t>
            </a:r>
            <a:r>
              <a:rPr lang="cs-CZ" dirty="0"/>
              <a:t>`</a:t>
            </a:r>
          </a:p>
          <a:p>
            <a:r>
              <a:rPr lang="cs-CZ" dirty="0"/>
              <a:t>Označené změny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diff</a:t>
            </a:r>
            <a:r>
              <a:rPr lang="cs-CZ" dirty="0"/>
              <a:t> --</a:t>
            </a:r>
            <a:r>
              <a:rPr lang="cs-CZ" dirty="0" err="1"/>
              <a:t>staged</a:t>
            </a:r>
            <a:r>
              <a:rPr lang="cs-CZ" dirty="0"/>
              <a:t>`</a:t>
            </a:r>
          </a:p>
          <a:p>
            <a:r>
              <a:rPr lang="cs-CZ" dirty="0"/>
              <a:t>Externí nástroje</a:t>
            </a:r>
          </a:p>
        </p:txBody>
      </p:sp>
    </p:spTree>
    <p:extLst>
      <p:ext uri="{BB962C8B-B14F-4D97-AF65-F5344CB8AC3E}">
        <p14:creationId xmlns:p14="http://schemas.microsoft.com/office/powerpoint/2010/main" val="273772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prohlížení revizí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log`</a:t>
            </a:r>
          </a:p>
          <a:p>
            <a:r>
              <a:rPr lang="cs-CZ" dirty="0"/>
              <a:t>Reverzní chronologie</a:t>
            </a:r>
          </a:p>
          <a:p>
            <a:r>
              <a:rPr lang="cs-CZ" dirty="0"/>
              <a:t>Přepínače</a:t>
            </a:r>
          </a:p>
          <a:p>
            <a:pPr lvl="1"/>
            <a:r>
              <a:rPr lang="cs-CZ" dirty="0"/>
              <a:t>`-p` zobrazuje změny</a:t>
            </a:r>
          </a:p>
          <a:p>
            <a:pPr lvl="1"/>
            <a:r>
              <a:rPr lang="cs-CZ" dirty="0"/>
              <a:t>`--online` na jednom řádku</a:t>
            </a:r>
          </a:p>
          <a:p>
            <a:pPr lvl="1"/>
            <a:r>
              <a:rPr lang="cs-CZ" dirty="0"/>
              <a:t>`-2` jen dvě poslední změny</a:t>
            </a:r>
          </a:p>
          <a:p>
            <a:pPr lvl="1"/>
            <a:r>
              <a:rPr lang="cs-CZ" dirty="0"/>
              <a:t>`--</a:t>
            </a:r>
            <a:r>
              <a:rPr lang="cs-CZ" dirty="0" err="1"/>
              <a:t>stat</a:t>
            </a:r>
            <a:r>
              <a:rPr lang="cs-CZ" dirty="0"/>
              <a:t>` krátká statistika</a:t>
            </a:r>
          </a:p>
          <a:p>
            <a:pPr lvl="1"/>
            <a:r>
              <a:rPr lang="cs-CZ" dirty="0"/>
              <a:t>`--</a:t>
            </a:r>
            <a:r>
              <a:rPr lang="cs-CZ" dirty="0" err="1"/>
              <a:t>pretty</a:t>
            </a:r>
            <a:r>
              <a:rPr lang="cs-CZ" dirty="0"/>
              <a:t>=</a:t>
            </a:r>
            <a:r>
              <a:rPr lang="cs-CZ" dirty="0" err="1"/>
              <a:t>format</a:t>
            </a:r>
            <a:r>
              <a:rPr lang="cs-CZ" dirty="0"/>
              <a:t>:““`</a:t>
            </a:r>
          </a:p>
        </p:txBody>
      </p:sp>
    </p:spTree>
    <p:extLst>
      <p:ext uri="{BB962C8B-B14F-4D97-AF65-F5344CB8AC3E}">
        <p14:creationId xmlns:p14="http://schemas.microsoft.com/office/powerpoint/2010/main" val="407461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prohlížení revizí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log`</a:t>
            </a:r>
          </a:p>
          <a:p>
            <a:r>
              <a:rPr lang="cs-CZ" dirty="0"/>
              <a:t>Čas `--</a:t>
            </a:r>
            <a:r>
              <a:rPr lang="cs-CZ" dirty="0" err="1"/>
              <a:t>since</a:t>
            </a:r>
            <a:r>
              <a:rPr lang="cs-CZ" dirty="0"/>
              <a:t>`</a:t>
            </a:r>
          </a:p>
          <a:p>
            <a:r>
              <a:rPr lang="cs-CZ" dirty="0"/>
              <a:t>Autor `--</a:t>
            </a:r>
            <a:r>
              <a:rPr lang="cs-CZ" dirty="0" err="1"/>
              <a:t>author</a:t>
            </a:r>
            <a:r>
              <a:rPr lang="cs-CZ" dirty="0"/>
              <a:t>`</a:t>
            </a:r>
          </a:p>
          <a:p>
            <a:r>
              <a:rPr lang="cs-CZ" dirty="0"/>
              <a:t>Hledání ve zprávě `--grep`</a:t>
            </a:r>
          </a:p>
          <a:p>
            <a:r>
              <a:rPr lang="cs-CZ" dirty="0"/>
              <a:t>Omezení na soubor `-- cesta`</a:t>
            </a:r>
          </a:p>
        </p:txBody>
      </p:sp>
    </p:spTree>
    <p:extLst>
      <p:ext uri="{BB962C8B-B14F-4D97-AF65-F5344CB8AC3E}">
        <p14:creationId xmlns:p14="http://schemas.microsoft.com/office/powerpoint/2010/main" val="66839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předchozí stav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commit</a:t>
            </a:r>
            <a:r>
              <a:rPr lang="cs-CZ" dirty="0"/>
              <a:t> --</a:t>
            </a:r>
            <a:r>
              <a:rPr lang="cs-CZ" dirty="0" err="1"/>
              <a:t>amend</a:t>
            </a:r>
            <a:r>
              <a:rPr lang="cs-CZ" dirty="0"/>
              <a:t>` umožňuje změnit</a:t>
            </a:r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reset`  odstraní z označených</a:t>
            </a:r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checkout</a:t>
            </a:r>
            <a:r>
              <a:rPr lang="cs-CZ" dirty="0"/>
              <a:t>` vrácení stavu z </a:t>
            </a:r>
            <a:r>
              <a:rPr lang="cs-CZ" dirty="0" err="1"/>
              <a:t>repozitáře</a:t>
            </a:r>
            <a:endParaRPr lang="cs-CZ" dirty="0"/>
          </a:p>
          <a:p>
            <a:pPr lvl="1"/>
            <a:r>
              <a:rPr lang="cs-CZ" dirty="0"/>
              <a:t>Všechny změny jsou ztraceny!</a:t>
            </a:r>
          </a:p>
        </p:txBody>
      </p:sp>
    </p:spTree>
    <p:extLst>
      <p:ext uri="{BB962C8B-B14F-4D97-AF65-F5344CB8AC3E}">
        <p14:creationId xmlns:p14="http://schemas.microsoft.com/office/powerpoint/2010/main" val="9684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pepe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Nom</a:t>
            </a:r>
            <a:r>
              <a:rPr lang="cs-CZ" dirty="0"/>
              <a:t> de </a:t>
            </a:r>
            <a:r>
              <a:rPr lang="cs-CZ" dirty="0" err="1"/>
              <a:t>guerre</a:t>
            </a:r>
            <a:r>
              <a:rPr lang="cs-CZ" dirty="0"/>
              <a:t> de </a:t>
            </a:r>
            <a:r>
              <a:rPr lang="cs-CZ" dirty="0" err="1"/>
              <a:t>ordinateur</a:t>
            </a:r>
            <a:endParaRPr lang="cs-CZ" dirty="0"/>
          </a:p>
          <a:p>
            <a:r>
              <a:rPr lang="cs-CZ" dirty="0"/>
              <a:t>První </a:t>
            </a:r>
            <a:r>
              <a:rPr lang="cs-CZ" dirty="0" err="1"/>
              <a:t>Rubysta</a:t>
            </a:r>
            <a:r>
              <a:rPr lang="cs-CZ" dirty="0"/>
              <a:t> v Bohemii</a:t>
            </a:r>
          </a:p>
          <a:p>
            <a:r>
              <a:rPr lang="cs-CZ" dirty="0"/>
              <a:t>Průzkumník informační džungle</a:t>
            </a:r>
          </a:p>
        </p:txBody>
      </p:sp>
    </p:spTree>
    <p:extLst>
      <p:ext uri="{BB962C8B-B14F-4D97-AF65-F5344CB8AC3E}">
        <p14:creationId xmlns:p14="http://schemas.microsoft.com/office/powerpoint/2010/main" val="271156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vzdálené </a:t>
            </a:r>
            <a:r>
              <a:rPr lang="cs-CZ" dirty="0" err="1"/>
              <a:t>repozitáře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` výpis vzdálených </a:t>
            </a:r>
            <a:r>
              <a:rPr lang="cs-CZ" dirty="0" err="1"/>
              <a:t>repozitářů</a:t>
            </a:r>
            <a:endParaRPr lang="cs-CZ" dirty="0"/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zkr</a:t>
            </a:r>
            <a:r>
              <a:rPr lang="cs-CZ" dirty="0"/>
              <a:t> </a:t>
            </a:r>
            <a:r>
              <a:rPr lang="cs-CZ" dirty="0" err="1"/>
              <a:t>url</a:t>
            </a:r>
            <a:r>
              <a:rPr lang="cs-CZ" dirty="0"/>
              <a:t>` přidá vzdálený</a:t>
            </a:r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rm</a:t>
            </a:r>
            <a:r>
              <a:rPr lang="cs-CZ" dirty="0"/>
              <a:t>` odebere vzdálený</a:t>
            </a:r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fetch</a:t>
            </a:r>
            <a:r>
              <a:rPr lang="cs-CZ" dirty="0"/>
              <a:t> </a:t>
            </a:r>
            <a:r>
              <a:rPr lang="cs-CZ" dirty="0" err="1"/>
              <a:t>zkr</a:t>
            </a:r>
            <a:r>
              <a:rPr lang="cs-CZ" dirty="0"/>
              <a:t>` vyzvedne změny ze vzdáleného </a:t>
            </a:r>
            <a:r>
              <a:rPr lang="cs-CZ" dirty="0" err="1"/>
              <a:t>repozitáře</a:t>
            </a:r>
            <a:endParaRPr lang="cs-CZ" dirty="0"/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 show </a:t>
            </a:r>
            <a:r>
              <a:rPr lang="cs-CZ" dirty="0" err="1"/>
              <a:t>zkr</a:t>
            </a:r>
            <a:r>
              <a:rPr lang="cs-CZ" dirty="0"/>
              <a:t>` zobrazí informace o vzdáleném </a:t>
            </a:r>
            <a:r>
              <a:rPr lang="cs-CZ" dirty="0" err="1"/>
              <a:t>repozitáři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168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značky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Označení místa v historii</a:t>
            </a:r>
          </a:p>
          <a:p>
            <a:r>
              <a:rPr lang="cs-CZ" dirty="0"/>
              <a:t>Jednoduché jsou odkazem na objekt</a:t>
            </a:r>
          </a:p>
          <a:p>
            <a:r>
              <a:rPr lang="cs-CZ" dirty="0"/>
              <a:t>Anotované</a:t>
            </a:r>
          </a:p>
          <a:p>
            <a:pPr lvl="1"/>
            <a:r>
              <a:rPr lang="cs-CZ" dirty="0"/>
              <a:t>Nový objekt</a:t>
            </a:r>
          </a:p>
          <a:p>
            <a:pPr lvl="1"/>
            <a:r>
              <a:rPr lang="cs-CZ" dirty="0"/>
              <a:t>Autor, e-mail a zpráva</a:t>
            </a:r>
          </a:p>
          <a:p>
            <a:r>
              <a:rPr lang="cs-CZ" dirty="0"/>
              <a:t>Vypsání  `</a:t>
            </a:r>
            <a:r>
              <a:rPr lang="cs-CZ" dirty="0" err="1"/>
              <a:t>git</a:t>
            </a:r>
            <a:r>
              <a:rPr lang="cs-CZ" dirty="0"/>
              <a:t> tag [-l]`</a:t>
            </a:r>
          </a:p>
          <a:p>
            <a:r>
              <a:rPr lang="cs-CZ" dirty="0"/>
              <a:t>Detail  `</a:t>
            </a:r>
            <a:r>
              <a:rPr lang="cs-CZ" dirty="0" err="1"/>
              <a:t>git</a:t>
            </a:r>
            <a:r>
              <a:rPr lang="cs-CZ" dirty="0"/>
              <a:t> show tag`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258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větve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Vytvoření</a:t>
            </a:r>
          </a:p>
          <a:p>
            <a:pPr lvl="1"/>
            <a:r>
              <a:rPr lang="cs-CZ" dirty="0"/>
              <a:t>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branch</a:t>
            </a:r>
            <a:r>
              <a:rPr lang="cs-CZ" dirty="0"/>
              <a:t> test`</a:t>
            </a:r>
          </a:p>
          <a:p>
            <a:r>
              <a:rPr lang="cs-CZ" dirty="0"/>
              <a:t>Přepnutí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checkout</a:t>
            </a:r>
            <a:r>
              <a:rPr lang="cs-CZ" dirty="0"/>
              <a:t>  test	`</a:t>
            </a:r>
          </a:p>
          <a:p>
            <a:r>
              <a:rPr lang="cs-CZ" dirty="0"/>
              <a:t>Spojení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merge</a:t>
            </a:r>
            <a:r>
              <a:rPr lang="cs-CZ" dirty="0"/>
              <a:t> test`</a:t>
            </a:r>
          </a:p>
          <a:p>
            <a:r>
              <a:rPr lang="cs-CZ" dirty="0"/>
              <a:t>Výpis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branch</a:t>
            </a:r>
            <a:r>
              <a:rPr lang="cs-CZ" dirty="0"/>
              <a:t> -v `</a:t>
            </a:r>
          </a:p>
        </p:txBody>
      </p:sp>
    </p:spTree>
    <p:extLst>
      <p:ext uri="{BB962C8B-B14F-4D97-AF65-F5344CB8AC3E}">
        <p14:creationId xmlns:p14="http://schemas.microsoft.com/office/powerpoint/2010/main" val="427099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Největší platforma</a:t>
            </a:r>
          </a:p>
          <a:p>
            <a:r>
              <a:rPr lang="cs-CZ" dirty="0"/>
              <a:t>Téměř nutnost pro každého vývojáře</a:t>
            </a:r>
          </a:p>
          <a:p>
            <a:r>
              <a:rPr lang="cs-CZ" dirty="0" err="1"/>
              <a:t>Součíst</a:t>
            </a:r>
            <a:r>
              <a:rPr lang="cs-CZ" dirty="0"/>
              <a:t> pohovorů</a:t>
            </a:r>
          </a:p>
          <a:p>
            <a:r>
              <a:rPr lang="cs-CZ" dirty="0"/>
              <a:t>Vytvoření účtu</a:t>
            </a:r>
          </a:p>
        </p:txBody>
      </p:sp>
    </p:spTree>
    <p:extLst>
      <p:ext uri="{BB962C8B-B14F-4D97-AF65-F5344CB8AC3E}">
        <p14:creationId xmlns:p14="http://schemas.microsoft.com/office/powerpoint/2010/main" val="422072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 – Windows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Instalace balíku</a:t>
            </a:r>
          </a:p>
          <a:p>
            <a:r>
              <a:rPr lang="cs-CZ" dirty="0"/>
              <a:t>Instalace GitHub cli</a:t>
            </a:r>
          </a:p>
          <a:p>
            <a:r>
              <a:rPr lang="cs-CZ" dirty="0"/>
              <a:t>Instalace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2020876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FOSS </a:t>
            </a:r>
            <a:r>
              <a:rPr lang="cs-CZ" dirty="0" err="1"/>
              <a:t>strikes</a:t>
            </a:r>
            <a:r>
              <a:rPr lang="cs-CZ" dirty="0"/>
              <a:t> </a:t>
            </a:r>
            <a:r>
              <a:rPr lang="cs-CZ" dirty="0" err="1"/>
              <a:t>back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Organizace</a:t>
            </a:r>
          </a:p>
          <a:p>
            <a:r>
              <a:rPr lang="cs-CZ" dirty="0"/>
              <a:t>Přispívání</a:t>
            </a:r>
          </a:p>
          <a:p>
            <a:r>
              <a:rPr lang="cs-CZ" dirty="0"/>
              <a:t>Typy </a:t>
            </a:r>
            <a:r>
              <a:rPr lang="cs-CZ" dirty="0" err="1"/>
              <a:t>licensí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990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AMA do finále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hlinkClick r:id="rId2"/>
              </a:rPr>
              <a:t>https://github.com/pepe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  <a:hlinkClick r:id="rId3"/>
              </a:rPr>
              <a:t>https://git.sr.ht/~pepe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cs-CZ" dirty="0"/>
              <a:t>FOSS FTW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cs-CZ" sz="2000" dirty="0"/>
              <a:t>Free/open source software</a:t>
            </a:r>
          </a:p>
          <a:p>
            <a:r>
              <a:rPr lang="cs-CZ" sz="2000" dirty="0"/>
              <a:t>Součást našeho života</a:t>
            </a:r>
          </a:p>
          <a:p>
            <a:r>
              <a:rPr lang="cs-CZ" sz="2000" dirty="0"/>
              <a:t>I ty můžeš pomoci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D397C0C-955B-472D-A20E-A772C5D49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48" y="807593"/>
            <a:ext cx="412615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200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VCS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AC92B82-FD5A-49E9-8A5D-C4803D27F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tired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Lokální</a:t>
            </a:r>
          </a:p>
          <a:p>
            <a:pPr lvl="1"/>
            <a:r>
              <a:rPr lang="cs-CZ" dirty="0"/>
              <a:t>RCS</a:t>
            </a:r>
          </a:p>
          <a:p>
            <a:r>
              <a:rPr lang="cs-CZ" dirty="0"/>
              <a:t>Centralizované</a:t>
            </a:r>
          </a:p>
          <a:p>
            <a:pPr lvl="1"/>
            <a:r>
              <a:rPr lang="cs-CZ" dirty="0"/>
              <a:t>CVS</a:t>
            </a:r>
          </a:p>
          <a:p>
            <a:pPr lvl="1"/>
            <a:r>
              <a:rPr lang="cs-CZ" dirty="0" err="1"/>
              <a:t>Subversion</a:t>
            </a:r>
            <a:endParaRPr lang="cs-CZ" dirty="0"/>
          </a:p>
          <a:p>
            <a:pPr lvl="1"/>
            <a:r>
              <a:rPr lang="cs-CZ" dirty="0" err="1"/>
              <a:t>Perforce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B2DC84-4109-4C3B-B1C8-2A3EA551A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wired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E946CDB-9FE4-4FEA-9821-F7C5B4748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Distribuované</a:t>
            </a:r>
          </a:p>
          <a:p>
            <a:pPr lvl="1"/>
            <a:r>
              <a:rPr lang="cs-CZ" dirty="0"/>
              <a:t>Git</a:t>
            </a:r>
          </a:p>
          <a:p>
            <a:pPr lvl="1"/>
            <a:r>
              <a:rPr lang="cs-CZ" dirty="0" err="1"/>
              <a:t>Mercurial</a:t>
            </a:r>
            <a:endParaRPr lang="cs-CZ" dirty="0"/>
          </a:p>
          <a:p>
            <a:pPr lvl="1"/>
            <a:r>
              <a:rPr lang="cs-CZ" dirty="0" err="1"/>
              <a:t>Bazaar</a:t>
            </a:r>
            <a:endParaRPr lang="cs-CZ" dirty="0"/>
          </a:p>
          <a:p>
            <a:pPr lvl="1"/>
            <a:r>
              <a:rPr lang="cs-CZ" dirty="0" err="1"/>
              <a:t>Darcs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403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Link dne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328075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- počátky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Linu[</a:t>
            </a:r>
            <a:r>
              <a:rPr lang="cs-CZ" dirty="0" err="1"/>
              <a:t>s|x</a:t>
            </a:r>
            <a:r>
              <a:rPr lang="cs-CZ" dirty="0"/>
              <a:t>]</a:t>
            </a:r>
          </a:p>
          <a:p>
            <a:r>
              <a:rPr lang="cs-CZ" dirty="0"/>
              <a:t>2005 – současnost</a:t>
            </a:r>
          </a:p>
          <a:p>
            <a:r>
              <a:rPr lang="cs-CZ" dirty="0"/>
              <a:t>Nápad nebyl nový</a:t>
            </a:r>
          </a:p>
          <a:p>
            <a:r>
              <a:rPr lang="cs-CZ" dirty="0"/>
              <a:t>Spor s </a:t>
            </a:r>
            <a:r>
              <a:rPr lang="cs-CZ" dirty="0" err="1"/>
              <a:t>proprietálním</a:t>
            </a:r>
            <a:r>
              <a:rPr lang="cs-CZ" dirty="0"/>
              <a:t> dodavatelem VCS</a:t>
            </a:r>
          </a:p>
        </p:txBody>
      </p:sp>
    </p:spTree>
    <p:extLst>
      <p:ext uri="{BB962C8B-B14F-4D97-AF65-F5344CB8AC3E}">
        <p14:creationId xmlns:p14="http://schemas.microsoft.com/office/powerpoint/2010/main" val="93615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/>
              <a:t>– slovníček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225F103-6E66-4503-B83C-0A88681CC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English</a:t>
            </a:r>
            <a:r>
              <a:rPr lang="cs-CZ" dirty="0"/>
              <a:t>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Repository</a:t>
            </a:r>
            <a:r>
              <a:rPr lang="cs-CZ" dirty="0"/>
              <a:t> </a:t>
            </a:r>
          </a:p>
          <a:p>
            <a:r>
              <a:rPr lang="cs-CZ" dirty="0" err="1"/>
              <a:t>Commit</a:t>
            </a:r>
            <a:endParaRPr lang="cs-CZ" dirty="0"/>
          </a:p>
          <a:p>
            <a:r>
              <a:rPr lang="cs-CZ" dirty="0" err="1"/>
              <a:t>Tracked</a:t>
            </a:r>
            <a:endParaRPr lang="cs-CZ" dirty="0"/>
          </a:p>
          <a:p>
            <a:r>
              <a:rPr lang="cs-CZ" dirty="0" err="1"/>
              <a:t>Untracked</a:t>
            </a:r>
            <a:endParaRPr lang="cs-CZ" dirty="0"/>
          </a:p>
          <a:p>
            <a:r>
              <a:rPr lang="cs-CZ" dirty="0" err="1"/>
              <a:t>Modified</a:t>
            </a:r>
            <a:endParaRPr lang="cs-CZ" dirty="0"/>
          </a:p>
          <a:p>
            <a:r>
              <a:rPr lang="cs-CZ" dirty="0" err="1"/>
              <a:t>Staged</a:t>
            </a:r>
            <a:endParaRPr lang="cs-CZ" dirty="0"/>
          </a:p>
          <a:p>
            <a:r>
              <a:rPr lang="cs-CZ" dirty="0" err="1"/>
              <a:t>Commited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9F1477C-48DB-41D6-AED9-F1ED3D4E5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Česky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F33181-B6AA-408F-B975-62A7770D11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err="1"/>
              <a:t>Repozitář</a:t>
            </a:r>
            <a:endParaRPr lang="cs-CZ" dirty="0"/>
          </a:p>
          <a:p>
            <a:r>
              <a:rPr lang="cs-CZ" dirty="0"/>
              <a:t>Revize</a:t>
            </a:r>
          </a:p>
          <a:p>
            <a:r>
              <a:rPr lang="cs-CZ" dirty="0"/>
              <a:t>Sledované</a:t>
            </a:r>
          </a:p>
          <a:p>
            <a:r>
              <a:rPr lang="cs-CZ" dirty="0"/>
              <a:t>Nesledované</a:t>
            </a:r>
          </a:p>
          <a:p>
            <a:r>
              <a:rPr lang="cs-CZ" dirty="0"/>
              <a:t>Změněné</a:t>
            </a:r>
          </a:p>
          <a:p>
            <a:r>
              <a:rPr lang="cs-CZ" dirty="0"/>
              <a:t>Označené změny</a:t>
            </a:r>
          </a:p>
          <a:p>
            <a:r>
              <a:rPr lang="cs-CZ" dirty="0"/>
              <a:t>Zapsané změny</a:t>
            </a:r>
          </a:p>
        </p:txBody>
      </p:sp>
    </p:spTree>
    <p:extLst>
      <p:ext uri="{BB962C8B-B14F-4D97-AF65-F5344CB8AC3E}">
        <p14:creationId xmlns:p14="http://schemas.microsoft.com/office/powerpoint/2010/main" val="286384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- 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Delta vs </a:t>
            </a:r>
            <a:r>
              <a:rPr lang="cs-CZ" dirty="0" err="1"/>
              <a:t>Snapshot</a:t>
            </a:r>
            <a:endParaRPr lang="cs-CZ" dirty="0"/>
          </a:p>
          <a:p>
            <a:r>
              <a:rPr lang="cs-CZ" dirty="0"/>
              <a:t>Lokální (skoro vše)</a:t>
            </a:r>
          </a:p>
          <a:p>
            <a:r>
              <a:rPr lang="cs-CZ" dirty="0"/>
              <a:t>Integrita – kontrolní součet</a:t>
            </a:r>
          </a:p>
          <a:p>
            <a:r>
              <a:rPr lang="cs-CZ" dirty="0"/>
              <a:t>Informace se pouze přidávají </a:t>
            </a:r>
          </a:p>
        </p:txBody>
      </p:sp>
    </p:spTree>
    <p:extLst>
      <p:ext uri="{BB962C8B-B14F-4D97-AF65-F5344CB8AC3E}">
        <p14:creationId xmlns:p14="http://schemas.microsoft.com/office/powerpoint/2010/main" val="12796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- instalace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Balík pro operační systém</a:t>
            </a:r>
          </a:p>
          <a:p>
            <a:r>
              <a:rPr lang="cs-CZ" dirty="0"/>
              <a:t>Windows – instalátor</a:t>
            </a:r>
          </a:p>
          <a:p>
            <a:pPr lvl="1"/>
            <a:r>
              <a:rPr lang="cs-CZ" dirty="0"/>
              <a:t>Nejen </a:t>
            </a:r>
            <a:r>
              <a:rPr lang="cs-CZ" dirty="0" err="1"/>
              <a:t>git</a:t>
            </a:r>
            <a:endParaRPr lang="cs-CZ" dirty="0"/>
          </a:p>
          <a:p>
            <a:r>
              <a:rPr lang="cs-CZ" dirty="0"/>
              <a:t>Ze zdrojového kódu</a:t>
            </a:r>
          </a:p>
        </p:txBody>
      </p:sp>
    </p:spTree>
    <p:extLst>
      <p:ext uri="{BB962C8B-B14F-4D97-AF65-F5344CB8AC3E}">
        <p14:creationId xmlns:p14="http://schemas.microsoft.com/office/powerpoint/2010/main" val="33593701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í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710</Words>
  <Application>Microsoft Office PowerPoint</Application>
  <PresentationFormat>Širokoúhlá obrazovka</PresentationFormat>
  <Paragraphs>181</Paragraphs>
  <Slides>26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Motiv Office</vt:lpstr>
      <vt:lpstr>git</vt:lpstr>
      <vt:lpstr>pepe</vt:lpstr>
      <vt:lpstr>FOSS FTW</vt:lpstr>
      <vt:lpstr>VCS</vt:lpstr>
      <vt:lpstr>Link dne</vt:lpstr>
      <vt:lpstr>git - počátky</vt:lpstr>
      <vt:lpstr>git – slovníček</vt:lpstr>
      <vt:lpstr>git - architektura</vt:lpstr>
      <vt:lpstr>git - instalace</vt:lpstr>
      <vt:lpstr>git – příkazová řádka</vt:lpstr>
      <vt:lpstr>git - nastavení</vt:lpstr>
      <vt:lpstr>git – vytvoření repozitáře</vt:lpstr>
      <vt:lpstr>git – záznam změn</vt:lpstr>
      <vt:lpstr>git – zjištění stavu</vt:lpstr>
      <vt:lpstr>git – ignorování</vt:lpstr>
      <vt:lpstr>git – prohlížení změn</vt:lpstr>
      <vt:lpstr>git – prohlížení revizí</vt:lpstr>
      <vt:lpstr>git – prohlížení revizí II</vt:lpstr>
      <vt:lpstr>git – předchozí stav</vt:lpstr>
      <vt:lpstr>git – vzdálené repozitáře</vt:lpstr>
      <vt:lpstr>git – značky</vt:lpstr>
      <vt:lpstr>git – větve</vt:lpstr>
      <vt:lpstr>GitHub</vt:lpstr>
      <vt:lpstr>GitHub – Windows</vt:lpstr>
      <vt:lpstr>FOSS strikes back</vt:lpstr>
      <vt:lpstr>AMA do finále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Josef Pospíšil</dc:creator>
  <cp:lastModifiedBy>Josef Pospíšil</cp:lastModifiedBy>
  <cp:revision>3</cp:revision>
  <dcterms:created xsi:type="dcterms:W3CDTF">2022-02-21T12:57:23Z</dcterms:created>
  <dcterms:modified xsi:type="dcterms:W3CDTF">2022-03-02T09:20:17Z</dcterms:modified>
</cp:coreProperties>
</file>