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uckiest Guy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64CDD86-92F1-4609-A00D-2D513F67B51D}">
  <a:tblStyle styleId="{764CDD86-92F1-4609-A00D-2D513F67B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1c7427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1c7427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27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26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subTitle" idx="1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2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subTitle" idx="3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subTitle" idx="5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7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subTitle" idx="1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2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3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4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5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subTitle" idx="6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- 2">
  <p:cSld name="CUSTOM_2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0" name="Google Shape;330;p15"/>
          <p:cNvSpPr txBox="1">
            <a:spLocks noGrp="1"/>
          </p:cNvSpPr>
          <p:nvPr>
            <p:ph type="subTitle" idx="2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1" name="Google Shape;331;p15"/>
          <p:cNvSpPr txBox="1">
            <a:spLocks noGrp="1"/>
          </p:cNvSpPr>
          <p:nvPr>
            <p:ph type="subTitle" idx="3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2" name="Google Shape;332;p15"/>
          <p:cNvSpPr txBox="1">
            <a:spLocks noGrp="1"/>
          </p:cNvSpPr>
          <p:nvPr>
            <p:ph type="subTitle" idx="4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3" name="Google Shape;333;p15"/>
          <p:cNvSpPr txBox="1">
            <a:spLocks noGrp="1"/>
          </p:cNvSpPr>
          <p:nvPr>
            <p:ph type="subTitle" idx="5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6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7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6" name="Google Shape;336;p15"/>
          <p:cNvSpPr txBox="1">
            <a:spLocks noGrp="1"/>
          </p:cNvSpPr>
          <p:nvPr>
            <p:ph type="subTitle" idx="8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 idx="9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2" name="Google Shape;342;p16"/>
          <p:cNvSpPr txBox="1">
            <a:spLocks noGrp="1"/>
          </p:cNvSpPr>
          <p:nvPr>
            <p:ph type="subTitle" idx="1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3" name="Google Shape;343;p16"/>
          <p:cNvSpPr txBox="1">
            <a:spLocks noGrp="1"/>
          </p:cNvSpPr>
          <p:nvPr>
            <p:ph type="subTitle" idx="2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ubTitle" idx="3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subTitle" idx="4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6" name="Google Shape;346;p16"/>
          <p:cNvSpPr txBox="1">
            <a:spLocks noGrp="1"/>
          </p:cNvSpPr>
          <p:nvPr>
            <p:ph type="subTitle" idx="5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7" name="Google Shape;347;p16"/>
          <p:cNvSpPr txBox="1">
            <a:spLocks noGrp="1"/>
          </p:cNvSpPr>
          <p:nvPr>
            <p:ph type="subTitle" idx="6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ubTitle" idx="7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2 ">
  <p:cSld name="CUSTOM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1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2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3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4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5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1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subTitle" idx="2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ubTitle" idx="3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2" name="Google Shape;372;p18"/>
          <p:cNvSpPr txBox="1">
            <a:spLocks noGrp="1"/>
          </p:cNvSpPr>
          <p:nvPr>
            <p:ph type="subTitle" idx="4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3" name="Google Shape;373;p18"/>
          <p:cNvSpPr txBox="1">
            <a:spLocks noGrp="1"/>
          </p:cNvSpPr>
          <p:nvPr>
            <p:ph type="subTitle" idx="5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8"/>
          <p:cNvSpPr txBox="1">
            <a:spLocks noGrp="1"/>
          </p:cNvSpPr>
          <p:nvPr>
            <p:ph type="subTitle" idx="6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5" name="Google Shape;375;p18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ubTitle" idx="7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8"/>
          <p:cNvSpPr txBox="1">
            <a:spLocks noGrp="1"/>
          </p:cNvSpPr>
          <p:nvPr>
            <p:ph type="subTitle" idx="8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gram">
  <p:cSld name="CUSTOM_6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9"/>
          <p:cNvSpPr txBox="1">
            <a:spLocks noGrp="1"/>
          </p:cNvSpPr>
          <p:nvPr>
            <p:ph type="subTitle" idx="1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subTitle" idx="2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3" name="Google Shape;393;p19"/>
          <p:cNvSpPr txBox="1">
            <a:spLocks noGrp="1"/>
          </p:cNvSpPr>
          <p:nvPr>
            <p:ph type="subTitle" idx="3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4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avLst/>
            <a:gdLst/>
            <a:ahLst/>
            <a:cxnLst/>
            <a:rect l="l" t="t" r="r" b="b"/>
            <a:pathLst>
              <a:path w="1" h="136" extrusionOk="0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2">
  <p:cSld name="CUSTOM_7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3">
  <p:cSld name="CUSTOM_8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>
            <a:spLocks noGrp="1"/>
          </p:cNvSpPr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12" name="Google Shape;412;p21"/>
          <p:cNvSpPr txBox="1">
            <a:spLocks noGrp="1"/>
          </p:cNvSpPr>
          <p:nvPr>
            <p:ph type="subTitle" idx="1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 slide">
  <p:cSld name="CUSTOM_9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>
            <a:spLocks noGrp="1"/>
          </p:cNvSpPr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22"/>
          <p:cNvSpPr txBox="1">
            <a:spLocks noGrp="1"/>
          </p:cNvSpPr>
          <p:nvPr>
            <p:ph type="subTitle" idx="1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s-419" sz="1000" b="1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2 columns of text">
  <p:cSld name="CUSTOM_1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subTitle" idx="1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subTitle" idx="2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3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4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>
            <a:spLocks noGrp="1"/>
          </p:cNvSpPr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6"/>
          <p:cNvSpPr txBox="1">
            <a:spLocks noGrp="1"/>
          </p:cNvSpPr>
          <p:nvPr>
            <p:ph type="subTitle" idx="1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subTitle" idx="2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1" name="Google Shape;441;p26"/>
          <p:cNvSpPr txBox="1">
            <a:spLocks noGrp="1"/>
          </p:cNvSpPr>
          <p:nvPr>
            <p:ph type="subTitle" idx="3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4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26"/>
          <p:cNvSpPr txBox="1">
            <a:spLocks noGrp="1"/>
          </p:cNvSpPr>
          <p:nvPr>
            <p:ph type="subTitle" idx="5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4" name="Google Shape;444;p26"/>
          <p:cNvSpPr txBox="1">
            <a:spLocks noGrp="1"/>
          </p:cNvSpPr>
          <p:nvPr>
            <p:ph type="subTitle" idx="6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6"/>
          <p:cNvSpPr txBox="1">
            <a:spLocks noGrp="1"/>
          </p:cNvSpPr>
          <p:nvPr>
            <p:ph type="subTitle" idx="7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1" name="Google Shape;451;p26"/>
          <p:cNvSpPr txBox="1">
            <a:spLocks noGrp="1"/>
          </p:cNvSpPr>
          <p:nvPr>
            <p:ph type="subTitle" idx="8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2" name="Google Shape;452;p26"/>
          <p:cNvSpPr txBox="1">
            <a:spLocks noGrp="1"/>
          </p:cNvSpPr>
          <p:nvPr>
            <p:ph type="subTitle" idx="9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3" name="Google Shape;453;p26"/>
          <p:cNvSpPr txBox="1">
            <a:spLocks noGrp="1"/>
          </p:cNvSpPr>
          <p:nvPr>
            <p:ph type="subTitle" idx="13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4" name="Google Shape;454;p26"/>
          <p:cNvSpPr txBox="1">
            <a:spLocks noGrp="1"/>
          </p:cNvSpPr>
          <p:nvPr>
            <p:ph type="subTitle" idx="14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55" name="Google Shape;455;p26"/>
          <p:cNvSpPr txBox="1">
            <a:spLocks noGrp="1"/>
          </p:cNvSpPr>
          <p:nvPr>
            <p:ph type="subTitle" idx="15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>
            <a:spLocks noGrp="1"/>
          </p:cNvSpPr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tower">
  <p:cSld name="CUSTOM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8"/>
          <p:cNvSpPr txBox="1">
            <a:spLocks noGrp="1"/>
          </p:cNvSpPr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28"/>
          <p:cNvSpPr txBox="1">
            <a:spLocks noGrp="1"/>
          </p:cNvSpPr>
          <p:nvPr>
            <p:ph type="subTitle" idx="1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2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ubTitle" idx="3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boxed text ">
  <p:cSld name="CUSTOM_1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0" name="Google Shape;470;p29"/>
          <p:cNvSpPr txBox="1">
            <a:spLocks noGrp="1"/>
          </p:cNvSpPr>
          <p:nvPr>
            <p:ph type="subTitle" idx="1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0"/>
          <p:cNvSpPr txBox="1">
            <a:spLocks noGrp="1"/>
          </p:cNvSpPr>
          <p:nvPr>
            <p:ph type="subTitle" idx="1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9" name="Google Shape;479;p30"/>
          <p:cNvSpPr txBox="1">
            <a:spLocks noGrp="1"/>
          </p:cNvSpPr>
          <p:nvPr>
            <p:ph type="subTitle" idx="2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0" name="Google Shape;480;p30"/>
          <p:cNvSpPr txBox="1">
            <a:spLocks noGrp="1"/>
          </p:cNvSpPr>
          <p:nvPr>
            <p:ph type="subTitle" idx="3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1" name="Google Shape;481;p30"/>
          <p:cNvSpPr txBox="1">
            <a:spLocks noGrp="1"/>
          </p:cNvSpPr>
          <p:nvPr>
            <p:ph type="subTitle" idx="4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2" name="Google Shape;482;p30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3" name="Google Shape;483;p30"/>
          <p:cNvSpPr txBox="1">
            <a:spLocks noGrp="1"/>
          </p:cNvSpPr>
          <p:nvPr>
            <p:ph type="subTitle" idx="5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4" name="Google Shape;484;p30"/>
          <p:cNvSpPr txBox="1">
            <a:spLocks noGrp="1"/>
          </p:cNvSpPr>
          <p:nvPr>
            <p:ph type="subTitle" idx="6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5" name="Google Shape;485;p30"/>
          <p:cNvSpPr txBox="1">
            <a:spLocks noGrp="1"/>
          </p:cNvSpPr>
          <p:nvPr>
            <p:ph type="subTitle" idx="7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8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avLst/>
            <a:gdLst/>
            <a:ahLst/>
            <a:cxnLst/>
            <a:rect l="l" t="t" r="r" b="b"/>
            <a:pathLst>
              <a:path w="73914" h="39386" extrusionOk="0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avLst/>
            <a:gdLst/>
            <a:ahLst/>
            <a:cxnLst/>
            <a:rect l="l" t="t" r="r" b="b"/>
            <a:pathLst>
              <a:path w="103641" h="27637" extrusionOk="0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avLst/>
            <a:gdLst/>
            <a:ahLst/>
            <a:cxnLst/>
            <a:rect l="l" t="t" r="r" b="b"/>
            <a:pathLst>
              <a:path w="70279" h="37378" extrusionOk="0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avLst/>
            <a:gdLst/>
            <a:ahLst/>
            <a:cxnLst/>
            <a:rect l="l" t="t" r="r" b="b"/>
            <a:pathLst>
              <a:path w="76979" h="17417" extrusionOk="0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4">
  <p:cSld name="CUSTOM_18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1"/>
          <p:cNvSpPr txBox="1">
            <a:spLocks noGrp="1"/>
          </p:cNvSpPr>
          <p:nvPr>
            <p:ph type="subTitle" idx="2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4" name="Google Shape;224;p4"/>
          <p:cNvSpPr txBox="1">
            <a:spLocks noGrp="1"/>
          </p:cNvSpPr>
          <p:nvPr>
            <p:ph type="subTitle" idx="1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9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>
            <a:spLocks noGrp="1"/>
          </p:cNvSpPr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Text and subtitle">
  <p:cSld name="CUSTOM_20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 txBox="1">
            <a:spLocks noGrp="1"/>
          </p:cNvSpPr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05" name="Google Shape;505;p33"/>
          <p:cNvSpPr txBox="1">
            <a:spLocks noGrp="1"/>
          </p:cNvSpPr>
          <p:nvPr>
            <p:ph type="subTitle" idx="1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wesome words">
  <p:cSld name="CUSTOM_21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 txBox="1">
            <a:spLocks noGrp="1"/>
          </p:cNvSpPr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1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Table">
  <p:cSld name="CUSTOM_22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CUSTOM_23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6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9" name="Google Shape;529;p36"/>
          <p:cNvSpPr txBox="1">
            <a:spLocks noGrp="1"/>
          </p:cNvSpPr>
          <p:nvPr>
            <p:ph type="subTitle" idx="1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0" name="Google Shape;530;p36"/>
          <p:cNvSpPr txBox="1">
            <a:spLocks noGrp="1"/>
          </p:cNvSpPr>
          <p:nvPr>
            <p:ph type="subTitle" idx="2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p">
  <p:cSld name="CUSTOM_24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subTitle" idx="1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subTitle" idx="2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3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CUSTOM_25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6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 txBox="1">
            <a:spLocks noGrp="1"/>
          </p:cNvSpPr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6" name="Google Shape;556;p39"/>
          <p:cNvSpPr txBox="1">
            <a:spLocks noGrp="1"/>
          </p:cNvSpPr>
          <p:nvPr>
            <p:ph type="subTitle" idx="1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2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9" name="Google Shape;239;p5"/>
          <p:cNvSpPr txBox="1">
            <a:spLocks noGrp="1"/>
          </p:cNvSpPr>
          <p:nvPr>
            <p:ph type="subTitle" idx="3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0" name="Google Shape;240;p5"/>
          <p:cNvSpPr txBox="1">
            <a:spLocks noGrp="1"/>
          </p:cNvSpPr>
          <p:nvPr>
            <p:ph type="subTitle" idx="4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>
            <a:spLocks noGrp="1"/>
          </p:cNvSpPr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subTitle" idx="1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subTitle" idx="1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avLst/>
              <a:gdLst/>
              <a:ahLst/>
              <a:cxnLst/>
              <a:rect l="l" t="t" r="r" b="b"/>
              <a:pathLst>
                <a:path w="198276" h="9657" extrusionOk="0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avLst/>
              <a:gdLst/>
              <a:ahLst/>
              <a:cxnLst/>
              <a:rect l="l" t="t" r="r" b="b"/>
              <a:pathLst>
                <a:path w="198276" h="4801" extrusionOk="0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avLst/>
            <a:gdLst/>
            <a:ahLst/>
            <a:cxnLst/>
            <a:rect l="l" t="t" r="r" b="b"/>
            <a:pathLst>
              <a:path w="64556" h="11454" extrusionOk="0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"/>
          <p:cNvSpPr txBox="1">
            <a:spLocks noGrp="1"/>
          </p:cNvSpPr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1" name="Google Shape;271;p9"/>
          <p:cNvSpPr txBox="1">
            <a:spLocks noGrp="1"/>
          </p:cNvSpPr>
          <p:nvPr>
            <p:ph type="subTitle" idx="1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2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>
            <a:spLocks noGrp="1"/>
          </p:cNvSpPr>
          <p:nvPr>
            <p:ph type="title" hasCustomPrompt="1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subTitle" idx="1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ubTitle" idx="2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3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4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11"/>
          <p:cNvSpPr txBox="1">
            <a:spLocks noGrp="1"/>
          </p:cNvSpPr>
          <p:nvPr>
            <p:ph type="subTitle" idx="5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/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 dirty="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 dirty="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2700" dirty="0">
              <a:latin typeface="Luckiest Guy"/>
              <a:ea typeface="Luckiest Guy"/>
              <a:cs typeface="Luckiest Guy"/>
              <a:sym typeface="Luckiest Gu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dirty="0">
                <a:latin typeface="Luckiest Guy"/>
                <a:ea typeface="Luckiest Guy"/>
                <a:cs typeface="Luckiest Guy"/>
                <a:sym typeface="Luckiest Guy"/>
              </a:rPr>
              <a:t>Requerimiento 1</a:t>
            </a:r>
            <a:endParaRPr sz="2700" dirty="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1077685" y="1643825"/>
            <a:ext cx="6342468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Tomas Londoño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1092852724</a:t>
            </a:r>
            <a:endParaRPr sz="1800" dirty="0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07" name="Google Shape;607;p48"/>
          <p:cNvGraphicFramePr/>
          <p:nvPr/>
        </p:nvGraphicFramePr>
        <p:xfrm>
          <a:off x="952500" y="1033825"/>
          <a:ext cx="7239000" cy="2362050"/>
        </p:xfrm>
        <a:graphic>
          <a:graphicData uri="http://schemas.openxmlformats.org/drawingml/2006/table">
            <a:tbl>
              <a:tblPr>
                <a:noFill/>
                <a:tableStyleId>{764CDD86-92F1-4609-A00D-2D513F67B51D}</a:tableStyleId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Prueba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Entrada de Datos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Salida (Resultado)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14" name="Google Shape;614;p4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sz="20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 Almacenar la información personal de los estudiantes de una guardería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 	nombre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edad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género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documento de identidad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alergias, nombre del acudiente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-419" sz="1400" dirty="0">
                <a:latin typeface="Open Sans"/>
                <a:ea typeface="Open Sans"/>
                <a:cs typeface="Open Sans"/>
                <a:sym typeface="Open Sans"/>
              </a:rPr>
              <a:t>número de contacto.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4"/>
            <a:ext cx="7902300" cy="41471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ES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¿Cómo se agrupa la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oogle Shape;616;p49">
            <a:extLst>
              <a:ext uri="{FF2B5EF4-FFF2-40B4-BE49-F238E27FC236}">
                <a16:creationId xmlns:a16="http://schemas.microsoft.com/office/drawing/2014/main" id="{94B8607F-E5E0-4AD1-9306-B7D22041D623}"/>
              </a:ext>
            </a:extLst>
          </p:cNvPr>
          <p:cNvGrpSpPr/>
          <p:nvPr/>
        </p:nvGrpSpPr>
        <p:grpSpPr>
          <a:xfrm>
            <a:off x="4028208" y="896549"/>
            <a:ext cx="3929490" cy="4197963"/>
            <a:chOff x="1886125" y="829425"/>
            <a:chExt cx="1456800" cy="4197963"/>
          </a:xfrm>
        </p:grpSpPr>
        <p:sp>
          <p:nvSpPr>
            <p:cNvPr id="9" name="Google Shape;617;p49">
              <a:extLst>
                <a:ext uri="{FF2B5EF4-FFF2-40B4-BE49-F238E27FC236}">
                  <a16:creationId xmlns:a16="http://schemas.microsoft.com/office/drawing/2014/main" id="{95CE3C85-9852-405F-B98D-B8C85432E427}"/>
                </a:ext>
              </a:extLst>
            </p:cNvPr>
            <p:cNvSpPr/>
            <p:nvPr/>
          </p:nvSpPr>
          <p:spPr>
            <a:xfrm>
              <a:off x="1886125" y="2287250"/>
              <a:ext cx="1456800" cy="27401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sv-SE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public Estudiante(String nombre, int edad, String genero, String identificacion, String alergias, String nombreAcudiente, String numAcudiente)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setAlergias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getAlergias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</p:txBody>
        </p:sp>
        <p:sp>
          <p:nvSpPr>
            <p:cNvPr id="10" name="Google Shape;618;p49">
              <a:extLst>
                <a:ext uri="{FF2B5EF4-FFF2-40B4-BE49-F238E27FC236}">
                  <a16:creationId xmlns:a16="http://schemas.microsoft.com/office/drawing/2014/main" id="{A4576BBA-8F07-48FE-9A67-72A49D381144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>
              <a:extLst>
                <a:ext uri="{FF2B5EF4-FFF2-40B4-BE49-F238E27FC236}">
                  <a16:creationId xmlns:a16="http://schemas.microsoft.com/office/drawing/2014/main" id="{DB5634A8-7D63-4E1E-8471-C8F6730FCF5E}"/>
                </a:ext>
              </a:extLst>
            </p:cNvPr>
            <p:cNvSpPr/>
            <p:nvPr/>
          </p:nvSpPr>
          <p:spPr>
            <a:xfrm>
              <a:off x="1886125" y="1109024"/>
              <a:ext cx="1456800" cy="1189113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9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9EE029D-943D-4FC7-81EF-EEBE9E28E56D}"/>
              </a:ext>
            </a:extLst>
          </p:cNvPr>
          <p:cNvSpPr txBox="1"/>
          <p:nvPr/>
        </p:nvSpPr>
        <p:spPr>
          <a:xfrm>
            <a:off x="3592782" y="1219593"/>
            <a:ext cx="3929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edad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género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documento de identidad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Alergias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 del acudiente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número de contacto.</a:t>
            </a:r>
          </a:p>
        </p:txBody>
      </p:sp>
    </p:spTree>
    <p:extLst>
      <p:ext uri="{BB962C8B-B14F-4D97-AF65-F5344CB8AC3E}">
        <p14:creationId xmlns:p14="http://schemas.microsoft.com/office/powerpoint/2010/main" val="7461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139700">
              <a:buSzPts val="1400"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</a:p>
          <a:p>
            <a:pPr marL="139700">
              <a:buSzPts val="1400"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R/ </a:t>
            </a: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Un sistema que almacene, gestione y facilite el seguimiento de los niños matriculados.	(CRUD)</a:t>
            </a: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0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4"/>
            <a:ext cx="7902300" cy="42547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funcionalidades?</a:t>
            </a:r>
          </a:p>
        </p:txBody>
      </p:sp>
      <p:grpSp>
        <p:nvGrpSpPr>
          <p:cNvPr id="9" name="Google Shape;616;p49">
            <a:extLst>
              <a:ext uri="{FF2B5EF4-FFF2-40B4-BE49-F238E27FC236}">
                <a16:creationId xmlns:a16="http://schemas.microsoft.com/office/drawing/2014/main" id="{F1AA3156-7C79-4F7E-AB5C-B094749BB79F}"/>
              </a:ext>
            </a:extLst>
          </p:cNvPr>
          <p:cNvGrpSpPr/>
          <p:nvPr/>
        </p:nvGrpSpPr>
        <p:grpSpPr>
          <a:xfrm>
            <a:off x="4583382" y="896549"/>
            <a:ext cx="3929490" cy="4197963"/>
            <a:chOff x="1886125" y="829425"/>
            <a:chExt cx="1456800" cy="4197963"/>
          </a:xfrm>
        </p:grpSpPr>
        <p:sp>
          <p:nvSpPr>
            <p:cNvPr id="10" name="Google Shape;617;p49">
              <a:extLst>
                <a:ext uri="{FF2B5EF4-FFF2-40B4-BE49-F238E27FC236}">
                  <a16:creationId xmlns:a16="http://schemas.microsoft.com/office/drawing/2014/main" id="{945890F6-B5B1-4AFC-82B7-605F42BDF27A}"/>
                </a:ext>
              </a:extLst>
            </p:cNvPr>
            <p:cNvSpPr/>
            <p:nvPr/>
          </p:nvSpPr>
          <p:spPr>
            <a:xfrm>
              <a:off x="1886125" y="2287250"/>
              <a:ext cx="1456800" cy="27401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sv-SE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public Estudiante(String nombre, int edad, String genero, String identificacion, String alergias, String nombreAcudiente, String numAcudiente)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setAlergias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getAlergias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</p:txBody>
        </p:sp>
        <p:sp>
          <p:nvSpPr>
            <p:cNvPr id="11" name="Google Shape;618;p49">
              <a:extLst>
                <a:ext uri="{FF2B5EF4-FFF2-40B4-BE49-F238E27FC236}">
                  <a16:creationId xmlns:a16="http://schemas.microsoft.com/office/drawing/2014/main" id="{14417589-DF82-49CF-8FF6-E5A80975C6C2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9;p49">
              <a:extLst>
                <a:ext uri="{FF2B5EF4-FFF2-40B4-BE49-F238E27FC236}">
                  <a16:creationId xmlns:a16="http://schemas.microsoft.com/office/drawing/2014/main" id="{12AD8786-046D-4E13-AB2E-59DFE2E5A487}"/>
                </a:ext>
              </a:extLst>
            </p:cNvPr>
            <p:cNvSpPr/>
            <p:nvPr/>
          </p:nvSpPr>
          <p:spPr>
            <a:xfrm>
              <a:off x="1886125" y="1109024"/>
              <a:ext cx="1456800" cy="1189113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9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63AE3-0344-4FA1-AD8E-27A9F689BF2F}"/>
              </a:ext>
            </a:extLst>
          </p:cNvPr>
          <p:cNvSpPr txBox="1"/>
          <p:nvPr/>
        </p:nvSpPr>
        <p:spPr>
          <a:xfrm>
            <a:off x="4147956" y="1219593"/>
            <a:ext cx="3929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edad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género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documento de identidad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Alergias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 del acudiente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número de contacto.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887</Words>
  <Application>Microsoft Office PowerPoint</Application>
  <PresentationFormat>Presentación en pantalla (16:9)</PresentationFormat>
  <Paragraphs>182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Roboto</vt:lpstr>
      <vt:lpstr>Lato</vt:lpstr>
      <vt:lpstr>Luckiest Guy</vt:lpstr>
      <vt:lpstr>Consolas</vt:lpstr>
      <vt:lpstr>Arial</vt:lpstr>
      <vt:lpstr>Open Sans</vt:lpstr>
      <vt:lpstr>Back to School Presentation by Slidesgo</vt:lpstr>
      <vt:lpstr>Presentación de PowerPoint</vt:lpstr>
      <vt:lpstr>Contexto problema:  Guardería</vt:lpstr>
      <vt:lpstr>Tareas</vt:lpstr>
      <vt:lpstr>Tareas</vt:lpstr>
      <vt:lpstr>Tareas</vt:lpstr>
      <vt:lpstr>Tareas</vt:lpstr>
      <vt:lpstr>Tareas</vt:lpstr>
      <vt:lpstr>Tareas</vt:lpstr>
      <vt:lpstr>Tareas</vt:lpstr>
      <vt:lpstr>Diseñar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en clase</dc:title>
  <cp:lastModifiedBy>Tomas Londoño Muriel</cp:lastModifiedBy>
  <cp:revision>8</cp:revision>
  <dcterms:modified xsi:type="dcterms:W3CDTF">2025-02-22T20:14:01Z</dcterms:modified>
</cp:coreProperties>
</file>