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6" r:id="rId6"/>
    <p:sldId id="267" r:id="rId7"/>
    <p:sldId id="260" r:id="rId8"/>
    <p:sldId id="268" r:id="rId9"/>
    <p:sldId id="269" r:id="rId10"/>
    <p:sldId id="270" r:id="rId11"/>
    <p:sldId id="264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uckiest Guy" panose="020B060402020202020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1EB925-B867-46A7-AF68-857F3F631477}">
  <a:tblStyle styleId="{3D1EB925-B867-46A7-AF68-857F3F6314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1c74271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1c74271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b8472fd1e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b8472fd1e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950a74ef8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950a74ef8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8472fd1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b8472fd1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27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266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f2a37621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f2a37621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2a37621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2a37621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2a37621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2a37621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6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6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6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TITLE_AND_TWO_COLUMNS_1">
    <p:bg>
      <p:bgPr>
        <a:solidFill>
          <a:srgbClr val="D9EAD3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14" name="Google Shape;414;p7"/>
          <p:cNvSpPr/>
          <p:nvPr/>
        </p:nvSpPr>
        <p:spPr>
          <a:xfrm>
            <a:off x="205200" y="389975"/>
            <a:ext cx="87552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7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Profesor: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18" name="Google Shape;418;p7"/>
          <p:cNvSpPr txBox="1">
            <a:spLocks noGrp="1"/>
          </p:cNvSpPr>
          <p:nvPr>
            <p:ph type="title" idx="2"/>
          </p:nvPr>
        </p:nvSpPr>
        <p:spPr>
          <a:xfrm>
            <a:off x="1310400" y="182200"/>
            <a:ext cx="75960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 1">
  <p:cSld name="TITLE_AND_TWO_COLUMNS_1_1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"/>
          <p:cNvSpPr/>
          <p:nvPr/>
        </p:nvSpPr>
        <p:spPr>
          <a:xfrm>
            <a:off x="0" y="-7000"/>
            <a:ext cx="9172800" cy="51855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D9EAD3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422" name="Google Shape;422;p8"/>
          <p:cNvSpPr/>
          <p:nvPr/>
        </p:nvSpPr>
        <p:spPr>
          <a:xfrm>
            <a:off x="205200" y="389975"/>
            <a:ext cx="87765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8"/>
          <p:cNvSpPr txBox="1">
            <a:spLocks noGrp="1"/>
          </p:cNvSpPr>
          <p:nvPr>
            <p:ph type="title"/>
          </p:nvPr>
        </p:nvSpPr>
        <p:spPr>
          <a:xfrm>
            <a:off x="392425" y="693750"/>
            <a:ext cx="4498800" cy="4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8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8"/>
          <p:cNvSpPr txBox="1"/>
          <p:nvPr/>
        </p:nvSpPr>
        <p:spPr>
          <a:xfrm>
            <a:off x="238250" y="188700"/>
            <a:ext cx="11562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426" name="Google Shape;426;p8"/>
          <p:cNvSpPr txBox="1">
            <a:spLocks noGrp="1"/>
          </p:cNvSpPr>
          <p:nvPr>
            <p:ph type="title" idx="2"/>
          </p:nvPr>
        </p:nvSpPr>
        <p:spPr>
          <a:xfrm>
            <a:off x="1359450" y="182200"/>
            <a:ext cx="75471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1">
  <p:cSld name="1_Título y dos columnas 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name="adj" fmla="val 6416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5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"/>
          <p:cNvSpPr txBox="1"/>
          <p:nvPr/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 b="1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Requerimiento 2</a:t>
            </a:r>
            <a:endParaRPr sz="2700"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432" name="Google Shape;432;p9"/>
          <p:cNvSpPr txBox="1"/>
          <p:nvPr/>
        </p:nvSpPr>
        <p:spPr>
          <a:xfrm>
            <a:off x="1077685" y="1643825"/>
            <a:ext cx="6342468" cy="10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dirty="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Tomas Londoño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rPr>
              <a:t>1092852724</a:t>
            </a:r>
            <a:endParaRPr sz="1800" dirty="0">
              <a:solidFill>
                <a:srgbClr val="3C78D8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>
            <a:spLocks noGrp="1"/>
          </p:cNvSpPr>
          <p:nvPr>
            <p:ph type="title" idx="4294967295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07" name="Google Shape;607;p48"/>
          <p:cNvGraphicFramePr/>
          <p:nvPr/>
        </p:nvGraphicFramePr>
        <p:xfrm>
          <a:off x="952500" y="1033825"/>
          <a:ext cx="7239000" cy="2362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5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Prueba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Entrada de Datos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b="1"/>
                        <a:t>Salida (Resultado)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13" name="Google Shape;613;p49"/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614" name="Google Shape;614;p49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49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16" name="Google Shape;616;p49"/>
          <p:cNvGrpSpPr/>
          <p:nvPr/>
        </p:nvGrpSpPr>
        <p:grpSpPr>
          <a:xfrm>
            <a:off x="-1662725" y="92625"/>
            <a:ext cx="1456800" cy="1714200"/>
            <a:chOff x="1886125" y="829425"/>
            <a:chExt cx="1456800" cy="1714200"/>
          </a:xfrm>
        </p:grpSpPr>
        <p:sp>
          <p:nvSpPr>
            <p:cNvPr id="617" name="Google Shape;617;p4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18" name="Google Shape;618;p4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9" name="Google Shape;619;p4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Contexto problema</a:t>
            </a:r>
            <a:endParaRPr/>
          </a:p>
        </p:txBody>
      </p:sp>
      <p:sp>
        <p:nvSpPr>
          <p:cNvPr id="438" name="Google Shape;438;p10"/>
          <p:cNvSpPr txBox="1"/>
          <p:nvPr/>
        </p:nvSpPr>
        <p:spPr>
          <a:xfrm>
            <a:off x="5443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La guardería infantil llamada "Pequeños Gigantes" busca implementar un sistema de gestión de niños matriculados para simplificar el registro y seguimiento de los menores que asisten diariamente. Para ello, se necesita que la aplicación permita: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Almacenar la información de VARIOS niños, incluyendo: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ID único (sin repetir), Nombre completo, Edad, Género, Documento de identidad, Alergias, Nombre del acudiente, Número de contacto del acudiente, Además, se debe permitir obtener la lista de los niños mayores a 5 años.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82600" lvl="0" indent="-342900" algn="l" rtl="0">
              <a:spcBef>
                <a:spcPts val="100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endParaRPr lang="es-CO" b="1" i="0" u="none" strike="noStrike" baseline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es-CO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CO" b="1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¿Qué se solicita finalmente?</a:t>
            </a:r>
          </a:p>
          <a:p>
            <a:pPr algn="l"/>
            <a:endParaRPr lang="es-ES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 de gestión de niños matriculados, en el cual se puedan almacenar varios niños, y obtener una lista de niños mayores a 5 años</a:t>
            </a:r>
          </a:p>
          <a:p>
            <a:pPr algn="l"/>
            <a:endParaRPr lang="es-E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s-ES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s-ES" b="1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¿Qué información es relevante dado el problema anterior?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niño contiene: id (único), nombre completo, edad, identificación, alergias, nombre del acudiente, número del acudiente, nombre de la guardería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4"/>
            <a:ext cx="7902300" cy="41471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ES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¿Cómo se agrupa la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Open Sans"/>
                <a:ea typeface="Open Sans"/>
                <a:cs typeface="Open Sans"/>
                <a:sym typeface="Open Sans"/>
              </a:rPr>
              <a:t>información relevante?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lang="es-ES" dirty="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oogle Shape;616;p49">
            <a:extLst>
              <a:ext uri="{FF2B5EF4-FFF2-40B4-BE49-F238E27FC236}">
                <a16:creationId xmlns:a16="http://schemas.microsoft.com/office/drawing/2014/main" id="{94B8607F-E5E0-4AD1-9306-B7D22041D623}"/>
              </a:ext>
            </a:extLst>
          </p:cNvPr>
          <p:cNvGrpSpPr/>
          <p:nvPr/>
        </p:nvGrpSpPr>
        <p:grpSpPr>
          <a:xfrm>
            <a:off x="4028208" y="896549"/>
            <a:ext cx="3929490" cy="4197963"/>
            <a:chOff x="1886125" y="829425"/>
            <a:chExt cx="1456800" cy="4197963"/>
          </a:xfrm>
        </p:grpSpPr>
        <p:sp>
          <p:nvSpPr>
            <p:cNvPr id="9" name="Google Shape;617;p49">
              <a:extLst>
                <a:ext uri="{FF2B5EF4-FFF2-40B4-BE49-F238E27FC236}">
                  <a16:creationId xmlns:a16="http://schemas.microsoft.com/office/drawing/2014/main" id="{95CE3C85-9852-405F-B98D-B8C85432E427}"/>
                </a:ext>
              </a:extLst>
            </p:cNvPr>
            <p:cNvSpPr/>
            <p:nvPr/>
          </p:nvSpPr>
          <p:spPr>
            <a:xfrm>
              <a:off x="1886125" y="2287250"/>
              <a:ext cx="1456800" cy="2740138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sv-SE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public Estudiante(String nombre, int edad, String genero, String identificacion, String alergias, String nombreAcudiente, String numAcudiente)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setAlergias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getAlergias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</p:txBody>
        </p:sp>
        <p:sp>
          <p:nvSpPr>
            <p:cNvPr id="10" name="Google Shape;618;p49">
              <a:extLst>
                <a:ext uri="{FF2B5EF4-FFF2-40B4-BE49-F238E27FC236}">
                  <a16:creationId xmlns:a16="http://schemas.microsoft.com/office/drawing/2014/main" id="{A4576BBA-8F07-48FE-9A67-72A49D381144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" name="Google Shape;619;p49">
              <a:extLst>
                <a:ext uri="{FF2B5EF4-FFF2-40B4-BE49-F238E27FC236}">
                  <a16:creationId xmlns:a16="http://schemas.microsoft.com/office/drawing/2014/main" id="{DB5634A8-7D63-4E1E-8471-C8F6730FCF5E}"/>
                </a:ext>
              </a:extLst>
            </p:cNvPr>
            <p:cNvSpPr/>
            <p:nvPr/>
          </p:nvSpPr>
          <p:spPr>
            <a:xfrm>
              <a:off x="1886125" y="1109024"/>
              <a:ext cx="1456800" cy="1189113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9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9EE029D-943D-4FC7-81EF-EEBE9E28E56D}"/>
              </a:ext>
            </a:extLst>
          </p:cNvPr>
          <p:cNvSpPr txBox="1"/>
          <p:nvPr/>
        </p:nvSpPr>
        <p:spPr>
          <a:xfrm>
            <a:off x="3592782" y="1219593"/>
            <a:ext cx="39294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edad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género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documento de identidad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Alergias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 del acudiente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número de contacto.</a:t>
            </a:r>
          </a:p>
        </p:txBody>
      </p:sp>
    </p:spTree>
    <p:extLst>
      <p:ext uri="{BB962C8B-B14F-4D97-AF65-F5344CB8AC3E}">
        <p14:creationId xmlns:p14="http://schemas.microsoft.com/office/powerpoint/2010/main" val="74614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402073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s-419" dirty="0">
              <a:latin typeface="Open Sans"/>
              <a:ea typeface="Open Sans"/>
              <a:cs typeface="Open Sans"/>
              <a:sym typeface="Open Sans"/>
            </a:endParaRPr>
          </a:p>
          <a:p>
            <a:pPr marL="139700">
              <a:buSzPts val="1400"/>
            </a:pP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¿Qué solicitan finalmente?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setNombre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getNombre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setEdad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getEdad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set(genero)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get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(genero)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setIdentificacion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getIdentificacion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setAlergias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getAlergias</a:t>
            </a:r>
            <a:endParaRPr lang="es-41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setNombreAcudiente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getNombreAcudiente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setNumAcudiente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r>
              <a:rPr lang="es-419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setNumAcudiente</a:t>
            </a:r>
            <a:r>
              <a:rPr lang="es-419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()</a:t>
            </a:r>
          </a:p>
          <a:p>
            <a:pPr marL="425450" indent="-285750">
              <a:buSzPts val="1400"/>
              <a:buFont typeface="Arial" panose="020B0604020202020204" pitchFamily="34" charset="0"/>
              <a:buChar char="•"/>
            </a:pPr>
            <a:endParaRPr lang="es-419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7708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620850" y="888724"/>
            <a:ext cx="7902300" cy="42547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lang="es-419" b="1" dirty="0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¿Cómo se distribuyen las 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>
                <a:latin typeface="Open Sans"/>
                <a:ea typeface="Open Sans"/>
                <a:cs typeface="Open Sans"/>
                <a:sym typeface="Open Sans"/>
              </a:rPr>
              <a:t>funcionalidades?</a:t>
            </a:r>
          </a:p>
        </p:txBody>
      </p:sp>
      <p:grpSp>
        <p:nvGrpSpPr>
          <p:cNvPr id="9" name="Google Shape;616;p49">
            <a:extLst>
              <a:ext uri="{FF2B5EF4-FFF2-40B4-BE49-F238E27FC236}">
                <a16:creationId xmlns:a16="http://schemas.microsoft.com/office/drawing/2014/main" id="{F1AA3156-7C79-4F7E-AB5C-B094749BB79F}"/>
              </a:ext>
            </a:extLst>
          </p:cNvPr>
          <p:cNvGrpSpPr/>
          <p:nvPr/>
        </p:nvGrpSpPr>
        <p:grpSpPr>
          <a:xfrm>
            <a:off x="4583382" y="896549"/>
            <a:ext cx="3929490" cy="4197963"/>
            <a:chOff x="1886125" y="829425"/>
            <a:chExt cx="1456800" cy="4197963"/>
          </a:xfrm>
        </p:grpSpPr>
        <p:sp>
          <p:nvSpPr>
            <p:cNvPr id="10" name="Google Shape;617;p49">
              <a:extLst>
                <a:ext uri="{FF2B5EF4-FFF2-40B4-BE49-F238E27FC236}">
                  <a16:creationId xmlns:a16="http://schemas.microsoft.com/office/drawing/2014/main" id="{945890F6-B5B1-4AFC-82B7-605F42BDF27A}"/>
                </a:ext>
              </a:extLst>
            </p:cNvPr>
            <p:cNvSpPr/>
            <p:nvPr/>
          </p:nvSpPr>
          <p:spPr>
            <a:xfrm>
              <a:off x="1886125" y="2287250"/>
              <a:ext cx="1456800" cy="2740138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sv-SE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public Estudiante(String nombre, int edad, String genero, String identificacion, String alergias, String nombreAcudiente, String numAcudiente)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getEdad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(genero)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getIdentificacion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setAlergias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getAlergias</a:t>
              </a:r>
              <a:endParaRPr lang="es-419" sz="10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getNombreAcudiente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  <a:p>
              <a:pPr marL="285750" indent="-285750">
                <a:buClr>
                  <a:schemeClr val="dk1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s-419" sz="1000" dirty="0" err="1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setNumAcudiente</a:t>
              </a:r>
              <a:r>
                <a:rPr lang="es-419" sz="1000" dirty="0">
                  <a:solidFill>
                    <a:schemeClr val="dk1"/>
                  </a:solidFill>
                  <a:latin typeface="Roboto"/>
                  <a:ea typeface="Roboto"/>
                  <a:sym typeface="Roboto"/>
                </a:rPr>
                <a:t>()</a:t>
              </a:r>
            </a:p>
          </p:txBody>
        </p:sp>
        <p:sp>
          <p:nvSpPr>
            <p:cNvPr id="11" name="Google Shape;618;p49">
              <a:extLst>
                <a:ext uri="{FF2B5EF4-FFF2-40B4-BE49-F238E27FC236}">
                  <a16:creationId xmlns:a16="http://schemas.microsoft.com/office/drawing/2014/main" id="{14417589-DF82-49CF-8FF6-E5A80975C6C2}"/>
                </a:ext>
              </a:extLst>
            </p:cNvPr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Estudiante</a:t>
              </a:r>
              <a:endParaRPr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619;p49">
              <a:extLst>
                <a:ext uri="{FF2B5EF4-FFF2-40B4-BE49-F238E27FC236}">
                  <a16:creationId xmlns:a16="http://schemas.microsoft.com/office/drawing/2014/main" id="{12AD8786-046D-4E13-AB2E-59DFE2E5A487}"/>
                </a:ext>
              </a:extLst>
            </p:cNvPr>
            <p:cNvSpPr/>
            <p:nvPr/>
          </p:nvSpPr>
          <p:spPr>
            <a:xfrm>
              <a:off x="1886125" y="1109024"/>
              <a:ext cx="1456800" cy="1189113"/>
            </a:xfrm>
            <a:prstGeom prst="rect">
              <a:avLst/>
            </a:prstGeom>
            <a:solidFill>
              <a:srgbClr val="FFD966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s-419" sz="900" dirty="0">
                <a:solidFill>
                  <a:schemeClr val="dk1"/>
                </a:solidFill>
                <a:latin typeface="Roboto"/>
                <a:ea typeface="Roboto"/>
                <a:sym typeface="Roboto"/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63AE3-0344-4FA1-AD8E-27A9F689BF2F}"/>
              </a:ext>
            </a:extLst>
          </p:cNvPr>
          <p:cNvSpPr txBox="1"/>
          <p:nvPr/>
        </p:nvSpPr>
        <p:spPr>
          <a:xfrm>
            <a:off x="4147956" y="1219593"/>
            <a:ext cx="39294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edad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género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documento de identidad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Alergias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nombre del acudiente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419" sz="1000" dirty="0">
                <a:latin typeface="Roboto" panose="02000000000000000000" pitchFamily="2" charset="0"/>
                <a:ea typeface="Roboto" panose="02000000000000000000" pitchFamily="2" charset="0"/>
                <a:cs typeface="Open Sans"/>
                <a:sym typeface="Open Sans"/>
              </a:rPr>
              <a:t>número de contacto.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7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lang="es-419" b="1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931</Words>
  <Application>Microsoft Office PowerPoint</Application>
  <PresentationFormat>Presentación en pantalla (16:9)</PresentationFormat>
  <Paragraphs>189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Roboto</vt:lpstr>
      <vt:lpstr>Lato</vt:lpstr>
      <vt:lpstr>Luckiest Guy</vt:lpstr>
      <vt:lpstr>Consolas</vt:lpstr>
      <vt:lpstr>Arial</vt:lpstr>
      <vt:lpstr>Open Sans</vt:lpstr>
      <vt:lpstr>Back to School Presentation by Slidesgo</vt:lpstr>
      <vt:lpstr>Presentación de PowerPoint</vt:lpstr>
      <vt:lpstr>Contexto problema</vt:lpstr>
      <vt:lpstr>Tareas</vt:lpstr>
      <vt:lpstr>Tareas</vt:lpstr>
      <vt:lpstr>Tareas</vt:lpstr>
      <vt:lpstr>Tareas</vt:lpstr>
      <vt:lpstr>Tareas</vt:lpstr>
      <vt:lpstr>Tareas</vt:lpstr>
      <vt:lpstr>Tareas</vt:lpstr>
      <vt:lpstr>Diseñar las pruebas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Tomas Londoño Muriel</cp:lastModifiedBy>
  <cp:revision>5</cp:revision>
  <dcterms:modified xsi:type="dcterms:W3CDTF">2025-02-22T20:14:08Z</dcterms:modified>
</cp:coreProperties>
</file>