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95BE3-1434-401B-A57E-52E5E88F8F5D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AFCF4-F800-4D47-B31A-711CD8ED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AFCF4-F800-4D47-B31A-711CD8ED91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9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0"/>
          <p:cNvSpPr/>
          <p:nvPr/>
        </p:nvSpPr>
        <p:spPr>
          <a:xfrm flipH="1">
            <a:off x="1729056" y="4036448"/>
            <a:ext cx="376301" cy="181233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 cap="rnd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1"/>
          <p:cNvSpPr/>
          <p:nvPr/>
        </p:nvSpPr>
        <p:spPr>
          <a:xfrm>
            <a:off x="276120" y="415440"/>
            <a:ext cx="8446320" cy="249696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558E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323640" y="3110400"/>
            <a:ext cx="8352000" cy="295236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640080" y="1362240"/>
            <a:ext cx="1150920" cy="646920"/>
          </a:xfrm>
          <a:prstGeom prst="roundRect">
            <a:avLst>
              <a:gd name="adj" fmla="val 16667"/>
            </a:avLst>
          </a:prstGeom>
          <a:solidFill>
            <a:srgbClr val="FF0000">
              <a:alpha val="14000"/>
            </a:srgbClr>
          </a:solidFill>
          <a:ln w="25560">
            <a:solidFill>
              <a:srgbClr val="C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PROkaryotes</a:t>
            </a:r>
            <a:endParaRPr lang="es-AR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-47520" y="44640"/>
            <a:ext cx="10749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Water Column</a:t>
            </a:r>
            <a:endParaRPr lang="es-A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-45000" y="2931840"/>
            <a:ext cx="7002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Bottoms</a:t>
            </a:r>
            <a:endParaRPr lang="es-A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2590944" y="4868705"/>
            <a:ext cx="1150920" cy="646920"/>
          </a:xfrm>
          <a:prstGeom prst="roundRect">
            <a:avLst>
              <a:gd name="adj" fmla="val 16667"/>
            </a:avLst>
          </a:prstGeom>
          <a:solidFill>
            <a:srgbClr val="FF0000">
              <a:alpha val="17000"/>
            </a:srgbClr>
          </a:solidFill>
          <a:ln w="25560">
            <a:solidFill>
              <a:srgbClr val="C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1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s-AR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oft</a:t>
            </a:r>
            <a:r>
              <a:rPr lang="es-AR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1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s-AR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ediment</a:t>
            </a:r>
            <a:endParaRPr lang="es-AR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11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</a:t>
            </a:r>
            <a:r>
              <a:rPr lang="es-AR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karyotes</a:t>
            </a:r>
            <a:endParaRPr lang="es-AR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1082186" y="2400849"/>
            <a:ext cx="718920" cy="358920"/>
          </a:xfrm>
          <a:prstGeom prst="rect">
            <a:avLst/>
          </a:prstGeom>
          <a:noFill/>
          <a:ln w="25560">
            <a:solidFill>
              <a:srgbClr val="99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9"/>
          <p:cNvSpPr/>
          <p:nvPr/>
        </p:nvSpPr>
        <p:spPr>
          <a:xfrm>
            <a:off x="1114915" y="2434680"/>
            <a:ext cx="67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POC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899306" y="5955702"/>
            <a:ext cx="1084680" cy="63288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1143978" y="6119321"/>
            <a:ext cx="543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 flipH="1">
            <a:off x="2825640" y="1049400"/>
            <a:ext cx="455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custDash>
              <a:ds d="1100000" sp="1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14"/>
          <p:cNvSpPr/>
          <p:nvPr/>
        </p:nvSpPr>
        <p:spPr>
          <a:xfrm>
            <a:off x="3283200" y="537480"/>
            <a:ext cx="2807280" cy="1005480"/>
          </a:xfrm>
          <a:prstGeom prst="rect">
            <a:avLst/>
          </a:prstGeom>
          <a:noFill/>
          <a:ln w="25560">
            <a:solidFill>
              <a:srgbClr val="4F622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5"/>
          <p:cNvSpPr/>
          <p:nvPr/>
        </p:nvSpPr>
        <p:spPr>
          <a:xfrm>
            <a:off x="2091960" y="887400"/>
            <a:ext cx="718920" cy="35892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16"/>
          <p:cNvSpPr/>
          <p:nvPr/>
        </p:nvSpPr>
        <p:spPr>
          <a:xfrm>
            <a:off x="2133000" y="864720"/>
            <a:ext cx="687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7495560" y="1323720"/>
            <a:ext cx="862920" cy="1222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Fish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1124537" y="2832471"/>
            <a:ext cx="47238" cy="31232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 cap="rnd">
            <a:solidFill>
              <a:srgbClr val="000000"/>
            </a:solidFill>
            <a:custDash>
              <a:ds d="100000" sp="1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3652830" y="3609519"/>
            <a:ext cx="695476" cy="10092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 cap="rnd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4"/>
          <p:cNvSpPr/>
          <p:nvPr/>
        </p:nvSpPr>
        <p:spPr>
          <a:xfrm>
            <a:off x="4060800" y="4642200"/>
            <a:ext cx="817560" cy="7308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63252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s-A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6249600" y="6253200"/>
            <a:ext cx="1431360" cy="4219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05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Carbonate skeletons</a:t>
            </a:r>
            <a:endParaRPr lang="es-AR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>
            <a:off x="657635" y="6241320"/>
            <a:ext cx="585720" cy="954000"/>
          </a:xfrm>
          <a:prstGeom prst="downArrow">
            <a:avLst>
              <a:gd name="adj1" fmla="val 50000"/>
              <a:gd name="adj2" fmla="val 50000"/>
            </a:avLst>
          </a:prstGeom>
          <a:noFill/>
          <a:ln w="25560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31"/>
          <p:cNvSpPr/>
          <p:nvPr/>
        </p:nvSpPr>
        <p:spPr>
          <a:xfrm rot="5400000">
            <a:off x="534858" y="6501780"/>
            <a:ext cx="861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BURIAL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2"/>
          <p:cNvSpPr/>
          <p:nvPr/>
        </p:nvSpPr>
        <p:spPr>
          <a:xfrm>
            <a:off x="6583680" y="5120640"/>
            <a:ext cx="365760" cy="113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custDash>
              <a:ds d="800000" sp="300000"/>
              <a:ds d="100000" sp="300000"/>
              <a:ds d="100000" sp="3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33"/>
          <p:cNvSpPr/>
          <p:nvPr/>
        </p:nvSpPr>
        <p:spPr>
          <a:xfrm>
            <a:off x="4917600" y="5271120"/>
            <a:ext cx="1666080" cy="982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custDash>
              <a:ds d="800000" sp="300000"/>
              <a:ds d="100000" sp="300000"/>
              <a:ds d="100000" sp="3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36"/>
          <p:cNvSpPr/>
          <p:nvPr/>
        </p:nvSpPr>
        <p:spPr>
          <a:xfrm>
            <a:off x="1505025" y="3415655"/>
            <a:ext cx="2843280" cy="6469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cro</a:t>
            </a: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lgae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8"/>
          <p:cNvSpPr/>
          <p:nvPr/>
        </p:nvSpPr>
        <p:spPr>
          <a:xfrm flipH="1">
            <a:off x="2043335" y="5206321"/>
            <a:ext cx="2042374" cy="112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custDash>
              <a:ds d="800000" sp="300000"/>
              <a:ds d="100000" sp="300000"/>
              <a:ds d="1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9"/>
          <p:cNvSpPr/>
          <p:nvPr/>
        </p:nvSpPr>
        <p:spPr>
          <a:xfrm flipH="1">
            <a:off x="2086098" y="5059013"/>
            <a:ext cx="3083604" cy="13806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custDash>
              <a:ds d="800000" sp="300000"/>
              <a:ds d="100000" sp="300000"/>
              <a:ds d="100000" sp="300000"/>
            </a:custDash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40"/>
          <p:cNvSpPr/>
          <p:nvPr/>
        </p:nvSpPr>
        <p:spPr>
          <a:xfrm flipH="1">
            <a:off x="2211856" y="5291469"/>
            <a:ext cx="4139623" cy="116836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custDash>
              <a:ds d="800000" sp="300000"/>
              <a:ds d="100000" sp="300000"/>
              <a:ds d="100000" sp="300000"/>
            </a:custDash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41"/>
          <p:cNvSpPr/>
          <p:nvPr/>
        </p:nvSpPr>
        <p:spPr>
          <a:xfrm flipH="1">
            <a:off x="2095201" y="5299432"/>
            <a:ext cx="5320542" cy="127120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custDash>
              <a:ds d="800000" sp="300000"/>
              <a:ds d="100000" sp="300000"/>
              <a:ds d="100000" sp="300000"/>
            </a:custDash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2"/>
          <p:cNvSpPr/>
          <p:nvPr/>
        </p:nvSpPr>
        <p:spPr>
          <a:xfrm>
            <a:off x="7406640" y="4389120"/>
            <a:ext cx="881280" cy="935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63252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s-AR" sz="9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SF</a:t>
            </a:r>
            <a:endParaRPr lang="es-AR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es-AR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s-AR" sz="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Feeders</a:t>
            </a:r>
            <a:endParaRPr lang="es-AR" sz="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s-AR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Non </a:t>
            </a:r>
            <a:r>
              <a:rPr lang="es-AR" sz="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calsifiers</a:t>
            </a:r>
            <a:endParaRPr lang="es-AR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s-AR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0" name="CustomShape 43"/>
          <p:cNvSpPr/>
          <p:nvPr/>
        </p:nvSpPr>
        <p:spPr>
          <a:xfrm>
            <a:off x="6542177" y="3231370"/>
            <a:ext cx="1846440" cy="6469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AR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lang="es-AR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icro</a:t>
            </a:r>
            <a:r>
              <a:rPr lang="es-AR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</a:t>
            </a:r>
            <a:r>
              <a:rPr lang="es-AR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hyto</a:t>
            </a:r>
            <a:r>
              <a:rPr lang="es-AR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r>
              <a:rPr lang="es-AR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enthos</a:t>
            </a:r>
            <a:endParaRPr lang="es-AR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4"/>
          <p:cNvSpPr/>
          <p:nvPr/>
        </p:nvSpPr>
        <p:spPr>
          <a:xfrm flipH="1">
            <a:off x="1837938" y="1856637"/>
            <a:ext cx="5602122" cy="8522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90000"/>
            </a:solidFill>
            <a:custDash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7"/>
          <p:cNvSpPr/>
          <p:nvPr/>
        </p:nvSpPr>
        <p:spPr>
          <a:xfrm flipH="1">
            <a:off x="1888256" y="2415240"/>
            <a:ext cx="5588636" cy="2549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90000"/>
            </a:solidFill>
            <a:custDash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8"/>
          <p:cNvSpPr/>
          <p:nvPr/>
        </p:nvSpPr>
        <p:spPr>
          <a:xfrm flipH="1">
            <a:off x="1827660" y="1570320"/>
            <a:ext cx="3364620" cy="11150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90000"/>
            </a:solidFill>
            <a:custDash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86" name="Line 49"/>
          <p:cNvCxnSpPr/>
          <p:nvPr/>
        </p:nvCxnSpPr>
        <p:spPr>
          <a:xfrm flipH="1">
            <a:off x="4041720" y="1171440"/>
            <a:ext cx="477720" cy="65556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87" name="Line 50"/>
          <p:cNvCxnSpPr/>
          <p:nvPr/>
        </p:nvCxnSpPr>
        <p:spPr>
          <a:xfrm>
            <a:off x="3767400" y="1145880"/>
            <a:ext cx="274680" cy="68112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88" name="Line 51"/>
          <p:cNvCxnSpPr/>
          <p:nvPr/>
        </p:nvCxnSpPr>
        <p:spPr>
          <a:xfrm flipH="1">
            <a:off x="5413320" y="1235880"/>
            <a:ext cx="39600" cy="62532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89" name="Line 52"/>
          <p:cNvCxnSpPr/>
          <p:nvPr/>
        </p:nvCxnSpPr>
        <p:spPr>
          <a:xfrm>
            <a:off x="4426200" y="2169360"/>
            <a:ext cx="603360" cy="3456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90" name="CustomShape 53"/>
          <p:cNvSpPr/>
          <p:nvPr/>
        </p:nvSpPr>
        <p:spPr>
          <a:xfrm>
            <a:off x="3657600" y="1826640"/>
            <a:ext cx="768600" cy="68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 ZOO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4"/>
          <p:cNvSpPr/>
          <p:nvPr/>
        </p:nvSpPr>
        <p:spPr>
          <a:xfrm>
            <a:off x="5029200" y="1860840"/>
            <a:ext cx="768600" cy="68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Meso ZOO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7"/>
          <p:cNvSpPr/>
          <p:nvPr/>
        </p:nvSpPr>
        <p:spPr>
          <a:xfrm>
            <a:off x="4192200" y="778680"/>
            <a:ext cx="654120" cy="3927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AR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NPP</a:t>
            </a:r>
            <a:endParaRPr lang="es-AR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8"/>
          <p:cNvSpPr/>
          <p:nvPr/>
        </p:nvSpPr>
        <p:spPr>
          <a:xfrm>
            <a:off x="3481560" y="804240"/>
            <a:ext cx="571680" cy="341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AR" sz="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PPP</a:t>
            </a:r>
            <a:endParaRPr lang="es-AR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9"/>
          <p:cNvSpPr/>
          <p:nvPr/>
        </p:nvSpPr>
        <p:spPr>
          <a:xfrm>
            <a:off x="5029200" y="713880"/>
            <a:ext cx="846720" cy="52200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MPP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97" name="Line 60"/>
          <p:cNvCxnSpPr/>
          <p:nvPr/>
        </p:nvCxnSpPr>
        <p:spPr>
          <a:xfrm flipV="1">
            <a:off x="1054792" y="1005793"/>
            <a:ext cx="1019880" cy="295447"/>
          </a:xfrm>
          <a:prstGeom prst="straightConnector1">
            <a:avLst/>
          </a:prstGeom>
          <a:ln>
            <a:solidFill>
              <a:srgbClr val="000000"/>
            </a:solidFill>
            <a:headEnd type="arrow" w="med" len="med"/>
            <a:tailEnd type="arrow" w="med" len="med"/>
          </a:ln>
        </p:spPr>
      </p:cxnSp>
      <p:cxnSp>
        <p:nvCxnSpPr>
          <p:cNvPr id="98" name="Line 61"/>
          <p:cNvCxnSpPr/>
          <p:nvPr/>
        </p:nvCxnSpPr>
        <p:spPr>
          <a:xfrm>
            <a:off x="1090980" y="2052000"/>
            <a:ext cx="247518" cy="298449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99" name="Line 62"/>
          <p:cNvCxnSpPr>
            <a:stCxn id="91" idx="3"/>
          </p:cNvCxnSpPr>
          <p:nvPr/>
        </p:nvCxnSpPr>
        <p:spPr>
          <a:xfrm>
            <a:off x="5797800" y="2203740"/>
            <a:ext cx="1697760" cy="18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1" name="Line 64"/>
          <p:cNvCxnSpPr/>
          <p:nvPr/>
        </p:nvCxnSpPr>
        <p:spPr>
          <a:xfrm flipH="1">
            <a:off x="1928024" y="5147100"/>
            <a:ext cx="615582" cy="752041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2" name="Line 65"/>
          <p:cNvCxnSpPr/>
          <p:nvPr/>
        </p:nvCxnSpPr>
        <p:spPr>
          <a:xfrm flipH="1">
            <a:off x="2004969" y="3726851"/>
            <a:ext cx="4638934" cy="2528013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4" name="Line 67"/>
          <p:cNvCxnSpPr>
            <a:endCxn id="61" idx="0"/>
          </p:cNvCxnSpPr>
          <p:nvPr/>
        </p:nvCxnSpPr>
        <p:spPr>
          <a:xfrm flipH="1">
            <a:off x="4469580" y="3683511"/>
            <a:ext cx="2072596" cy="958689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5" name="Line 68"/>
          <p:cNvCxnSpPr/>
          <p:nvPr/>
        </p:nvCxnSpPr>
        <p:spPr>
          <a:xfrm flipH="1">
            <a:off x="6663452" y="3940930"/>
            <a:ext cx="468508" cy="368467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6" name="Line 69"/>
          <p:cNvCxnSpPr/>
          <p:nvPr/>
        </p:nvCxnSpPr>
        <p:spPr>
          <a:xfrm flipH="1">
            <a:off x="7949883" y="3757486"/>
            <a:ext cx="264348" cy="573452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8" name="Line 71"/>
          <p:cNvCxnSpPr>
            <a:stCxn id="73" idx="0"/>
            <a:endCxn id="54" idx="2"/>
          </p:cNvCxnSpPr>
          <p:nvPr/>
        </p:nvCxnSpPr>
        <p:spPr>
          <a:xfrm flipV="1">
            <a:off x="2926665" y="2546640"/>
            <a:ext cx="5000355" cy="869015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9" name="Line 72"/>
          <p:cNvCxnSpPr/>
          <p:nvPr/>
        </p:nvCxnSpPr>
        <p:spPr>
          <a:xfrm flipH="1">
            <a:off x="5738010" y="3757486"/>
            <a:ext cx="1075967" cy="652281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11" name="Line 74"/>
          <p:cNvCxnSpPr>
            <a:stCxn id="61" idx="3"/>
            <a:endCxn id="79" idx="1"/>
          </p:cNvCxnSpPr>
          <p:nvPr/>
        </p:nvCxnSpPr>
        <p:spPr>
          <a:xfrm flipV="1">
            <a:off x="4878360" y="4856760"/>
            <a:ext cx="2528640" cy="15120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12" name="Line 75"/>
          <p:cNvCxnSpPr>
            <a:endCxn id="79" idx="1"/>
          </p:cNvCxnSpPr>
          <p:nvPr/>
        </p:nvCxnSpPr>
        <p:spPr>
          <a:xfrm>
            <a:off x="5852160" y="4797720"/>
            <a:ext cx="1554840" cy="5940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113" name="CustomShape 76"/>
          <p:cNvSpPr/>
          <p:nvPr/>
        </p:nvSpPr>
        <p:spPr>
          <a:xfrm>
            <a:off x="6309360" y="4341600"/>
            <a:ext cx="825480" cy="864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63252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s-AR" sz="1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SF</a:t>
            </a:r>
            <a:endParaRPr lang="es-AR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Feeders</a:t>
            </a:r>
            <a:endParaRPr lang="es-AR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s-AR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calsifiers</a:t>
            </a:r>
            <a:endParaRPr lang="es-AR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77"/>
          <p:cNvSpPr/>
          <p:nvPr/>
        </p:nvSpPr>
        <p:spPr>
          <a:xfrm>
            <a:off x="5192280" y="4460040"/>
            <a:ext cx="659880" cy="675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63252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s-AR" sz="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Non SF</a:t>
            </a:r>
            <a:endParaRPr lang="es-AR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es-AR" sz="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s-AR" sz="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Feeders</a:t>
            </a:r>
            <a:endParaRPr lang="es-AR" sz="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s-AR" sz="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Non-</a:t>
            </a:r>
            <a:r>
              <a:rPr lang="es-AR" sz="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calsifiers</a:t>
            </a:r>
            <a:endParaRPr lang="es-AR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s-AR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85709" y="4647654"/>
            <a:ext cx="751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Non SF</a:t>
            </a:r>
            <a:endParaRPr lang="es-AR" sz="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es-AR" sz="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s-AR" sz="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Feeders</a:t>
            </a:r>
            <a:endParaRPr lang="es-AR" sz="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s-AR" sz="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calsifiers</a:t>
            </a:r>
            <a:endParaRPr lang="es-AR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s-AR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684549" y="5120640"/>
            <a:ext cx="2624811" cy="36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3661784" y="5145618"/>
            <a:ext cx="3731381" cy="33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1" idx="2"/>
          </p:cNvCxnSpPr>
          <p:nvPr/>
        </p:nvCxnSpPr>
        <p:spPr>
          <a:xfrm>
            <a:off x="4686840" y="1542960"/>
            <a:ext cx="2896846" cy="277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51" idx="2"/>
          </p:cNvCxnSpPr>
          <p:nvPr/>
        </p:nvCxnSpPr>
        <p:spPr>
          <a:xfrm>
            <a:off x="4686840" y="1542960"/>
            <a:ext cx="1896840" cy="270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233909" y="2548440"/>
            <a:ext cx="2143964" cy="177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320643" y="2571480"/>
            <a:ext cx="3096231" cy="180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stomShape 30"/>
          <p:cNvSpPr/>
          <p:nvPr/>
        </p:nvSpPr>
        <p:spPr>
          <a:xfrm>
            <a:off x="6134023" y="6284606"/>
            <a:ext cx="1684396" cy="954000"/>
          </a:xfrm>
          <a:prstGeom prst="downArrow">
            <a:avLst>
              <a:gd name="adj1" fmla="val 50000"/>
              <a:gd name="adj2" fmla="val 50000"/>
            </a:avLst>
          </a:prstGeom>
          <a:noFill/>
          <a:ln w="25560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31"/>
          <p:cNvSpPr/>
          <p:nvPr/>
        </p:nvSpPr>
        <p:spPr>
          <a:xfrm rot="21286888">
            <a:off x="6518394" y="6713578"/>
            <a:ext cx="861120" cy="3393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BURIAL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4"/>
          <p:cNvSpPr/>
          <p:nvPr/>
        </p:nvSpPr>
        <p:spPr>
          <a:xfrm>
            <a:off x="6309360" y="19270"/>
            <a:ext cx="834660" cy="68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Macro ZOO</a:t>
            </a:r>
          </a:p>
          <a:p>
            <a:pPr algn="ctr">
              <a:lnSpc>
                <a:spcPct val="100000"/>
              </a:lnSpc>
            </a:pPr>
            <a:r>
              <a:rPr lang="es-AR" sz="1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</a:t>
            </a:r>
            <a:endParaRPr lang="es-A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28" name="Line 52"/>
          <p:cNvCxnSpPr/>
          <p:nvPr/>
        </p:nvCxnSpPr>
        <p:spPr>
          <a:xfrm flipV="1">
            <a:off x="5779296" y="778680"/>
            <a:ext cx="725447" cy="1151688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0" name="Line 52"/>
          <p:cNvCxnSpPr/>
          <p:nvPr/>
        </p:nvCxnSpPr>
        <p:spPr>
          <a:xfrm>
            <a:off x="6948954" y="798181"/>
            <a:ext cx="516443" cy="690646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135" name="Right Arrow 134"/>
          <p:cNvSpPr/>
          <p:nvPr/>
        </p:nvSpPr>
        <p:spPr>
          <a:xfrm>
            <a:off x="-347272" y="794390"/>
            <a:ext cx="1182189" cy="504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Import</a:t>
            </a:r>
            <a:endParaRPr lang="en-US" dirty="0"/>
          </a:p>
        </p:txBody>
      </p:sp>
      <p:sp>
        <p:nvSpPr>
          <p:cNvPr id="136" name="Right Arrow 135"/>
          <p:cNvSpPr/>
          <p:nvPr/>
        </p:nvSpPr>
        <p:spPr>
          <a:xfrm>
            <a:off x="7984462" y="673620"/>
            <a:ext cx="1182189" cy="504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Export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2614</TotalTime>
  <Words>49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DejaVu Sans</vt:lpstr>
      <vt:lpstr>Symbol</vt:lpstr>
      <vt:lpstr>Wingdings</vt:lpstr>
      <vt:lpstr>Office Theme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Francesca Pasotti</dc:creator>
  <dc:description/>
  <cp:lastModifiedBy>Luciana</cp:lastModifiedBy>
  <cp:revision>41</cp:revision>
  <dcterms:created xsi:type="dcterms:W3CDTF">2017-05-11T09:55:42Z</dcterms:created>
  <dcterms:modified xsi:type="dcterms:W3CDTF">2017-06-29T20:47:24Z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UGent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