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1pPr>
    <a:lvl2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2pPr>
    <a:lvl3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3pPr>
    <a:lvl4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4pPr>
    <a:lvl5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5pPr>
    <a:lvl6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6pPr>
    <a:lvl7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7pPr>
    <a:lvl8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8pPr>
    <a:lvl9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p:spTree>
      <p:nvGrpSpPr>
        <p:cNvPr id="1" name=""/>
        <p:cNvGrpSpPr/>
        <p:nvPr/>
      </p:nvGrpSpPr>
      <p:grpSpPr>
        <a:xfrm>
          <a:off x="0" y="0"/>
          <a:ext cx="0" cy="0"/>
          <a:chOff x="0" y="0"/>
          <a:chExt cx="0" cy="0"/>
        </a:xfrm>
      </p:grpSpPr>
      <p:sp>
        <p:nvSpPr>
          <p:cNvPr id="11" name="Nivel de texto 1…"/>
          <p:cNvSpPr txBox="1"/>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b="1" sz="2300"/>
            </a:lvl1pPr>
            <a:lvl2pPr marL="673100" indent="-292100" defTabSz="563540">
              <a:lnSpc>
                <a:spcPct val="100000"/>
              </a:lnSpc>
              <a:spcBef>
                <a:spcPts val="0"/>
              </a:spcBef>
              <a:defRPr b="1" sz="2300"/>
            </a:lvl2pPr>
            <a:lvl3pPr marL="1054100" indent="-292100" defTabSz="563540">
              <a:lnSpc>
                <a:spcPct val="100000"/>
              </a:lnSpc>
              <a:spcBef>
                <a:spcPts val="0"/>
              </a:spcBef>
              <a:defRPr b="1" sz="2300"/>
            </a:lvl3pPr>
            <a:lvl4pPr marL="1435100" indent="-292100" defTabSz="563540">
              <a:lnSpc>
                <a:spcPct val="100000"/>
              </a:lnSpc>
              <a:spcBef>
                <a:spcPts val="0"/>
              </a:spcBef>
              <a:defRPr b="1" sz="2300"/>
            </a:lvl4pPr>
            <a:lvl5pPr marL="1816100" indent="-292100" defTabSz="563540">
              <a:lnSpc>
                <a:spcPct val="100000"/>
              </a:lnSpc>
              <a:spcBef>
                <a:spcPts val="0"/>
              </a:spcBef>
              <a:defRPr b="1" sz="2300"/>
            </a:lvl5pPr>
          </a:lstStyle>
          <a:p>
            <a:pPr/>
            <a:r>
              <a:t>Autor y fecha</a:t>
            </a:r>
          </a:p>
          <a:p>
            <a:pPr lvl="1"/>
            <a:r>
              <a:t/>
            </a:r>
          </a:p>
          <a:p>
            <a:pPr lvl="2"/>
            <a:r>
              <a:t/>
            </a:r>
          </a:p>
          <a:p>
            <a:pPr lvl="3"/>
            <a:r>
              <a:t/>
            </a:r>
          </a:p>
          <a:p>
            <a:pPr lvl="4"/>
            <a:r>
              <a:t/>
            </a:r>
          </a:p>
        </p:txBody>
      </p:sp>
      <p:sp>
        <p:nvSpPr>
          <p:cNvPr id="12" name="Título de presentación"/>
          <p:cNvSpPr txBox="1"/>
          <p:nvPr>
            <p:ph type="title" hasCustomPrompt="1"/>
          </p:nvPr>
        </p:nvSpPr>
        <p:spPr>
          <a:xfrm>
            <a:off x="698500" y="1854200"/>
            <a:ext cx="11609058" cy="3302000"/>
          </a:xfrm>
          <a:prstGeom prst="rect">
            <a:avLst/>
          </a:prstGeom>
        </p:spPr>
        <p:txBody>
          <a:bodyPr anchor="b"/>
          <a:lstStyle>
            <a:lvl1pPr>
              <a:defRPr spc="-164" sz="8200"/>
            </a:lvl1pPr>
          </a:lstStyle>
          <a:p>
            <a:pPr/>
            <a:r>
              <a:t>Título de presentación</a:t>
            </a:r>
          </a:p>
        </p:txBody>
      </p:sp>
      <p:sp>
        <p:nvSpPr>
          <p:cNvPr id="13" name="Nivel de texto 1…"/>
          <p:cNvSpPr txBox="1"/>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stStyle>
          <a:p>
            <a:pPr/>
            <a:r>
              <a:t>Subtítulo de presentación</a:t>
            </a:r>
          </a:p>
        </p:txBody>
      </p:sp>
      <p:sp>
        <p:nvSpPr>
          <p:cNvPr id="14" name="Número de diapositiva"/>
          <p:cNvSpPr txBox="1"/>
          <p:nvPr>
            <p:ph type="sldNum" sz="quarter" idx="2"/>
          </p:nvPr>
        </p:nvSpPr>
        <p:spPr>
          <a:xfrm>
            <a:off x="6353454" y="9220201"/>
            <a:ext cx="297892" cy="28747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cho (grande)">
    <p:spTree>
      <p:nvGrpSpPr>
        <p:cNvPr id="1" name=""/>
        <p:cNvGrpSpPr/>
        <p:nvPr/>
      </p:nvGrpSpPr>
      <p:grpSpPr>
        <a:xfrm>
          <a:off x="0" y="0"/>
          <a:ext cx="0" cy="0"/>
          <a:chOff x="0" y="0"/>
          <a:chExt cx="0" cy="0"/>
        </a:xfrm>
      </p:grpSpPr>
      <p:sp>
        <p:nvSpPr>
          <p:cNvPr id="106" name="Nivel de texto 1…"/>
          <p:cNvSpPr txBox="1"/>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b="1" sz="3800"/>
            </a:lvl1pPr>
            <a:lvl2pPr marL="863600" indent="-482600" algn="ctr">
              <a:lnSpc>
                <a:spcPct val="100000"/>
              </a:lnSpc>
              <a:spcBef>
                <a:spcPts val="0"/>
              </a:spcBef>
              <a:defRPr b="1" sz="3800"/>
            </a:lvl2pPr>
            <a:lvl3pPr marL="1244600" indent="-482600" algn="ctr">
              <a:lnSpc>
                <a:spcPct val="100000"/>
              </a:lnSpc>
              <a:spcBef>
                <a:spcPts val="0"/>
              </a:spcBef>
              <a:defRPr b="1" sz="3800"/>
            </a:lvl3pPr>
            <a:lvl4pPr marL="1625600" indent="-482600" algn="ctr">
              <a:lnSpc>
                <a:spcPct val="100000"/>
              </a:lnSpc>
              <a:spcBef>
                <a:spcPts val="0"/>
              </a:spcBef>
              <a:defRPr b="1" sz="3800"/>
            </a:lvl4pPr>
            <a:lvl5pPr marL="2006600" indent="-482600" algn="ctr">
              <a:lnSpc>
                <a:spcPct val="100000"/>
              </a:lnSpc>
              <a:spcBef>
                <a:spcPts val="0"/>
              </a:spcBef>
              <a:defRPr b="1" sz="3800"/>
            </a:lvl5pPr>
          </a:lstStyle>
          <a:p>
            <a:pPr/>
            <a:r>
              <a:t>Información del hecho</a:t>
            </a:r>
          </a:p>
          <a:p>
            <a:pPr lvl="1"/>
            <a:r>
              <a:t/>
            </a:r>
          </a:p>
          <a:p>
            <a:pPr lvl="2"/>
            <a:r>
              <a:t/>
            </a:r>
          </a:p>
          <a:p>
            <a:pPr lvl="3"/>
            <a:r>
              <a:t/>
            </a:r>
          </a:p>
          <a:p>
            <a:pPr lvl="4"/>
            <a:r>
              <a:t/>
            </a:r>
          </a:p>
        </p:txBody>
      </p:sp>
      <p:sp>
        <p:nvSpPr>
          <p:cNvPr id="107" name="Nivel de texto 1…"/>
          <p:cNvSpPr txBox="1"/>
          <p:nvPr>
            <p:ph type="body" idx="21" hasCustomPrompt="1"/>
          </p:nvPr>
        </p:nvSpPr>
        <p:spPr>
          <a:xfrm>
            <a:off x="698500" y="999065"/>
            <a:ext cx="11607800" cy="5210915"/>
          </a:xfrm>
          <a:prstGeom prst="rect">
            <a:avLst/>
          </a:prstGeom>
        </p:spPr>
        <p:txBody>
          <a:bodyPr anchor="b"/>
          <a:lstStyle/>
          <a:p>
            <a:pPr lvl="4" marL="0" indent="1207008" algn="ctr" defTabSz="762929">
              <a:lnSpc>
                <a:spcPct val="80000"/>
              </a:lnSpc>
              <a:spcBef>
                <a:spcPts val="0"/>
              </a:spcBef>
              <a:buSzTx/>
              <a:buNone/>
              <a:defRPr b="1" spc="-77" sz="7744"/>
            </a:pPr>
            <a:r>
              <a:t>100%
</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Nivel de texto 1…"/>
          <p:cNvSpPr txBox="1"/>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pc="-119" sz="6000">
                <a:latin typeface="Helvetica Neue Medium"/>
                <a:ea typeface="Helvetica Neue Medium"/>
                <a:cs typeface="Helvetica Neue Medium"/>
                <a:sym typeface="Helvetica Neue Medium"/>
              </a:defRPr>
            </a:lvl1pPr>
            <a:lvl2pPr marL="342900" indent="114300">
              <a:spcBef>
                <a:spcPts val="0"/>
              </a:spcBef>
              <a:buSzTx/>
              <a:buNone/>
              <a:defRPr spc="-119" sz="6000">
                <a:latin typeface="Helvetica Neue Medium"/>
                <a:ea typeface="Helvetica Neue Medium"/>
                <a:cs typeface="Helvetica Neue Medium"/>
                <a:sym typeface="Helvetica Neue Medium"/>
              </a:defRPr>
            </a:lvl2pPr>
            <a:lvl3pPr marL="342900" indent="114300">
              <a:spcBef>
                <a:spcPts val="0"/>
              </a:spcBef>
              <a:buSzTx/>
              <a:buNone/>
              <a:defRPr spc="-119" sz="6000">
                <a:latin typeface="Helvetica Neue Medium"/>
                <a:ea typeface="Helvetica Neue Medium"/>
                <a:cs typeface="Helvetica Neue Medium"/>
                <a:sym typeface="Helvetica Neue Medium"/>
              </a:defRPr>
            </a:lvl3pPr>
            <a:lvl4pPr marL="342900" indent="114300">
              <a:spcBef>
                <a:spcPts val="0"/>
              </a:spcBef>
              <a:buSzTx/>
              <a:buNone/>
              <a:defRPr spc="-119" sz="6000">
                <a:latin typeface="Helvetica Neue Medium"/>
                <a:ea typeface="Helvetica Neue Medium"/>
                <a:cs typeface="Helvetica Neue Medium"/>
                <a:sym typeface="Helvetica Neue Medium"/>
              </a:defRPr>
            </a:lvl4pPr>
            <a:lvl5pPr marL="342900" indent="114300">
              <a:spcBef>
                <a:spcPts val="0"/>
              </a:spcBef>
              <a:buSzTx/>
              <a:buNone/>
              <a:defRPr spc="-119" sz="6000">
                <a:latin typeface="Helvetica Neue Medium"/>
                <a:ea typeface="Helvetica Neue Medium"/>
                <a:cs typeface="Helvetica Neue Medium"/>
                <a:sym typeface="Helvetica Neue Medium"/>
              </a:defRPr>
            </a:lvl5pPr>
          </a:lstStyle>
          <a:p>
            <a:pPr/>
            <a:r>
              <a:t>“Frase celebre”</a:t>
            </a:r>
          </a:p>
          <a:p>
            <a:pPr lvl="1"/>
            <a:r>
              <a:t/>
            </a:r>
          </a:p>
          <a:p>
            <a:pPr lvl="2"/>
            <a:r>
              <a:t/>
            </a:r>
          </a:p>
          <a:p>
            <a:pPr lvl="3"/>
            <a:r>
              <a:t/>
            </a:r>
          </a:p>
          <a:p>
            <a:pPr lvl="4"/>
            <a:r>
              <a:t/>
            </a:r>
          </a:p>
        </p:txBody>
      </p:sp>
      <p:sp>
        <p:nvSpPr>
          <p:cNvPr id="116" name="Atribución"/>
          <p:cNvSpPr txBox="1"/>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b="1" sz="2300"/>
            </a:lvl1pPr>
          </a:lstStyle>
          <a:p>
            <a:pPr/>
            <a:r>
              <a:t>Atribución</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Imagen"/>
          <p:cNvSpPr/>
          <p:nvPr>
            <p:ph type="pic" idx="21"/>
          </p:nvPr>
        </p:nvSpPr>
        <p:spPr>
          <a:xfrm>
            <a:off x="-2082800" y="687557"/>
            <a:ext cx="11165190" cy="8373893"/>
          </a:xfrm>
          <a:prstGeom prst="rect">
            <a:avLst/>
          </a:prstGeom>
        </p:spPr>
        <p:txBody>
          <a:bodyPr lIns="91439" tIns="45719" rIns="91439" bIns="45719">
            <a:noAutofit/>
          </a:bodyPr>
          <a:lstStyle/>
          <a:p>
            <a:pPr/>
          </a:p>
        </p:txBody>
      </p:sp>
      <p:sp>
        <p:nvSpPr>
          <p:cNvPr id="125" name="Imagen"/>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n"/>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xfrm>
            <a:off x="6353454" y="9220201"/>
            <a:ext cx="297892" cy="287478"/>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Imagen"/>
          <p:cNvSpPr/>
          <p:nvPr>
            <p:ph type="pic" idx="21"/>
          </p:nvPr>
        </p:nvSpPr>
        <p:spPr>
          <a:xfrm>
            <a:off x="-376767" y="-915894"/>
            <a:ext cx="17835653" cy="10682196"/>
          </a:xfrm>
          <a:prstGeom prst="rect">
            <a:avLst/>
          </a:prstGeom>
        </p:spPr>
        <p:txBody>
          <a:bodyPr lIns="91439" tIns="45719" rIns="91439" bIns="45719">
            <a:noAutofit/>
          </a:bodyPr>
          <a:lstStyle/>
          <a:p>
            <a:pPr/>
          </a:p>
        </p:txBody>
      </p:sp>
      <p:sp>
        <p:nvSpPr>
          <p:cNvPr id="22" name="Título de presentación"/>
          <p:cNvSpPr txBox="1"/>
          <p:nvPr>
            <p:ph type="title" hasCustomPrompt="1"/>
          </p:nvPr>
        </p:nvSpPr>
        <p:spPr>
          <a:xfrm>
            <a:off x="698500" y="5181600"/>
            <a:ext cx="11607800" cy="3302000"/>
          </a:xfrm>
          <a:prstGeom prst="rect">
            <a:avLst/>
          </a:prstGeom>
        </p:spPr>
        <p:txBody>
          <a:bodyPr anchor="b"/>
          <a:lstStyle>
            <a:lvl1pPr>
              <a:defRPr spc="-164" sz="8200"/>
            </a:lvl1pPr>
          </a:lstStyle>
          <a:p>
            <a:pPr/>
            <a:r>
              <a:t>Título de presentación</a:t>
            </a:r>
          </a:p>
        </p:txBody>
      </p:sp>
      <p:sp>
        <p:nvSpPr>
          <p:cNvPr id="23" name="Nivel de texto 1…"/>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Subtítulo de presentación</a:t>
            </a:r>
          </a:p>
          <a:p>
            <a:pPr lvl="1"/>
            <a:r>
              <a:t/>
            </a:r>
          </a:p>
          <a:p>
            <a:pPr lvl="2"/>
            <a:r>
              <a:t/>
            </a:r>
          </a:p>
          <a:p>
            <a:pPr lvl="3"/>
            <a:r>
              <a:t/>
            </a:r>
          </a:p>
          <a:p>
            <a:pPr lvl="4"/>
            <a:r>
              <a:t/>
            </a:r>
          </a:p>
        </p:txBody>
      </p:sp>
      <p:sp>
        <p:nvSpPr>
          <p:cNvPr id="24" name="Autor y fecha"/>
          <p:cNvSpPr txBox="1"/>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b="1" sz="2300"/>
            </a:lvl1pPr>
          </a:lstStyle>
          <a:p>
            <a:pPr/>
            <a:r>
              <a:t>Autor y fecha</a:t>
            </a:r>
          </a:p>
        </p:txBody>
      </p:sp>
      <p:sp>
        <p:nvSpPr>
          <p:cNvPr id="25" name="Número de diapositiva"/>
          <p:cNvSpPr txBox="1"/>
          <p:nvPr>
            <p:ph type="sldNum" sz="quarter" idx="2"/>
          </p:nvPr>
        </p:nvSpPr>
        <p:spPr>
          <a:xfrm>
            <a:off x="6349999" y="9220201"/>
            <a:ext cx="297892" cy="28747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ernativa">
    <p:spTree>
      <p:nvGrpSpPr>
        <p:cNvPr id="1" name=""/>
        <p:cNvGrpSpPr/>
        <p:nvPr/>
      </p:nvGrpSpPr>
      <p:grpSpPr>
        <a:xfrm>
          <a:off x="0" y="0"/>
          <a:ext cx="0" cy="0"/>
          <a:chOff x="0" y="0"/>
          <a:chExt cx="0" cy="0"/>
        </a:xfrm>
      </p:grpSpPr>
      <p:sp>
        <p:nvSpPr>
          <p:cNvPr id="32" name="910457886_1434x1669.jpeg"/>
          <p:cNvSpPr/>
          <p:nvPr>
            <p:ph type="pic" idx="21"/>
          </p:nvPr>
        </p:nvSpPr>
        <p:spPr>
          <a:xfrm>
            <a:off x="5319128" y="495298"/>
            <a:ext cx="7543802" cy="8780060"/>
          </a:xfrm>
          <a:prstGeom prst="rect">
            <a:avLst/>
          </a:prstGeom>
        </p:spPr>
        <p:txBody>
          <a:bodyPr lIns="91439" tIns="45719" rIns="91439" bIns="45719">
            <a:noAutofit/>
          </a:bodyPr>
          <a:lstStyle/>
          <a:p>
            <a:pPr/>
          </a:p>
        </p:txBody>
      </p:sp>
      <p:sp>
        <p:nvSpPr>
          <p:cNvPr id="33" name="Nivel de texto 1…"/>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Subtítulo de diapositiva</a:t>
            </a:r>
          </a:p>
          <a:p>
            <a:pPr lvl="1"/>
            <a:r>
              <a:t/>
            </a:r>
          </a:p>
          <a:p>
            <a:pPr lvl="2"/>
            <a:r>
              <a:t/>
            </a:r>
          </a:p>
          <a:p>
            <a:pPr lvl="3"/>
            <a:r>
              <a:t/>
            </a:r>
          </a:p>
          <a:p>
            <a:pPr lvl="4"/>
            <a:r>
              <a:t/>
            </a:r>
          </a:p>
        </p:txBody>
      </p:sp>
      <p:sp>
        <p:nvSpPr>
          <p:cNvPr id="34" name="Título de diapositiva"/>
          <p:cNvSpPr txBox="1"/>
          <p:nvPr>
            <p:ph type="title" hasCustomPrompt="1"/>
          </p:nvPr>
        </p:nvSpPr>
        <p:spPr>
          <a:xfrm>
            <a:off x="698500" y="692533"/>
            <a:ext cx="5105400" cy="4387467"/>
          </a:xfrm>
          <a:prstGeom prst="rect">
            <a:avLst/>
          </a:prstGeom>
        </p:spPr>
        <p:txBody>
          <a:bodyPr anchor="b"/>
          <a:lstStyle/>
          <a:p>
            <a:pPr/>
            <a:r>
              <a:t>Título de diapositiva</a:t>
            </a:r>
          </a:p>
        </p:txBody>
      </p:sp>
      <p:sp>
        <p:nvSpPr>
          <p:cNvPr id="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Nivel de texto 1…"/>
          <p:cNvSpPr txBox="1"/>
          <p:nvPr>
            <p:ph type="body" idx="1" hasCustomPrompt="1"/>
          </p:nvPr>
        </p:nvSpPr>
        <p:spPr>
          <a:prstGeom prst="rect">
            <a:avLst/>
          </a:prstGeom>
        </p:spPr>
        <p:txBody>
          <a:bodyPr/>
          <a:lstStyle/>
          <a:p>
            <a:pPr/>
            <a:r>
              <a:t>Texto en viñeta de diapositiva</a:t>
            </a:r>
          </a:p>
          <a:p>
            <a:pPr lvl="1"/>
            <a:r>
              <a:t/>
            </a:r>
          </a:p>
          <a:p>
            <a:pPr lvl="2"/>
            <a:r>
              <a:t/>
            </a:r>
          </a:p>
          <a:p>
            <a:pPr lvl="3"/>
            <a:r>
              <a:t/>
            </a:r>
          </a:p>
          <a:p>
            <a:pPr lvl="4"/>
            <a:r>
              <a:t/>
            </a:r>
          </a:p>
        </p:txBody>
      </p:sp>
      <p:sp>
        <p:nvSpPr>
          <p:cNvPr id="43" name="Subtítulo de diapositiva"/>
          <p:cNvSpPr txBox="1"/>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b="1" sz="3800"/>
            </a:lvl1pPr>
          </a:lstStyle>
          <a:p>
            <a:pPr/>
            <a:r>
              <a:t>Subtítulo de diapositiva</a:t>
            </a:r>
          </a:p>
        </p:txBody>
      </p:sp>
      <p:sp>
        <p:nvSpPr>
          <p:cNvPr id="44" name="Título de diapositiva"/>
          <p:cNvSpPr txBox="1"/>
          <p:nvPr>
            <p:ph type="title" hasCustomPrompt="1"/>
          </p:nvPr>
        </p:nvSpPr>
        <p:spPr>
          <a:prstGeom prst="rect">
            <a:avLst/>
          </a:prstGeom>
        </p:spPr>
        <p:txBody>
          <a:bodyPr/>
          <a:lstStyle/>
          <a:p>
            <a:pPr/>
            <a:r>
              <a:t>Título de diapositiva</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prstGeom prst="rect">
            <a:avLst/>
          </a:prstGeom>
        </p:spPr>
        <p:txBody>
          <a:bodyPr numCol="2" spcCol="589358"/>
          <a:lstStyle/>
          <a:p>
            <a:pPr/>
            <a:r>
              <a:t>Texto en viñeta de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Título de diapositiva"/>
          <p:cNvSpPr txBox="1"/>
          <p:nvPr>
            <p:ph type="title" hasCustomPrompt="1"/>
          </p:nvPr>
        </p:nvSpPr>
        <p:spPr>
          <a:xfrm>
            <a:off x="698500" y="444500"/>
            <a:ext cx="5105400" cy="1016000"/>
          </a:xfrm>
          <a:prstGeom prst="rect">
            <a:avLst/>
          </a:prstGeom>
        </p:spPr>
        <p:txBody>
          <a:bodyPr/>
          <a:lstStyle/>
          <a:p>
            <a:pPr/>
            <a:r>
              <a:t>Título de diapositiva</a:t>
            </a:r>
          </a:p>
        </p:txBody>
      </p:sp>
      <p:sp>
        <p:nvSpPr>
          <p:cNvPr id="62" name="Nivel de texto 1…"/>
          <p:cNvSpPr txBox="1"/>
          <p:nvPr>
            <p:ph type="body" sz="quarter" idx="1" hasCustomPrompt="1"/>
          </p:nvPr>
        </p:nvSpPr>
        <p:spPr>
          <a:xfrm>
            <a:off x="698500" y="1412977"/>
            <a:ext cx="5105400" cy="671804"/>
          </a:xfrm>
          <a:prstGeom prst="rect">
            <a:avLst/>
          </a:prstGeom>
        </p:spPr>
        <p:txBody>
          <a:bodyPr/>
          <a:lstStyle>
            <a:lvl1pPr marL="0" indent="0" defTabSz="540060">
              <a:lnSpc>
                <a:spcPct val="100000"/>
              </a:lnSpc>
              <a:spcBef>
                <a:spcPts val="0"/>
              </a:spcBef>
              <a:buSzTx/>
              <a:buNone/>
              <a:defRPr b="1" sz="3400"/>
            </a:lvl1pPr>
            <a:lvl2pPr marL="812800" indent="-431800" defTabSz="540060">
              <a:lnSpc>
                <a:spcPct val="100000"/>
              </a:lnSpc>
              <a:spcBef>
                <a:spcPts val="0"/>
              </a:spcBef>
              <a:defRPr b="1" sz="3400"/>
            </a:lvl2pPr>
            <a:lvl3pPr marL="1193800" indent="-431800" defTabSz="540060">
              <a:lnSpc>
                <a:spcPct val="100000"/>
              </a:lnSpc>
              <a:spcBef>
                <a:spcPts val="0"/>
              </a:spcBef>
              <a:defRPr b="1" sz="3400"/>
            </a:lvl3pPr>
            <a:lvl4pPr marL="1574800" indent="-431800" defTabSz="540060">
              <a:lnSpc>
                <a:spcPct val="100000"/>
              </a:lnSpc>
              <a:spcBef>
                <a:spcPts val="0"/>
              </a:spcBef>
              <a:defRPr b="1" sz="3400"/>
            </a:lvl4pPr>
            <a:lvl5pPr marL="1955800" indent="-431800" defTabSz="540060">
              <a:lnSpc>
                <a:spcPct val="100000"/>
              </a:lnSpc>
              <a:spcBef>
                <a:spcPts val="0"/>
              </a:spcBef>
              <a:defRPr b="1" sz="3400"/>
            </a:lvl5pPr>
          </a:lstStyle>
          <a:p>
            <a:pPr/>
            <a:r>
              <a:t>Subtítulo de diapositiva</a:t>
            </a:r>
          </a:p>
          <a:p>
            <a:pPr lvl="1"/>
            <a:r>
              <a:t/>
            </a:r>
          </a:p>
          <a:p>
            <a:pPr lvl="2"/>
            <a:r>
              <a:t/>
            </a:r>
          </a:p>
          <a:p>
            <a:pPr lvl="3"/>
            <a:r>
              <a:t/>
            </a:r>
          </a:p>
          <a:p>
            <a:pPr lvl="4"/>
            <a:r>
              <a:t/>
            </a:r>
          </a:p>
        </p:txBody>
      </p:sp>
      <p:sp>
        <p:nvSpPr>
          <p:cNvPr id="63" name="Nivel de texto 1…"/>
          <p:cNvSpPr txBox="1"/>
          <p:nvPr>
            <p:ph type="body" sz="half" idx="22" hasCustomPrompt="1"/>
          </p:nvPr>
        </p:nvSpPr>
        <p:spPr>
          <a:xfrm>
            <a:off x="698500" y="3480196"/>
            <a:ext cx="5105400" cy="5593162"/>
          </a:xfrm>
          <a:prstGeom prst="rect">
            <a:avLst/>
          </a:prstGeom>
        </p:spPr>
        <p:txBody>
          <a:bodyPr/>
          <a:lstStyle/>
          <a:p>
            <a:pPr/>
            <a:r>
              <a:t>Texto en viñeta de diapositiva</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Título de sección</a:t>
            </a:r>
          </a:p>
        </p:txBody>
      </p:sp>
      <p:sp>
        <p:nvSpPr>
          <p:cNvPr id="7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ólo título">
    <p:spTree>
      <p:nvGrpSpPr>
        <p:cNvPr id="1" name=""/>
        <p:cNvGrpSpPr/>
        <p:nvPr/>
      </p:nvGrpSpPr>
      <p:grpSpPr>
        <a:xfrm>
          <a:off x="0" y="0"/>
          <a:ext cx="0" cy="0"/>
          <a:chOff x="0" y="0"/>
          <a:chExt cx="0" cy="0"/>
        </a:xfrm>
      </p:grpSpPr>
      <p:sp>
        <p:nvSpPr>
          <p:cNvPr id="79" name="Título de diapositiva"/>
          <p:cNvSpPr txBox="1"/>
          <p:nvPr>
            <p:ph type="title" hasCustomPrompt="1"/>
          </p:nvPr>
        </p:nvSpPr>
        <p:spPr>
          <a:prstGeom prst="rect">
            <a:avLst/>
          </a:prstGeom>
        </p:spPr>
        <p:txBody>
          <a:bodyPr/>
          <a:lstStyle/>
          <a:p>
            <a:pPr/>
            <a:r>
              <a:t>Título de diapositiva</a:t>
            </a:r>
          </a:p>
        </p:txBody>
      </p:sp>
      <p:sp>
        <p:nvSpPr>
          <p:cNvPr id="80" name="Nivel de texto 1…"/>
          <p:cNvSpPr txBox="1"/>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b="1" sz="3800"/>
            </a:lvl1pPr>
            <a:lvl2pPr marL="863600" indent="-482600" defTabSz="587022">
              <a:lnSpc>
                <a:spcPct val="100000"/>
              </a:lnSpc>
              <a:spcBef>
                <a:spcPts val="0"/>
              </a:spcBef>
              <a:defRPr b="1" sz="3800"/>
            </a:lvl2pPr>
            <a:lvl3pPr marL="1244600" indent="-482600" defTabSz="587022">
              <a:lnSpc>
                <a:spcPct val="100000"/>
              </a:lnSpc>
              <a:spcBef>
                <a:spcPts val="0"/>
              </a:spcBef>
              <a:defRPr b="1" sz="3800"/>
            </a:lvl3pPr>
            <a:lvl4pPr marL="1625600" indent="-482600" defTabSz="587022">
              <a:lnSpc>
                <a:spcPct val="100000"/>
              </a:lnSpc>
              <a:spcBef>
                <a:spcPts val="0"/>
              </a:spcBef>
              <a:defRPr b="1" sz="3800"/>
            </a:lvl4pPr>
            <a:lvl5pPr marL="2006600" indent="-482600" defTabSz="587022">
              <a:lnSpc>
                <a:spcPct val="100000"/>
              </a:lnSpc>
              <a:spcBef>
                <a:spcPts val="0"/>
              </a:spcBef>
              <a:defRPr b="1" sz="3800"/>
            </a:lvl5pPr>
          </a:lstStyle>
          <a:p>
            <a:pPr/>
            <a:r>
              <a:t>Subtítulo de diapositiva</a:t>
            </a:r>
          </a:p>
          <a:p>
            <a:pPr lvl="1"/>
            <a:r>
              <a:t/>
            </a:r>
          </a:p>
          <a:p>
            <a:pPr lvl="2"/>
            <a:r>
              <a:t/>
            </a:r>
          </a:p>
          <a:p>
            <a:pPr lvl="3"/>
            <a:r>
              <a:t/>
            </a:r>
          </a:p>
          <a:p>
            <a:pPr lvl="4"/>
            <a:r>
              <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ítulo de agenda"/>
          <p:cNvSpPr txBox="1"/>
          <p:nvPr>
            <p:ph type="title" hasCustomPrompt="1"/>
          </p:nvPr>
        </p:nvSpPr>
        <p:spPr>
          <a:xfrm>
            <a:off x="698500" y="444500"/>
            <a:ext cx="11607800" cy="1016000"/>
          </a:xfrm>
          <a:prstGeom prst="rect">
            <a:avLst/>
          </a:prstGeom>
        </p:spPr>
        <p:txBody>
          <a:bodyPr/>
          <a:lstStyle/>
          <a:p>
            <a:pPr/>
            <a:r>
              <a:t>Título de agenda</a:t>
            </a:r>
          </a:p>
        </p:txBody>
      </p:sp>
      <p:sp>
        <p:nvSpPr>
          <p:cNvPr id="89" name="Nivel de texto 1…"/>
          <p:cNvSpPr txBox="1"/>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b="1" sz="3800"/>
            </a:lvl1pPr>
            <a:lvl2pPr marL="863600" indent="-482600" defTabSz="587022">
              <a:lnSpc>
                <a:spcPct val="100000"/>
              </a:lnSpc>
              <a:spcBef>
                <a:spcPts val="0"/>
              </a:spcBef>
              <a:defRPr b="1" sz="3800"/>
            </a:lvl2pPr>
            <a:lvl3pPr marL="1244600" indent="-482600" defTabSz="587022">
              <a:lnSpc>
                <a:spcPct val="100000"/>
              </a:lnSpc>
              <a:spcBef>
                <a:spcPts val="0"/>
              </a:spcBef>
              <a:defRPr b="1" sz="3800"/>
            </a:lvl3pPr>
            <a:lvl4pPr marL="1625600" indent="-482600" defTabSz="587022">
              <a:lnSpc>
                <a:spcPct val="100000"/>
              </a:lnSpc>
              <a:spcBef>
                <a:spcPts val="0"/>
              </a:spcBef>
              <a:defRPr b="1" sz="3800"/>
            </a:lvl4pPr>
            <a:lvl5pPr marL="2006600" indent="-482600" defTabSz="587022">
              <a:lnSpc>
                <a:spcPct val="100000"/>
              </a:lnSpc>
              <a:spcBef>
                <a:spcPts val="0"/>
              </a:spcBef>
              <a:defRPr b="1" sz="3800"/>
            </a:lvl5pPr>
          </a:lstStyle>
          <a:p>
            <a:pPr/>
            <a:r>
              <a:t>Subtítulo de agenda</a:t>
            </a:r>
          </a:p>
          <a:p>
            <a:pPr lvl="1"/>
            <a:r>
              <a:t/>
            </a:r>
          </a:p>
          <a:p>
            <a:pPr lvl="2"/>
            <a:r>
              <a:t/>
            </a:r>
          </a:p>
          <a:p>
            <a:pPr lvl="3"/>
            <a:r>
              <a:t/>
            </a:r>
          </a:p>
          <a:p>
            <a:pPr lvl="4"/>
            <a:r>
              <a:t/>
            </a:r>
          </a:p>
        </p:txBody>
      </p:sp>
      <p:sp>
        <p:nvSpPr>
          <p:cNvPr id="90" name="Nivel de texto 1…"/>
          <p:cNvSpPr txBox="1"/>
          <p:nvPr>
            <p:ph type="body" idx="21" hasCustomPrompt="1"/>
          </p:nvPr>
        </p:nvSpPr>
        <p:spPr>
          <a:prstGeom prst="rect">
            <a:avLst/>
          </a:prstGeom>
        </p:spPr>
        <p:txBody>
          <a:bodyPr/>
          <a:lstStyle>
            <a:lvl1pPr marL="0" indent="0">
              <a:spcBef>
                <a:spcPts val="1300"/>
              </a:spcBef>
              <a:buSzTx/>
              <a:buNone/>
              <a:defRPr spc="-100" sz="3800"/>
            </a:lvl1pPr>
          </a:lstStyle>
          <a:p>
            <a:pPr/>
            <a:r>
              <a:t>Temas de agenda</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Nivel de texto 1…"/>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en viñeta de diapositiva</a:t>
            </a:r>
          </a:p>
          <a:p>
            <a:pPr lvl="1"/>
            <a:r>
              <a:t/>
            </a:r>
          </a:p>
          <a:p>
            <a:pPr lvl="2"/>
            <a:r>
              <a:t/>
            </a:r>
          </a:p>
          <a:p>
            <a:pPr lvl="3"/>
            <a:r>
              <a:t/>
            </a:r>
          </a:p>
          <a:p>
            <a:pPr lvl="4"/>
            <a:r>
              <a:t/>
            </a:r>
          </a:p>
        </p:txBody>
      </p:sp>
      <p:sp>
        <p:nvSpPr>
          <p:cNvPr id="3" name="Título de diapositiva"/>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diapositiva</a:t>
            </a:r>
          </a:p>
        </p:txBody>
      </p:sp>
      <p:sp>
        <p:nvSpPr>
          <p:cNvPr id="4" name="Número de diapositiva"/>
          <p:cNvSpPr txBox="1"/>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1pPr>
      <a:lvl2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2pPr>
      <a:lvl3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3pPr>
      <a:lvl4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4pPr>
      <a:lvl5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5pPr>
      <a:lvl6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6pPr>
      <a:lvl7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7pPr>
      <a:lvl8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8pPr>
      <a:lvl9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j-lt"/>
          <a:ea typeface="+mj-ea"/>
          <a:cs typeface="+mj-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asically, this is the methodology we used to convert GPS data into a network format:"/>
          <p:cNvSpPr txBox="1"/>
          <p:nvPr/>
        </p:nvSpPr>
        <p:spPr>
          <a:xfrm>
            <a:off x="241559" y="937748"/>
            <a:ext cx="12102842" cy="2228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solidFill>
                  <a:srgbClr val="000000"/>
                </a:solidFill>
              </a:defRPr>
            </a:pPr>
            <a:r>
              <a:t>Some data on the species Striated Caracara (</a:t>
            </a:r>
            <a:r>
              <a:rPr i="1"/>
              <a:t>Phalcoboenus australis</a:t>
            </a:r>
            <a:r>
              <a:t>):</a:t>
            </a:r>
          </a:p>
          <a:p>
            <a:pPr algn="l">
              <a:defRPr sz="2000">
                <a:solidFill>
                  <a:srgbClr val="000000"/>
                </a:solidFill>
              </a:defRPr>
            </a:pPr>
          </a:p>
          <a:p>
            <a:pPr marL="342900" indent="-342900" algn="l">
              <a:buSzPct val="100000"/>
              <a:buChar char="-"/>
              <a:defRPr sz="2000">
                <a:solidFill>
                  <a:srgbClr val="000000"/>
                </a:solidFill>
              </a:defRPr>
            </a:pPr>
            <a:r>
              <a:t>Strongly associated with seabird colonies during the breeding season, feeding and breeding on the proximities of penguins colonies.</a:t>
            </a:r>
          </a:p>
          <a:p>
            <a:pPr marL="342900" indent="-342900" algn="l">
              <a:buSzPct val="100000"/>
              <a:buChar char="-"/>
              <a:defRPr sz="2000">
                <a:solidFill>
                  <a:srgbClr val="000000"/>
                </a:solidFill>
              </a:defRPr>
            </a:pPr>
            <a:r>
              <a:t>During the non-breeding season, movement should be induced by the lack of food (penguins leave their colonies to forage in open sea until the next spring).</a:t>
            </a:r>
          </a:p>
          <a:p>
            <a:pPr marL="342900" indent="-342900" algn="l">
              <a:buSzPct val="100000"/>
              <a:buChar char="-"/>
              <a:defRPr sz="2000">
                <a:solidFill>
                  <a:srgbClr val="000000"/>
                </a:solidFill>
              </a:defRPr>
            </a:pPr>
            <a:r>
              <a:t>Distribution restricted to islands in southern South America.</a:t>
            </a:r>
          </a:p>
        </p:txBody>
      </p:sp>
      <p:pic>
        <p:nvPicPr>
          <p:cNvPr id="152" name="Picture 8" descr="Picture 8"/>
          <p:cNvPicPr>
            <a:picLocks noChangeAspect="1"/>
          </p:cNvPicPr>
          <p:nvPr/>
        </p:nvPicPr>
        <p:blipFill>
          <a:blip r:embed="rId2">
            <a:extLst/>
          </a:blip>
          <a:srcRect l="0" t="0" r="0" b="4386"/>
          <a:stretch>
            <a:fillRect/>
          </a:stretch>
        </p:blipFill>
        <p:spPr>
          <a:xfrm>
            <a:off x="4333461" y="3621925"/>
            <a:ext cx="7832036" cy="5724939"/>
          </a:xfrm>
          <a:prstGeom prst="rect">
            <a:avLst/>
          </a:prstGeom>
          <a:ln w="12700">
            <a:miter lim="400000"/>
          </a:ln>
        </p:spPr>
      </p:pic>
      <p:sp>
        <p:nvSpPr>
          <p:cNvPr id="153" name="Figure 1. Global network for the 5 individuals of Phalcoboenus australis. In red the colony node is marked."/>
          <p:cNvSpPr txBox="1"/>
          <p:nvPr/>
        </p:nvSpPr>
        <p:spPr>
          <a:xfrm>
            <a:off x="241559" y="6621789"/>
            <a:ext cx="3990213" cy="12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000000"/>
                </a:solidFill>
              </a:defRPr>
            </a:lvl1pPr>
          </a:lstStyle>
          <a:p>
            <a:pPr/>
            <a:r>
              <a:t>Figure 1. Global distribution (blue) and breeding sites (orange) for the species. “Isla de los Estados” is our study site.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igure 1. Global network for the 5 individuals of Phalcoboenus australis. In red the colony node is marked."/>
          <p:cNvSpPr txBox="1"/>
          <p:nvPr/>
        </p:nvSpPr>
        <p:spPr>
          <a:xfrm>
            <a:off x="44743" y="6465602"/>
            <a:ext cx="3990213" cy="14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solidFill>
                  <a:srgbClr val="000000"/>
                </a:solidFill>
              </a:defRPr>
            </a:pPr>
            <a:r>
              <a:t>Figure 2. Global network for the 5 individuals of </a:t>
            </a:r>
            <a:r>
              <a:rPr i="1"/>
              <a:t>Phalcoboenus australis</a:t>
            </a:r>
            <a:r>
              <a:t>. In red the ‘colony node’.</a:t>
            </a:r>
          </a:p>
          <a:p>
            <a:pPr algn="l">
              <a:defRPr sz="1800">
                <a:solidFill>
                  <a:srgbClr val="000000"/>
                </a:solidFill>
              </a:defRPr>
            </a:pPr>
            <a:r>
              <a:t>5 individuals represent approx. 25 % of that years’ cohort.</a:t>
            </a:r>
          </a:p>
        </p:txBody>
      </p:sp>
      <p:sp>
        <p:nvSpPr>
          <p:cNvPr id="156" name="Basically, this is the methodology we used to convert GPS data into a network format:"/>
          <p:cNvSpPr txBox="1"/>
          <p:nvPr/>
        </p:nvSpPr>
        <p:spPr>
          <a:xfrm>
            <a:off x="360828" y="933881"/>
            <a:ext cx="10893288" cy="34472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solidFill>
                  <a:srgbClr val="000000"/>
                </a:solidFill>
              </a:defRPr>
            </a:pPr>
            <a:r>
              <a:t>Three criteria to convert GPS data into network format:</a:t>
            </a:r>
          </a:p>
          <a:p>
            <a:pPr algn="l">
              <a:defRPr sz="2000">
                <a:solidFill>
                  <a:srgbClr val="000000"/>
                </a:solidFill>
              </a:defRPr>
            </a:pPr>
          </a:p>
          <a:p>
            <a:pPr algn="l">
              <a:defRPr sz="2000">
                <a:solidFill>
                  <a:srgbClr val="000000"/>
                </a:solidFill>
              </a:defRPr>
            </a:pPr>
            <a:r>
              <a:t>1- GPS error: all points closer than 205 m between them were collapsed as the same node.</a:t>
            </a:r>
          </a:p>
          <a:p>
            <a:pPr algn="l">
              <a:defRPr sz="2000">
                <a:solidFill>
                  <a:srgbClr val="000000"/>
                </a:solidFill>
              </a:defRPr>
            </a:pPr>
          </a:p>
          <a:p>
            <a:pPr algn="l">
              <a:defRPr sz="2000">
                <a:solidFill>
                  <a:srgbClr val="000000"/>
                </a:solidFill>
              </a:defRPr>
            </a:pPr>
            <a:r>
              <a:t>2- ‘penguin colony node’: all points closer than 300 m to the penguin colony were considered associated to it, therefore forming part of the same ‘colony node’. All nests (and therefore starting points of Striated Caracara studied individuals) are collapsed in the ‘colony node’.</a:t>
            </a:r>
          </a:p>
          <a:p>
            <a:pPr algn="l">
              <a:defRPr sz="2000">
                <a:solidFill>
                  <a:srgbClr val="000000"/>
                </a:solidFill>
              </a:defRPr>
            </a:pPr>
          </a:p>
          <a:p>
            <a:pPr algn="l">
              <a:defRPr sz="2000">
                <a:solidFill>
                  <a:srgbClr val="000000"/>
                </a:solidFill>
              </a:defRPr>
            </a:pPr>
            <a:r>
              <a:t>3. ‘sea lion-associated nodes’: all points closer than 1800 m to any sea lion stand. The 1800 m intends to describe the association at the landscape scale, such as any point in a given bay that has sea lions should account as associated to them. </a:t>
            </a:r>
          </a:p>
        </p:txBody>
      </p:sp>
      <p:pic>
        <p:nvPicPr>
          <p:cNvPr id="157" name="netmap_colonia.pdf" descr="netmap_colonia.pdf"/>
          <p:cNvPicPr>
            <a:picLocks noChangeAspect="1"/>
          </p:cNvPicPr>
          <p:nvPr/>
        </p:nvPicPr>
        <p:blipFill>
          <a:blip r:embed="rId2">
            <a:extLst/>
          </a:blip>
          <a:srcRect l="0" t="25035" r="0" b="25035"/>
          <a:stretch>
            <a:fillRect/>
          </a:stretch>
        </p:blipFill>
        <p:spPr>
          <a:xfrm>
            <a:off x="4019168" y="5056671"/>
            <a:ext cx="8771960" cy="437983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igure 2. Networks for each of the 5 individuals of Phalcoboenus australis. In red the colony node and the individual movements are marked. In grey the global network."/>
          <p:cNvSpPr txBox="1"/>
          <p:nvPr/>
        </p:nvSpPr>
        <p:spPr>
          <a:xfrm>
            <a:off x="7146213" y="7204371"/>
            <a:ext cx="5509190" cy="12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solidFill>
                  <a:srgbClr val="000000"/>
                </a:solidFill>
              </a:defRPr>
            </a:pPr>
            <a:r>
              <a:t>Figure </a:t>
            </a:r>
            <a:r>
              <a:t>3</a:t>
            </a:r>
            <a:r>
              <a:t>. Networks for each of the 5 individuals of </a:t>
            </a:r>
            <a:r>
              <a:rPr i="1"/>
              <a:t>Phalcoboenus australis</a:t>
            </a:r>
            <a:r>
              <a:t>. The individual movements are marked in red for each case. In grey the global network.</a:t>
            </a:r>
          </a:p>
        </p:txBody>
      </p:sp>
      <p:pic>
        <p:nvPicPr>
          <p:cNvPr id="160" name="netmap_indA.pdf" descr="netmap_indA.pdf"/>
          <p:cNvPicPr>
            <a:picLocks noChangeAspect="1"/>
          </p:cNvPicPr>
          <p:nvPr/>
        </p:nvPicPr>
        <p:blipFill>
          <a:blip r:embed="rId2">
            <a:extLst/>
          </a:blip>
          <a:stretch>
            <a:fillRect/>
          </a:stretch>
        </p:blipFill>
        <p:spPr>
          <a:xfrm>
            <a:off x="237911" y="-1589134"/>
            <a:ext cx="6400801" cy="6400801"/>
          </a:xfrm>
          <a:prstGeom prst="rect">
            <a:avLst/>
          </a:prstGeom>
          <a:ln w="12700">
            <a:miter lim="400000"/>
          </a:ln>
        </p:spPr>
      </p:pic>
      <p:pic>
        <p:nvPicPr>
          <p:cNvPr id="161" name="netmap_indD.pdf" descr="netmap_indD.pdf"/>
          <p:cNvPicPr>
            <a:picLocks noChangeAspect="1"/>
          </p:cNvPicPr>
          <p:nvPr/>
        </p:nvPicPr>
        <p:blipFill>
          <a:blip r:embed="rId3">
            <a:extLst/>
          </a:blip>
          <a:stretch>
            <a:fillRect/>
          </a:stretch>
        </p:blipFill>
        <p:spPr>
          <a:xfrm>
            <a:off x="6674617" y="1508252"/>
            <a:ext cx="6400801" cy="6400801"/>
          </a:xfrm>
          <a:prstGeom prst="rect">
            <a:avLst/>
          </a:prstGeom>
          <a:ln w="12700">
            <a:miter lim="400000"/>
          </a:ln>
        </p:spPr>
      </p:pic>
      <p:pic>
        <p:nvPicPr>
          <p:cNvPr id="162" name="netmap_indB.pdf" descr="netmap_indB.pdf"/>
          <p:cNvPicPr>
            <a:picLocks noChangeAspect="1"/>
          </p:cNvPicPr>
          <p:nvPr/>
        </p:nvPicPr>
        <p:blipFill>
          <a:blip r:embed="rId4">
            <a:extLst/>
          </a:blip>
          <a:stretch>
            <a:fillRect/>
          </a:stretch>
        </p:blipFill>
        <p:spPr>
          <a:xfrm>
            <a:off x="6674617" y="-1589134"/>
            <a:ext cx="6400801" cy="6400801"/>
          </a:xfrm>
          <a:prstGeom prst="rect">
            <a:avLst/>
          </a:prstGeom>
          <a:ln w="12700">
            <a:miter lim="400000"/>
          </a:ln>
        </p:spPr>
      </p:pic>
      <p:pic>
        <p:nvPicPr>
          <p:cNvPr id="163" name="netmap_indC.pdf" descr="netmap_indC.pdf"/>
          <p:cNvPicPr>
            <a:picLocks noChangeAspect="1"/>
          </p:cNvPicPr>
          <p:nvPr/>
        </p:nvPicPr>
        <p:blipFill>
          <a:blip r:embed="rId5">
            <a:extLst/>
          </a:blip>
          <a:stretch>
            <a:fillRect/>
          </a:stretch>
        </p:blipFill>
        <p:spPr>
          <a:xfrm>
            <a:off x="237911" y="1508252"/>
            <a:ext cx="6400801" cy="6400801"/>
          </a:xfrm>
          <a:prstGeom prst="rect">
            <a:avLst/>
          </a:prstGeom>
          <a:ln w="12700">
            <a:miter lim="400000"/>
          </a:ln>
        </p:spPr>
      </p:pic>
      <p:pic>
        <p:nvPicPr>
          <p:cNvPr id="164" name="netmap_indE.pdf" descr="netmap_indE.pdf"/>
          <p:cNvPicPr>
            <a:picLocks noChangeAspect="1"/>
          </p:cNvPicPr>
          <p:nvPr/>
        </p:nvPicPr>
        <p:blipFill>
          <a:blip r:embed="rId6">
            <a:extLst/>
          </a:blip>
          <a:stretch>
            <a:fillRect/>
          </a:stretch>
        </p:blipFill>
        <p:spPr>
          <a:xfrm>
            <a:off x="237911" y="4610370"/>
            <a:ext cx="6400801" cy="64008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igure 3. Global networks before and after penguin departure for the 5 individuals of Phalcoboenus australis. In red the colony node is marked."/>
          <p:cNvSpPr txBox="1"/>
          <p:nvPr/>
        </p:nvSpPr>
        <p:spPr>
          <a:xfrm>
            <a:off x="3071789" y="8679497"/>
            <a:ext cx="7438178" cy="9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solidFill>
                  <a:srgbClr val="000000"/>
                </a:solidFill>
              </a:defRPr>
            </a:pPr>
            <a:r>
              <a:t>Figure </a:t>
            </a:r>
            <a:r>
              <a:t>4</a:t>
            </a:r>
            <a:r>
              <a:t>. Global networks before and after penguin departure for the 5 individuals of </a:t>
            </a:r>
            <a:r>
              <a:rPr i="1"/>
              <a:t>Phalcoboenus australis</a:t>
            </a:r>
            <a:r>
              <a:t>. In red the ‘colony node’ is marked.</a:t>
            </a:r>
          </a:p>
        </p:txBody>
      </p:sp>
      <p:pic>
        <p:nvPicPr>
          <p:cNvPr id="167" name="netmap_col_prepen.pdf" descr="netmap_col_prepen.pdf"/>
          <p:cNvPicPr>
            <a:picLocks noChangeAspect="1"/>
          </p:cNvPicPr>
          <p:nvPr/>
        </p:nvPicPr>
        <p:blipFill>
          <a:blip r:embed="rId2">
            <a:extLst/>
          </a:blip>
          <a:srcRect l="0" t="23110" r="0" b="23110"/>
          <a:stretch>
            <a:fillRect/>
          </a:stretch>
        </p:blipFill>
        <p:spPr>
          <a:xfrm>
            <a:off x="2730896" y="296884"/>
            <a:ext cx="7542922" cy="4056535"/>
          </a:xfrm>
          <a:prstGeom prst="rect">
            <a:avLst/>
          </a:prstGeom>
          <a:ln w="12700">
            <a:miter lim="400000"/>
          </a:ln>
        </p:spPr>
      </p:pic>
      <p:pic>
        <p:nvPicPr>
          <p:cNvPr id="168" name="netmap_col_pospen.pdf" descr="netmap_col_pospen.pdf"/>
          <p:cNvPicPr>
            <a:picLocks noChangeAspect="1"/>
          </p:cNvPicPr>
          <p:nvPr/>
        </p:nvPicPr>
        <p:blipFill>
          <a:blip r:embed="rId3">
            <a:extLst/>
          </a:blip>
          <a:srcRect l="0" t="22846" r="0" b="22846"/>
          <a:stretch>
            <a:fillRect/>
          </a:stretch>
        </p:blipFill>
        <p:spPr>
          <a:xfrm>
            <a:off x="2698551" y="4438954"/>
            <a:ext cx="7607644" cy="413144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Figure 4. Global network identifying sites and connections associated with sea lions colonies (red color)."/>
          <p:cNvSpPr txBox="1"/>
          <p:nvPr/>
        </p:nvSpPr>
        <p:spPr>
          <a:xfrm>
            <a:off x="8628052" y="1844078"/>
            <a:ext cx="4293160" cy="12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solidFill>
                  <a:srgbClr val="000000"/>
                </a:solidFill>
              </a:defRPr>
            </a:pPr>
            <a:r>
              <a:t>Figure </a:t>
            </a:r>
            <a:r>
              <a:t>5</a:t>
            </a:r>
            <a:r>
              <a:t>. Global network identifying ’sea lion-associated nodes’ and links to them (in-links) after penguin departure. In grey the global network.</a:t>
            </a:r>
          </a:p>
        </p:txBody>
      </p:sp>
      <p:sp>
        <p:nvSpPr>
          <p:cNvPr id="171" name="Figure 5. Frequency of shortest paths between colony site and sites associated with sea lions colonies."/>
          <p:cNvSpPr txBox="1"/>
          <p:nvPr/>
        </p:nvSpPr>
        <p:spPr>
          <a:xfrm>
            <a:off x="2270447" y="6748338"/>
            <a:ext cx="4985882" cy="65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solidFill>
                  <a:srgbClr val="000000"/>
                </a:solidFill>
              </a:defRPr>
            </a:pPr>
            <a:r>
              <a:t>Figure </a:t>
            </a:r>
            <a:r>
              <a:t>6</a:t>
            </a:r>
            <a:r>
              <a:t>. Frequency of shortest path between ‘colony node’ and ‘sea lion-associated nodes’.</a:t>
            </a:r>
          </a:p>
        </p:txBody>
      </p:sp>
      <p:pic>
        <p:nvPicPr>
          <p:cNvPr id="172" name="hist_cam.pdf" descr="hist_cam.pdf"/>
          <p:cNvPicPr>
            <a:picLocks noChangeAspect="1"/>
          </p:cNvPicPr>
          <p:nvPr/>
        </p:nvPicPr>
        <p:blipFill>
          <a:blip r:embed="rId2">
            <a:extLst/>
          </a:blip>
          <a:stretch>
            <a:fillRect/>
          </a:stretch>
        </p:blipFill>
        <p:spPr>
          <a:xfrm>
            <a:off x="7586750" y="4475957"/>
            <a:ext cx="5198762" cy="5198762"/>
          </a:xfrm>
          <a:prstGeom prst="rect">
            <a:avLst/>
          </a:prstGeom>
          <a:ln w="12700">
            <a:miter lim="400000"/>
          </a:ln>
        </p:spPr>
      </p:pic>
      <p:pic>
        <p:nvPicPr>
          <p:cNvPr id="173" name="netmap_col_lobos_con.pdf" descr="netmap_col_lobos_con.pdf"/>
          <p:cNvPicPr>
            <a:picLocks noChangeAspect="1"/>
          </p:cNvPicPr>
          <p:nvPr/>
        </p:nvPicPr>
        <p:blipFill>
          <a:blip r:embed="rId3">
            <a:extLst/>
          </a:blip>
          <a:srcRect l="0" t="24367" r="0" b="24367"/>
          <a:stretch>
            <a:fillRect/>
          </a:stretch>
        </p:blipFill>
        <p:spPr>
          <a:xfrm>
            <a:off x="119443" y="363511"/>
            <a:ext cx="8141621" cy="41738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