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480175" cy="61198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F0000"/>
    <a:srgbClr val="5B9BD5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>
        <p:scale>
          <a:sx n="100" d="100"/>
          <a:sy n="100" d="100"/>
        </p:scale>
        <p:origin x="274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01553"/>
            <a:ext cx="5508149" cy="2130602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214319"/>
            <a:ext cx="4860131" cy="1477538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9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9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25823"/>
            <a:ext cx="1397288" cy="518625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25823"/>
            <a:ext cx="4110861" cy="518625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0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525705"/>
            <a:ext cx="5589151" cy="25456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095460"/>
            <a:ext cx="5589151" cy="133870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629117"/>
            <a:ext cx="2754074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629117"/>
            <a:ext cx="2754074" cy="388296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8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25825"/>
            <a:ext cx="5589151" cy="118288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00205"/>
            <a:ext cx="2741417" cy="73522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235432"/>
            <a:ext cx="2741417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00205"/>
            <a:ext cx="2754918" cy="73522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235432"/>
            <a:ext cx="2754918" cy="328798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07988"/>
            <a:ext cx="2090025" cy="142795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881141"/>
            <a:ext cx="3280589" cy="434903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835944"/>
            <a:ext cx="2090025" cy="340131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07988"/>
            <a:ext cx="2090025" cy="142795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881141"/>
            <a:ext cx="3280589" cy="434903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835944"/>
            <a:ext cx="2090025" cy="3401313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25825"/>
            <a:ext cx="558915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629117"/>
            <a:ext cx="558915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5672162"/>
            <a:ext cx="14580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701D6-500A-4B72-ADD6-C6E874B8E021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5672162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5672162"/>
            <a:ext cx="145803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E1B1-846D-4F74-98A9-2B932D2130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Conector recto 42"/>
          <p:cNvCxnSpPr>
            <a:stCxn id="33" idx="1"/>
          </p:cNvCxnSpPr>
          <p:nvPr/>
        </p:nvCxnSpPr>
        <p:spPr>
          <a:xfrm>
            <a:off x="4367775" y="1690719"/>
            <a:ext cx="0" cy="125693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 flipH="1" flipV="1">
            <a:off x="2927490" y="1661094"/>
            <a:ext cx="1437091" cy="13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12"/>
          <p:cNvCxnSpPr/>
          <p:nvPr/>
        </p:nvCxnSpPr>
        <p:spPr>
          <a:xfrm>
            <a:off x="917717" y="1623539"/>
            <a:ext cx="4547062" cy="316714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427269" y="2947653"/>
            <a:ext cx="5378433" cy="59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/>
          <p:nvPr/>
        </p:nvCxnSpPr>
        <p:spPr>
          <a:xfrm flipH="1" flipV="1">
            <a:off x="2902965" y="1091521"/>
            <a:ext cx="4490" cy="3566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2411088" y="2451287"/>
            <a:ext cx="992739" cy="99273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99"/>
          </a:p>
        </p:txBody>
      </p:sp>
      <p:sp>
        <p:nvSpPr>
          <p:cNvPr id="14" name="CuadroTexto 13"/>
          <p:cNvSpPr txBox="1"/>
          <p:nvPr/>
        </p:nvSpPr>
        <p:spPr>
          <a:xfrm rot="2125739">
            <a:off x="4517347" y="4136587"/>
            <a:ext cx="127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>
                <a:solidFill>
                  <a:srgbClr val="843C0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alambre</a:t>
            </a:r>
            <a:endParaRPr lang="en-US" sz="2400" b="1" dirty="0">
              <a:solidFill>
                <a:srgbClr val="843C0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2904461" y="2947656"/>
            <a:ext cx="0" cy="1560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>
            <a:off x="1266853" y="2947653"/>
            <a:ext cx="16376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2904461" y="1623536"/>
            <a:ext cx="1493368" cy="13241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2436452" y="407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6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2576109" y="43026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24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>
            <a:off x="2513765" y="4200481"/>
            <a:ext cx="29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1441695" y="2922032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6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606294" y="314992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sz="24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>
          <a:xfrm>
            <a:off x="1535637" y="3072722"/>
            <a:ext cx="29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4367775" y="136755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36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Conector recto de flecha 33"/>
          <p:cNvCxnSpPr/>
          <p:nvPr/>
        </p:nvCxnSpPr>
        <p:spPr>
          <a:xfrm>
            <a:off x="4447861" y="1496079"/>
            <a:ext cx="299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4526829" y="16148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2400" dirty="0">
              <a:solidFill>
                <a:srgbClr val="5B9B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45386" y="6141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731844" y="263793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Conector recto de flecha 38"/>
          <p:cNvCxnSpPr/>
          <p:nvPr/>
        </p:nvCxnSpPr>
        <p:spPr>
          <a:xfrm flipV="1">
            <a:off x="2902965" y="1623539"/>
            <a:ext cx="0" cy="132411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2902965" y="2947653"/>
            <a:ext cx="1494864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o 47"/>
          <p:cNvSpPr/>
          <p:nvPr/>
        </p:nvSpPr>
        <p:spPr>
          <a:xfrm>
            <a:off x="3084444" y="2472157"/>
            <a:ext cx="744212" cy="899744"/>
          </a:xfrm>
          <a:prstGeom prst="arc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/>
              <p:cNvSpPr txBox="1"/>
              <p:nvPr/>
            </p:nvSpPr>
            <p:spPr>
              <a:xfrm>
                <a:off x="3734817" y="2311570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A9D18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>
                  <a:solidFill>
                    <a:srgbClr val="A9D18E"/>
                  </a:solidFill>
                </a:endParaRPr>
              </a:p>
            </p:txBody>
          </p:sp>
        </mc:Choice>
        <mc:Fallback>
          <p:sp>
            <p:nvSpPr>
              <p:cNvPr id="49" name="Cuadro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17" y="2311570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uadroTexto 49"/>
          <p:cNvSpPr txBox="1"/>
          <p:nvPr/>
        </p:nvSpPr>
        <p:spPr>
          <a:xfrm>
            <a:off x="4116289" y="295061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800" dirty="0">
              <a:solidFill>
                <a:srgbClr val="A9D1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244393" y="312185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endParaRPr lang="en-US" sz="2400" dirty="0">
              <a:solidFill>
                <a:srgbClr val="A9D1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>
            <a:off x="4191355" y="3072722"/>
            <a:ext cx="29925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2479331" y="165356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</a:t>
            </a:r>
            <a:endParaRPr lang="en-US" sz="2400" dirty="0">
              <a:solidFill>
                <a:srgbClr val="A9D1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>
          <a:xfrm>
            <a:off x="2419943" y="1617139"/>
            <a:ext cx="299259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2357531" y="1496535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A9D1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800" dirty="0">
              <a:solidFill>
                <a:srgbClr val="A9D1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14</Words>
  <Application>Microsoft Office PowerPoint</Application>
  <PresentationFormat>Personalizado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3</cp:revision>
  <dcterms:created xsi:type="dcterms:W3CDTF">2025-09-28T16:26:52Z</dcterms:created>
  <dcterms:modified xsi:type="dcterms:W3CDTF">2025-09-28T16:31:56Z</dcterms:modified>
</cp:coreProperties>
</file>