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199313" cy="64801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9E9E9E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660"/>
  </p:normalViewPr>
  <p:slideViewPr>
    <p:cSldViewPr snapToGrid="0">
      <p:cViewPr>
        <p:scale>
          <a:sx n="100" d="100"/>
          <a:sy n="100" d="100"/>
        </p:scale>
        <p:origin x="264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060529"/>
            <a:ext cx="6119416" cy="2256061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403592"/>
            <a:ext cx="5399485" cy="156454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B9D2-687C-4DC6-95C5-638D471AB41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8FFA-4B11-4235-BB4F-0FA373F13B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3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B9D2-687C-4DC6-95C5-638D471AB41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8FFA-4B11-4235-BB4F-0FA373F13B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0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45009"/>
            <a:ext cx="1552352" cy="549164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45009"/>
            <a:ext cx="4567064" cy="549164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B9D2-687C-4DC6-95C5-638D471AB41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8FFA-4B11-4235-BB4F-0FA373F13B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8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B9D2-687C-4DC6-95C5-638D471AB41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8FFA-4B11-4235-BB4F-0FA373F13B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615546"/>
            <a:ext cx="6209407" cy="2695572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336619"/>
            <a:ext cx="6209407" cy="1417538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B9D2-687C-4DC6-95C5-638D471AB41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8FFA-4B11-4235-BB4F-0FA373F13B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5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725046"/>
            <a:ext cx="3059708" cy="411161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725046"/>
            <a:ext cx="3059708" cy="411161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B9D2-687C-4DC6-95C5-638D471AB41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8FFA-4B11-4235-BB4F-0FA373F13B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0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45011"/>
            <a:ext cx="6209407" cy="125253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588543"/>
            <a:ext cx="3045646" cy="77852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367064"/>
            <a:ext cx="3045646" cy="348159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588543"/>
            <a:ext cx="3060646" cy="77852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367064"/>
            <a:ext cx="3060646" cy="348159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B9D2-687C-4DC6-95C5-638D471AB41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8FFA-4B11-4235-BB4F-0FA373F13B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4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B9D2-687C-4DC6-95C5-638D471AB41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8FFA-4B11-4235-BB4F-0FA373F13B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02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B9D2-687C-4DC6-95C5-638D471AB41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8FFA-4B11-4235-BB4F-0FA373F13B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32012"/>
            <a:ext cx="2321966" cy="1512041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933027"/>
            <a:ext cx="3644652" cy="4605124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944052"/>
            <a:ext cx="2321966" cy="360159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B9D2-687C-4DC6-95C5-638D471AB41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8FFA-4B11-4235-BB4F-0FA373F13B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0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32012"/>
            <a:ext cx="2321966" cy="1512041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933027"/>
            <a:ext cx="3644652" cy="4605124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944052"/>
            <a:ext cx="2321966" cy="360159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B9D2-687C-4DC6-95C5-638D471AB41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8FFA-4B11-4235-BB4F-0FA373F13B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8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45011"/>
            <a:ext cx="6209407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725046"/>
            <a:ext cx="6209407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006164"/>
            <a:ext cx="16198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3B9D2-687C-4DC6-95C5-638D471AB41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006164"/>
            <a:ext cx="242976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006164"/>
            <a:ext cx="16198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E8FFA-4B11-4235-BB4F-0FA373F13B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Forma libre 147"/>
          <p:cNvSpPr/>
          <p:nvPr/>
        </p:nvSpPr>
        <p:spPr>
          <a:xfrm>
            <a:off x="960341" y="3209143"/>
            <a:ext cx="162827" cy="105049"/>
          </a:xfrm>
          <a:custGeom>
            <a:avLst/>
            <a:gdLst>
              <a:gd name="connsiteX0" fmla="*/ 162827 w 162827"/>
              <a:gd name="connsiteY0" fmla="*/ 0 h 105049"/>
              <a:gd name="connsiteX1" fmla="*/ 131871 w 162827"/>
              <a:gd name="connsiteY1" fmla="*/ 95250 h 105049"/>
              <a:gd name="connsiteX2" fmla="*/ 10427 w 162827"/>
              <a:gd name="connsiteY2" fmla="*/ 95250 h 105049"/>
              <a:gd name="connsiteX3" fmla="*/ 19952 w 162827"/>
              <a:gd name="connsiteY3" fmla="*/ 35719 h 105049"/>
              <a:gd name="connsiteX4" fmla="*/ 129490 w 162827"/>
              <a:gd name="connsiteY4" fmla="*/ 50006 h 10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827" h="105049">
                <a:moveTo>
                  <a:pt x="162827" y="0"/>
                </a:moveTo>
                <a:cubicBezTo>
                  <a:pt x="160049" y="39687"/>
                  <a:pt x="157271" y="79375"/>
                  <a:pt x="131871" y="95250"/>
                </a:cubicBezTo>
                <a:cubicBezTo>
                  <a:pt x="106471" y="111125"/>
                  <a:pt x="29080" y="105172"/>
                  <a:pt x="10427" y="95250"/>
                </a:cubicBezTo>
                <a:cubicBezTo>
                  <a:pt x="-8226" y="85328"/>
                  <a:pt x="108" y="43260"/>
                  <a:pt x="19952" y="35719"/>
                </a:cubicBezTo>
                <a:cubicBezTo>
                  <a:pt x="39796" y="28178"/>
                  <a:pt x="84643" y="39092"/>
                  <a:pt x="129490" y="50006"/>
                </a:cubicBezTo>
              </a:path>
            </a:pathLst>
          </a:cu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cxnSp>
        <p:nvCxnSpPr>
          <p:cNvPr id="5" name="Conector recto de flecha 4"/>
          <p:cNvCxnSpPr/>
          <p:nvPr/>
        </p:nvCxnSpPr>
        <p:spPr>
          <a:xfrm flipV="1">
            <a:off x="1041761" y="390036"/>
            <a:ext cx="0" cy="52868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>
            <a:off x="642752" y="5302856"/>
            <a:ext cx="5919180" cy="108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041762" y="1090881"/>
            <a:ext cx="4428000" cy="4222865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118275" y="3006173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19" name="Elipse 18"/>
          <p:cNvSpPr/>
          <p:nvPr/>
        </p:nvSpPr>
        <p:spPr>
          <a:xfrm>
            <a:off x="1139402" y="3003404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20" name="Elipse 19"/>
          <p:cNvSpPr/>
          <p:nvPr/>
        </p:nvSpPr>
        <p:spPr>
          <a:xfrm>
            <a:off x="1165900" y="3003793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21" name="Elipse 20"/>
          <p:cNvSpPr/>
          <p:nvPr/>
        </p:nvSpPr>
        <p:spPr>
          <a:xfrm>
            <a:off x="1189407" y="3005782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22" name="Elipse 21"/>
          <p:cNvSpPr/>
          <p:nvPr/>
        </p:nvSpPr>
        <p:spPr>
          <a:xfrm>
            <a:off x="1215906" y="3006171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23" name="Elipse 22"/>
          <p:cNvSpPr/>
          <p:nvPr/>
        </p:nvSpPr>
        <p:spPr>
          <a:xfrm>
            <a:off x="1239418" y="3003405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24" name="Elipse 23"/>
          <p:cNvSpPr/>
          <p:nvPr/>
        </p:nvSpPr>
        <p:spPr>
          <a:xfrm>
            <a:off x="1263535" y="3003794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25" name="Elipse 24"/>
          <p:cNvSpPr/>
          <p:nvPr/>
        </p:nvSpPr>
        <p:spPr>
          <a:xfrm>
            <a:off x="1287042" y="3005783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26" name="Elipse 25"/>
          <p:cNvSpPr/>
          <p:nvPr/>
        </p:nvSpPr>
        <p:spPr>
          <a:xfrm>
            <a:off x="1313540" y="3006172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27" name="Elipse 26"/>
          <p:cNvSpPr/>
          <p:nvPr/>
        </p:nvSpPr>
        <p:spPr>
          <a:xfrm>
            <a:off x="1334667" y="3003403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28" name="Elipse 27"/>
          <p:cNvSpPr/>
          <p:nvPr/>
        </p:nvSpPr>
        <p:spPr>
          <a:xfrm>
            <a:off x="1361165" y="3003791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29" name="Elipse 28"/>
          <p:cNvSpPr/>
          <p:nvPr/>
        </p:nvSpPr>
        <p:spPr>
          <a:xfrm>
            <a:off x="1384673" y="3005779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30" name="Elipse 29"/>
          <p:cNvSpPr/>
          <p:nvPr/>
        </p:nvSpPr>
        <p:spPr>
          <a:xfrm>
            <a:off x="1411171" y="3006168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31" name="Elipse 30"/>
          <p:cNvSpPr/>
          <p:nvPr/>
        </p:nvSpPr>
        <p:spPr>
          <a:xfrm>
            <a:off x="1432304" y="3005787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32" name="Elipse 31"/>
          <p:cNvSpPr/>
          <p:nvPr/>
        </p:nvSpPr>
        <p:spPr>
          <a:xfrm>
            <a:off x="1458801" y="3006176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33" name="Elipse 32"/>
          <p:cNvSpPr/>
          <p:nvPr/>
        </p:nvSpPr>
        <p:spPr>
          <a:xfrm>
            <a:off x="1482308" y="3008166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34" name="Elipse 33"/>
          <p:cNvSpPr/>
          <p:nvPr/>
        </p:nvSpPr>
        <p:spPr>
          <a:xfrm>
            <a:off x="1508806" y="3008555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35" name="Elipse 34"/>
          <p:cNvSpPr/>
          <p:nvPr/>
        </p:nvSpPr>
        <p:spPr>
          <a:xfrm>
            <a:off x="1529933" y="3005785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36" name="Elipse 35"/>
          <p:cNvSpPr/>
          <p:nvPr/>
        </p:nvSpPr>
        <p:spPr>
          <a:xfrm>
            <a:off x="1556432" y="3006174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37" name="Elipse 36"/>
          <p:cNvSpPr/>
          <p:nvPr/>
        </p:nvSpPr>
        <p:spPr>
          <a:xfrm>
            <a:off x="1579938" y="3008162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38" name="Elipse 37"/>
          <p:cNvSpPr/>
          <p:nvPr/>
        </p:nvSpPr>
        <p:spPr>
          <a:xfrm>
            <a:off x="1606437" y="3008550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39" name="Elipse 38"/>
          <p:cNvSpPr/>
          <p:nvPr/>
        </p:nvSpPr>
        <p:spPr>
          <a:xfrm>
            <a:off x="1629949" y="3005785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40" name="Elipse 39"/>
          <p:cNvSpPr/>
          <p:nvPr/>
        </p:nvSpPr>
        <p:spPr>
          <a:xfrm>
            <a:off x="1654066" y="3006174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41" name="Elipse 40"/>
          <p:cNvSpPr/>
          <p:nvPr/>
        </p:nvSpPr>
        <p:spPr>
          <a:xfrm>
            <a:off x="1677573" y="3008164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42" name="Elipse 41"/>
          <p:cNvSpPr/>
          <p:nvPr/>
        </p:nvSpPr>
        <p:spPr>
          <a:xfrm>
            <a:off x="1704071" y="3008553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43" name="Elipse 42"/>
          <p:cNvSpPr/>
          <p:nvPr/>
        </p:nvSpPr>
        <p:spPr>
          <a:xfrm>
            <a:off x="1725198" y="3005783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44" name="Elipse 43"/>
          <p:cNvSpPr/>
          <p:nvPr/>
        </p:nvSpPr>
        <p:spPr>
          <a:xfrm>
            <a:off x="1751696" y="3006172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45" name="Elipse 44"/>
          <p:cNvSpPr/>
          <p:nvPr/>
        </p:nvSpPr>
        <p:spPr>
          <a:xfrm>
            <a:off x="1775203" y="3008159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46" name="Elipse 45"/>
          <p:cNvSpPr/>
          <p:nvPr/>
        </p:nvSpPr>
        <p:spPr>
          <a:xfrm>
            <a:off x="1801702" y="3008548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47" name="Elipse 46"/>
          <p:cNvSpPr/>
          <p:nvPr/>
        </p:nvSpPr>
        <p:spPr>
          <a:xfrm>
            <a:off x="1810968" y="3002813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48" name="Elipse 47"/>
          <p:cNvSpPr/>
          <p:nvPr/>
        </p:nvSpPr>
        <p:spPr>
          <a:xfrm>
            <a:off x="1837465" y="3003203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49" name="Elipse 48"/>
          <p:cNvSpPr/>
          <p:nvPr/>
        </p:nvSpPr>
        <p:spPr>
          <a:xfrm>
            <a:off x="1860972" y="3005190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50" name="Elipse 49"/>
          <p:cNvSpPr/>
          <p:nvPr/>
        </p:nvSpPr>
        <p:spPr>
          <a:xfrm>
            <a:off x="1887470" y="3005579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51" name="Elipse 50"/>
          <p:cNvSpPr/>
          <p:nvPr/>
        </p:nvSpPr>
        <p:spPr>
          <a:xfrm>
            <a:off x="1908597" y="3002812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52" name="Elipse 51"/>
          <p:cNvSpPr/>
          <p:nvPr/>
        </p:nvSpPr>
        <p:spPr>
          <a:xfrm>
            <a:off x="1935095" y="3003201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53" name="Elipse 52"/>
          <p:cNvSpPr/>
          <p:nvPr/>
        </p:nvSpPr>
        <p:spPr>
          <a:xfrm>
            <a:off x="1958602" y="3005187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54" name="Elipse 53"/>
          <p:cNvSpPr/>
          <p:nvPr/>
        </p:nvSpPr>
        <p:spPr>
          <a:xfrm>
            <a:off x="1985101" y="3005576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55" name="Elipse 54"/>
          <p:cNvSpPr/>
          <p:nvPr/>
        </p:nvSpPr>
        <p:spPr>
          <a:xfrm>
            <a:off x="2008613" y="3002813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56" name="Elipse 55"/>
          <p:cNvSpPr/>
          <p:nvPr/>
        </p:nvSpPr>
        <p:spPr>
          <a:xfrm>
            <a:off x="2032730" y="3003202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57" name="Elipse 56"/>
          <p:cNvSpPr/>
          <p:nvPr/>
        </p:nvSpPr>
        <p:spPr>
          <a:xfrm>
            <a:off x="2056237" y="3005188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58" name="Elipse 57"/>
          <p:cNvSpPr/>
          <p:nvPr/>
        </p:nvSpPr>
        <p:spPr>
          <a:xfrm>
            <a:off x="2082735" y="3005577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59" name="Elipse 58"/>
          <p:cNvSpPr/>
          <p:nvPr/>
        </p:nvSpPr>
        <p:spPr>
          <a:xfrm>
            <a:off x="2103862" y="3002810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60" name="Elipse 59"/>
          <p:cNvSpPr/>
          <p:nvPr/>
        </p:nvSpPr>
        <p:spPr>
          <a:xfrm>
            <a:off x="2130360" y="3003199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61" name="Elipse 60"/>
          <p:cNvSpPr/>
          <p:nvPr/>
        </p:nvSpPr>
        <p:spPr>
          <a:xfrm>
            <a:off x="2153867" y="3005186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62" name="Elipse 61"/>
          <p:cNvSpPr/>
          <p:nvPr/>
        </p:nvSpPr>
        <p:spPr>
          <a:xfrm>
            <a:off x="2180365" y="3005576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63" name="Elipse 62"/>
          <p:cNvSpPr/>
          <p:nvPr/>
        </p:nvSpPr>
        <p:spPr>
          <a:xfrm>
            <a:off x="2201499" y="3005196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64" name="Elipse 63"/>
          <p:cNvSpPr/>
          <p:nvPr/>
        </p:nvSpPr>
        <p:spPr>
          <a:xfrm>
            <a:off x="2227996" y="3005585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65" name="Elipse 64"/>
          <p:cNvSpPr/>
          <p:nvPr/>
        </p:nvSpPr>
        <p:spPr>
          <a:xfrm>
            <a:off x="2251503" y="3007571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66" name="Elipse 65"/>
          <p:cNvSpPr/>
          <p:nvPr/>
        </p:nvSpPr>
        <p:spPr>
          <a:xfrm>
            <a:off x="2278001" y="3007961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67" name="Elipse 66"/>
          <p:cNvSpPr/>
          <p:nvPr/>
        </p:nvSpPr>
        <p:spPr>
          <a:xfrm>
            <a:off x="2299129" y="3005193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68" name="Elipse 67"/>
          <p:cNvSpPr/>
          <p:nvPr/>
        </p:nvSpPr>
        <p:spPr>
          <a:xfrm>
            <a:off x="2325626" y="3005580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69" name="Elipse 68"/>
          <p:cNvSpPr/>
          <p:nvPr/>
        </p:nvSpPr>
        <p:spPr>
          <a:xfrm>
            <a:off x="2349133" y="3007570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70" name="Elipse 69"/>
          <p:cNvSpPr/>
          <p:nvPr/>
        </p:nvSpPr>
        <p:spPr>
          <a:xfrm>
            <a:off x="2375631" y="3007959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71" name="Elipse 70"/>
          <p:cNvSpPr/>
          <p:nvPr/>
        </p:nvSpPr>
        <p:spPr>
          <a:xfrm>
            <a:off x="2399144" y="3005194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72" name="Elipse 71"/>
          <p:cNvSpPr/>
          <p:nvPr/>
        </p:nvSpPr>
        <p:spPr>
          <a:xfrm>
            <a:off x="2423261" y="3005583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73" name="Elipse 72"/>
          <p:cNvSpPr/>
          <p:nvPr/>
        </p:nvSpPr>
        <p:spPr>
          <a:xfrm>
            <a:off x="2446768" y="3007570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74" name="Elipse 73"/>
          <p:cNvSpPr/>
          <p:nvPr/>
        </p:nvSpPr>
        <p:spPr>
          <a:xfrm>
            <a:off x="2473266" y="3007960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75" name="Elipse 74"/>
          <p:cNvSpPr/>
          <p:nvPr/>
        </p:nvSpPr>
        <p:spPr>
          <a:xfrm>
            <a:off x="2494394" y="3005189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76" name="Elipse 75"/>
          <p:cNvSpPr/>
          <p:nvPr/>
        </p:nvSpPr>
        <p:spPr>
          <a:xfrm>
            <a:off x="2520891" y="3005578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77" name="Elipse 76"/>
          <p:cNvSpPr/>
          <p:nvPr/>
        </p:nvSpPr>
        <p:spPr>
          <a:xfrm>
            <a:off x="2544398" y="3007568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78" name="Elipse 77"/>
          <p:cNvSpPr/>
          <p:nvPr/>
        </p:nvSpPr>
        <p:spPr>
          <a:xfrm>
            <a:off x="2570896" y="3007957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79" name="Elipse 78"/>
          <p:cNvSpPr/>
          <p:nvPr/>
        </p:nvSpPr>
        <p:spPr>
          <a:xfrm>
            <a:off x="2573955" y="3003405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80" name="Elipse 79"/>
          <p:cNvSpPr/>
          <p:nvPr/>
        </p:nvSpPr>
        <p:spPr>
          <a:xfrm>
            <a:off x="2600452" y="3003794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81" name="Elipse 80"/>
          <p:cNvSpPr/>
          <p:nvPr/>
        </p:nvSpPr>
        <p:spPr>
          <a:xfrm>
            <a:off x="2623959" y="3005783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82" name="Elipse 81"/>
          <p:cNvSpPr/>
          <p:nvPr/>
        </p:nvSpPr>
        <p:spPr>
          <a:xfrm>
            <a:off x="2650457" y="3006172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83" name="Elipse 82"/>
          <p:cNvSpPr/>
          <p:nvPr/>
        </p:nvSpPr>
        <p:spPr>
          <a:xfrm>
            <a:off x="2671584" y="3003403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84" name="Elipse 83"/>
          <p:cNvSpPr/>
          <p:nvPr/>
        </p:nvSpPr>
        <p:spPr>
          <a:xfrm>
            <a:off x="2698082" y="3003791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85" name="Elipse 84"/>
          <p:cNvSpPr/>
          <p:nvPr/>
        </p:nvSpPr>
        <p:spPr>
          <a:xfrm>
            <a:off x="2721589" y="3005779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86" name="Elipse 85"/>
          <p:cNvSpPr/>
          <p:nvPr/>
        </p:nvSpPr>
        <p:spPr>
          <a:xfrm>
            <a:off x="2748087" y="3006168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87" name="Elipse 86"/>
          <p:cNvSpPr/>
          <p:nvPr/>
        </p:nvSpPr>
        <p:spPr>
          <a:xfrm>
            <a:off x="2771601" y="3003403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88" name="Elipse 87"/>
          <p:cNvSpPr/>
          <p:nvPr/>
        </p:nvSpPr>
        <p:spPr>
          <a:xfrm>
            <a:off x="2795717" y="3003791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89" name="Elipse 88"/>
          <p:cNvSpPr/>
          <p:nvPr/>
        </p:nvSpPr>
        <p:spPr>
          <a:xfrm>
            <a:off x="2819224" y="3005781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90" name="Elipse 89"/>
          <p:cNvSpPr/>
          <p:nvPr/>
        </p:nvSpPr>
        <p:spPr>
          <a:xfrm>
            <a:off x="2845723" y="3006170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91" name="Elipse 90"/>
          <p:cNvSpPr/>
          <p:nvPr/>
        </p:nvSpPr>
        <p:spPr>
          <a:xfrm>
            <a:off x="2866850" y="3003400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92" name="Elipse 91"/>
          <p:cNvSpPr/>
          <p:nvPr/>
        </p:nvSpPr>
        <p:spPr>
          <a:xfrm>
            <a:off x="2893347" y="3003789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93" name="Elipse 92"/>
          <p:cNvSpPr/>
          <p:nvPr/>
        </p:nvSpPr>
        <p:spPr>
          <a:xfrm>
            <a:off x="2916854" y="3005777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94" name="Elipse 93"/>
          <p:cNvSpPr/>
          <p:nvPr/>
        </p:nvSpPr>
        <p:spPr>
          <a:xfrm>
            <a:off x="2943352" y="3006166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95" name="Elipse 94"/>
          <p:cNvSpPr/>
          <p:nvPr/>
        </p:nvSpPr>
        <p:spPr>
          <a:xfrm>
            <a:off x="2964485" y="3005785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96" name="Elipse 95"/>
          <p:cNvSpPr/>
          <p:nvPr/>
        </p:nvSpPr>
        <p:spPr>
          <a:xfrm>
            <a:off x="2990983" y="3006174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97" name="Elipse 96"/>
          <p:cNvSpPr/>
          <p:nvPr/>
        </p:nvSpPr>
        <p:spPr>
          <a:xfrm>
            <a:off x="3014490" y="3008164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98" name="Elipse 97"/>
          <p:cNvSpPr/>
          <p:nvPr/>
        </p:nvSpPr>
        <p:spPr>
          <a:xfrm>
            <a:off x="3040988" y="3008553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99" name="Elipse 98"/>
          <p:cNvSpPr/>
          <p:nvPr/>
        </p:nvSpPr>
        <p:spPr>
          <a:xfrm>
            <a:off x="3062116" y="3005783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100" name="Elipse 99"/>
          <p:cNvSpPr/>
          <p:nvPr/>
        </p:nvSpPr>
        <p:spPr>
          <a:xfrm>
            <a:off x="3088613" y="3006172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101" name="Elipse 100"/>
          <p:cNvSpPr/>
          <p:nvPr/>
        </p:nvSpPr>
        <p:spPr>
          <a:xfrm>
            <a:off x="3112120" y="3008159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102" name="Elipse 101"/>
          <p:cNvSpPr/>
          <p:nvPr/>
        </p:nvSpPr>
        <p:spPr>
          <a:xfrm>
            <a:off x="3138618" y="3008548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103" name="Elipse 102"/>
          <p:cNvSpPr/>
          <p:nvPr/>
        </p:nvSpPr>
        <p:spPr>
          <a:xfrm>
            <a:off x="3162131" y="3005784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104" name="Elipse 103"/>
          <p:cNvSpPr/>
          <p:nvPr/>
        </p:nvSpPr>
        <p:spPr>
          <a:xfrm>
            <a:off x="3186249" y="3006173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105" name="Elipse 104"/>
          <p:cNvSpPr/>
          <p:nvPr/>
        </p:nvSpPr>
        <p:spPr>
          <a:xfrm>
            <a:off x="3209755" y="3008160"/>
            <a:ext cx="45719" cy="399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13" name="Elipse 12"/>
          <p:cNvSpPr/>
          <p:nvPr/>
        </p:nvSpPr>
        <p:spPr>
          <a:xfrm>
            <a:off x="2914842" y="2839428"/>
            <a:ext cx="714895" cy="7148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cxnSp>
        <p:nvCxnSpPr>
          <p:cNvPr id="150" name="Conector recto de flecha 149"/>
          <p:cNvCxnSpPr/>
          <p:nvPr/>
        </p:nvCxnSpPr>
        <p:spPr>
          <a:xfrm>
            <a:off x="5380831" y="923875"/>
            <a:ext cx="0" cy="2241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1" name="CuadroTexto 150"/>
          <p:cNvSpPr txBox="1"/>
          <p:nvPr/>
        </p:nvSpPr>
        <p:spPr>
          <a:xfrm>
            <a:off x="5410721" y="155417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sz="3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5" name="Conector recto de flecha 154"/>
          <p:cNvCxnSpPr/>
          <p:nvPr/>
        </p:nvCxnSpPr>
        <p:spPr>
          <a:xfrm>
            <a:off x="5429771" y="1763712"/>
            <a:ext cx="389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6" name="CuadroTexto 155"/>
          <p:cNvSpPr txBox="1"/>
          <p:nvPr/>
        </p:nvSpPr>
        <p:spPr>
          <a:xfrm>
            <a:off x="1782786" y="260859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solidFill>
                  <a:srgbClr val="9E9E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400" b="1" dirty="0">
              <a:solidFill>
                <a:srgbClr val="9E9E9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CuadroTexto 156"/>
          <p:cNvSpPr txBox="1"/>
          <p:nvPr/>
        </p:nvSpPr>
        <p:spPr>
          <a:xfrm>
            <a:off x="3085371" y="245955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CuadroTexto 158"/>
          <p:cNvSpPr txBox="1"/>
          <p:nvPr/>
        </p:nvSpPr>
        <p:spPr>
          <a:xfrm>
            <a:off x="873052" y="-7162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CuadroTexto 159"/>
          <p:cNvSpPr txBox="1"/>
          <p:nvPr/>
        </p:nvSpPr>
        <p:spPr>
          <a:xfrm>
            <a:off x="6463853" y="504345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Abrir llave 160"/>
          <p:cNvSpPr/>
          <p:nvPr/>
        </p:nvSpPr>
        <p:spPr>
          <a:xfrm>
            <a:off x="642757" y="1090871"/>
            <a:ext cx="317579" cy="4101842"/>
          </a:xfrm>
          <a:prstGeom prst="leftBrac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162" name="Abrir llave 161"/>
          <p:cNvSpPr/>
          <p:nvPr/>
        </p:nvSpPr>
        <p:spPr>
          <a:xfrm rot="16200000">
            <a:off x="3115238" y="3349370"/>
            <a:ext cx="317579" cy="4311509"/>
          </a:xfrm>
          <a:prstGeom prst="leftBrac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163" name="CuadroTexto 162"/>
          <p:cNvSpPr txBox="1"/>
          <p:nvPr/>
        </p:nvSpPr>
        <p:spPr>
          <a:xfrm>
            <a:off x="3107822" y="568380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solidFill>
                  <a:srgbClr val="70AD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sz="2400" b="1" dirty="0">
              <a:solidFill>
                <a:srgbClr val="70AD4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CuadroTexto 163"/>
          <p:cNvSpPr txBox="1"/>
          <p:nvPr/>
        </p:nvSpPr>
        <p:spPr>
          <a:xfrm>
            <a:off x="249263" y="293243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solidFill>
                  <a:srgbClr val="70AD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sz="2400" b="1" dirty="0">
              <a:solidFill>
                <a:srgbClr val="70AD4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9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7</Words>
  <Application>Microsoft Office PowerPoint</Application>
  <PresentationFormat>Personalizado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3</cp:revision>
  <dcterms:created xsi:type="dcterms:W3CDTF">2025-09-28T15:29:35Z</dcterms:created>
  <dcterms:modified xsi:type="dcterms:W3CDTF">2025-09-28T15:37:44Z</dcterms:modified>
</cp:coreProperties>
</file>