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6797D-2D7F-427F-B21C-8F732B087A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E09DA2-9739-43A1-81CD-4803B6739F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2-5 sentences long.</a:t>
          </a:r>
        </a:p>
      </dgm:t>
    </dgm:pt>
    <dgm:pt modelId="{0F5F8A6F-DD60-4AE0-844E-38BF81B2D0D5}" type="parTrans" cxnId="{2125D95F-8047-45F8-93B7-595CA2A2B1DA}">
      <dgm:prSet/>
      <dgm:spPr/>
      <dgm:t>
        <a:bodyPr/>
        <a:lstStyle/>
        <a:p>
          <a:endParaRPr lang="en-US"/>
        </a:p>
      </dgm:t>
    </dgm:pt>
    <dgm:pt modelId="{28424885-EEE7-466B-AE49-812454FC1A28}" type="sibTrans" cxnId="{2125D95F-8047-45F8-93B7-595CA2A2B1DA}">
      <dgm:prSet/>
      <dgm:spPr/>
      <dgm:t>
        <a:bodyPr/>
        <a:lstStyle/>
        <a:p>
          <a:endParaRPr lang="en-US"/>
        </a:p>
      </dgm:t>
    </dgm:pt>
    <dgm:pt modelId="{DD8E86E2-DDC6-4213-8A5C-C4907C06A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1-2 sentences about central claim in passage.</a:t>
          </a:r>
        </a:p>
      </dgm:t>
    </dgm:pt>
    <dgm:pt modelId="{F44E0E4E-D33B-4600-BB55-69FE447B5091}" type="parTrans" cxnId="{1FEC037F-206A-4064-A3DC-7D8E2733D3E7}">
      <dgm:prSet/>
      <dgm:spPr/>
      <dgm:t>
        <a:bodyPr/>
        <a:lstStyle/>
        <a:p>
          <a:endParaRPr lang="en-US"/>
        </a:p>
      </dgm:t>
    </dgm:pt>
    <dgm:pt modelId="{7E6799E7-2878-4667-86E5-925F2DA7507F}" type="sibTrans" cxnId="{1FEC037F-206A-4064-A3DC-7D8E2733D3E7}">
      <dgm:prSet/>
      <dgm:spPr/>
      <dgm:t>
        <a:bodyPr/>
        <a:lstStyle/>
        <a:p>
          <a:endParaRPr lang="en-US"/>
        </a:p>
      </dgm:t>
    </dgm:pt>
    <dgm:pt modelId="{8C938F51-5C8B-4295-BEE9-B7BA8BAF0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 sentence about target audience.</a:t>
          </a:r>
        </a:p>
      </dgm:t>
    </dgm:pt>
    <dgm:pt modelId="{9BBDEE4F-AFBD-4CEF-862F-DF68E7AED2AF}" type="parTrans" cxnId="{0CD7DDFB-B3AE-44E3-A09E-5C6B95770135}">
      <dgm:prSet/>
      <dgm:spPr/>
      <dgm:t>
        <a:bodyPr/>
        <a:lstStyle/>
        <a:p>
          <a:endParaRPr lang="en-US"/>
        </a:p>
      </dgm:t>
    </dgm:pt>
    <dgm:pt modelId="{E6CAA822-AF36-4854-8723-1FC0D0A83E32}" type="sibTrans" cxnId="{0CD7DDFB-B3AE-44E3-A09E-5C6B95770135}">
      <dgm:prSet/>
      <dgm:spPr/>
      <dgm:t>
        <a:bodyPr/>
        <a:lstStyle/>
        <a:p>
          <a:endParaRPr lang="en-US"/>
        </a:p>
      </dgm:t>
    </dgm:pt>
    <dgm:pt modelId="{6AEB683C-9814-437C-AD4E-66B06107D9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1-2 sentence </a:t>
          </a:r>
          <a:r>
            <a:rPr lang="en-US" b="1" i="1" dirty="0"/>
            <a:t>specific </a:t>
          </a:r>
          <a:r>
            <a:rPr lang="en-US" b="1" dirty="0"/>
            <a:t>thesis statement.</a:t>
          </a:r>
          <a:endParaRPr lang="en-US" dirty="0"/>
        </a:p>
      </dgm:t>
    </dgm:pt>
    <dgm:pt modelId="{F8E2871B-9EA4-462F-A885-4597833A9275}" type="parTrans" cxnId="{E07F5E50-B90F-48BE-9416-2809ED7F1ACA}">
      <dgm:prSet/>
      <dgm:spPr/>
      <dgm:t>
        <a:bodyPr/>
        <a:lstStyle/>
        <a:p>
          <a:endParaRPr lang="en-US"/>
        </a:p>
      </dgm:t>
    </dgm:pt>
    <dgm:pt modelId="{F9E3ACC1-2FBF-4A30-8063-0C6C23FFF87B}" type="sibTrans" cxnId="{E07F5E50-B90F-48BE-9416-2809ED7F1ACA}">
      <dgm:prSet/>
      <dgm:spPr/>
      <dgm:t>
        <a:bodyPr/>
        <a:lstStyle/>
        <a:p>
          <a:endParaRPr lang="en-US"/>
        </a:p>
      </dgm:t>
    </dgm:pt>
    <dgm:pt modelId="{530D812A-E4B6-48F2-A172-52E239685BF1}" type="pres">
      <dgm:prSet presAssocID="{A3A6797D-2D7F-427F-B21C-8F732B087A32}" presName="root" presStyleCnt="0">
        <dgm:presLayoutVars>
          <dgm:dir/>
          <dgm:resizeHandles val="exact"/>
        </dgm:presLayoutVars>
      </dgm:prSet>
      <dgm:spPr/>
    </dgm:pt>
    <dgm:pt modelId="{527A8BE5-16BA-493F-BF8D-6A168ED63B83}" type="pres">
      <dgm:prSet presAssocID="{6CE09DA2-9739-43A1-81CD-4803B6739F32}" presName="compNode" presStyleCnt="0"/>
      <dgm:spPr/>
    </dgm:pt>
    <dgm:pt modelId="{3D1A601F-1CBB-495D-83BA-3D7600AFC0ED}" type="pres">
      <dgm:prSet presAssocID="{6CE09DA2-9739-43A1-81CD-4803B6739F32}" presName="bgRect" presStyleLbl="bgShp" presStyleIdx="0" presStyleCnt="4"/>
      <dgm:spPr/>
    </dgm:pt>
    <dgm:pt modelId="{45EC3A27-309C-4A84-8BFA-D6FA3BB1A903}" type="pres">
      <dgm:prSet presAssocID="{6CE09DA2-9739-43A1-81CD-4803B6739F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B7BBD5-4543-46C3-87FA-FF7F8AED01A4}" type="pres">
      <dgm:prSet presAssocID="{6CE09DA2-9739-43A1-81CD-4803B6739F32}" presName="spaceRect" presStyleCnt="0"/>
      <dgm:spPr/>
    </dgm:pt>
    <dgm:pt modelId="{381AE9D7-DFB0-46C7-A867-795A92985F96}" type="pres">
      <dgm:prSet presAssocID="{6CE09DA2-9739-43A1-81CD-4803B6739F32}" presName="parTx" presStyleLbl="revTx" presStyleIdx="0" presStyleCnt="4">
        <dgm:presLayoutVars>
          <dgm:chMax val="0"/>
          <dgm:chPref val="0"/>
        </dgm:presLayoutVars>
      </dgm:prSet>
      <dgm:spPr/>
    </dgm:pt>
    <dgm:pt modelId="{FCBF0AFD-F49F-4E4A-BC81-34D48CEB9C48}" type="pres">
      <dgm:prSet presAssocID="{28424885-EEE7-466B-AE49-812454FC1A28}" presName="sibTrans" presStyleCnt="0"/>
      <dgm:spPr/>
    </dgm:pt>
    <dgm:pt modelId="{646D05ED-FF99-4A13-8FAE-3F994504CEE7}" type="pres">
      <dgm:prSet presAssocID="{DD8E86E2-DDC6-4213-8A5C-C4907C06A703}" presName="compNode" presStyleCnt="0"/>
      <dgm:spPr/>
    </dgm:pt>
    <dgm:pt modelId="{7723FBAD-AE17-4995-AA4F-641AC937B8AD}" type="pres">
      <dgm:prSet presAssocID="{DD8E86E2-DDC6-4213-8A5C-C4907C06A703}" presName="bgRect" presStyleLbl="bgShp" presStyleIdx="1" presStyleCnt="4"/>
      <dgm:spPr/>
    </dgm:pt>
    <dgm:pt modelId="{98018000-F1F7-4284-AACB-993DB3CC5CB5}" type="pres">
      <dgm:prSet presAssocID="{DD8E86E2-DDC6-4213-8A5C-C4907C06A7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364E3D4-622D-4169-845D-F7ED9E992314}" type="pres">
      <dgm:prSet presAssocID="{DD8E86E2-DDC6-4213-8A5C-C4907C06A703}" presName="spaceRect" presStyleCnt="0"/>
      <dgm:spPr/>
    </dgm:pt>
    <dgm:pt modelId="{49CD1194-F9F7-4153-91BE-54C7EC0D0E44}" type="pres">
      <dgm:prSet presAssocID="{DD8E86E2-DDC6-4213-8A5C-C4907C06A703}" presName="parTx" presStyleLbl="revTx" presStyleIdx="1" presStyleCnt="4">
        <dgm:presLayoutVars>
          <dgm:chMax val="0"/>
          <dgm:chPref val="0"/>
        </dgm:presLayoutVars>
      </dgm:prSet>
      <dgm:spPr/>
    </dgm:pt>
    <dgm:pt modelId="{7FE9DF00-E19C-48E0-B68F-BE117CEAEAAF}" type="pres">
      <dgm:prSet presAssocID="{7E6799E7-2878-4667-86E5-925F2DA7507F}" presName="sibTrans" presStyleCnt="0"/>
      <dgm:spPr/>
    </dgm:pt>
    <dgm:pt modelId="{FFB02733-5795-4476-82A8-D9753F339A4C}" type="pres">
      <dgm:prSet presAssocID="{8C938F51-5C8B-4295-BEE9-B7BA8BAF083E}" presName="compNode" presStyleCnt="0"/>
      <dgm:spPr/>
    </dgm:pt>
    <dgm:pt modelId="{8186B9B5-8B5A-457F-8918-28F53D283D54}" type="pres">
      <dgm:prSet presAssocID="{8C938F51-5C8B-4295-BEE9-B7BA8BAF083E}" presName="bgRect" presStyleLbl="bgShp" presStyleIdx="2" presStyleCnt="4"/>
      <dgm:spPr/>
    </dgm:pt>
    <dgm:pt modelId="{C30A6122-9F84-465B-BA3E-85B66A0AC7CD}" type="pres">
      <dgm:prSet presAssocID="{8C938F51-5C8B-4295-BEE9-B7BA8BAF08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CE77D40-5C86-43DC-B219-6C5ECFDED1B7}" type="pres">
      <dgm:prSet presAssocID="{8C938F51-5C8B-4295-BEE9-B7BA8BAF083E}" presName="spaceRect" presStyleCnt="0"/>
      <dgm:spPr/>
    </dgm:pt>
    <dgm:pt modelId="{33D368AA-5815-4020-B14B-468463AED0C4}" type="pres">
      <dgm:prSet presAssocID="{8C938F51-5C8B-4295-BEE9-B7BA8BAF083E}" presName="parTx" presStyleLbl="revTx" presStyleIdx="2" presStyleCnt="4">
        <dgm:presLayoutVars>
          <dgm:chMax val="0"/>
          <dgm:chPref val="0"/>
        </dgm:presLayoutVars>
      </dgm:prSet>
      <dgm:spPr/>
    </dgm:pt>
    <dgm:pt modelId="{27ABD897-DAB3-45C4-8C45-BBE4F09F1813}" type="pres">
      <dgm:prSet presAssocID="{E6CAA822-AF36-4854-8723-1FC0D0A83E32}" presName="sibTrans" presStyleCnt="0"/>
      <dgm:spPr/>
    </dgm:pt>
    <dgm:pt modelId="{B40FFCDF-236C-4AB3-A0CD-1ED84CD6829C}" type="pres">
      <dgm:prSet presAssocID="{6AEB683C-9814-437C-AD4E-66B06107D9B7}" presName="compNode" presStyleCnt="0"/>
      <dgm:spPr/>
    </dgm:pt>
    <dgm:pt modelId="{31BBA2E6-B866-4750-B91C-0A5B7A123882}" type="pres">
      <dgm:prSet presAssocID="{6AEB683C-9814-437C-AD4E-66B06107D9B7}" presName="bgRect" presStyleLbl="bgShp" presStyleIdx="3" presStyleCnt="4"/>
      <dgm:spPr/>
    </dgm:pt>
    <dgm:pt modelId="{B1E3B2A6-7115-46C1-9BEE-A0FE076A0A98}" type="pres">
      <dgm:prSet presAssocID="{6AEB683C-9814-437C-AD4E-66B06107D9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065B1C4-4451-46E1-A3B7-DA6B95622BF9}" type="pres">
      <dgm:prSet presAssocID="{6AEB683C-9814-437C-AD4E-66B06107D9B7}" presName="spaceRect" presStyleCnt="0"/>
      <dgm:spPr/>
    </dgm:pt>
    <dgm:pt modelId="{46FDE75C-5D75-4EAA-997A-916F9DDC86FC}" type="pres">
      <dgm:prSet presAssocID="{6AEB683C-9814-437C-AD4E-66B06107D9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B6C218-5F00-4353-8B84-D8F528D72F8D}" type="presOf" srcId="{8C938F51-5C8B-4295-BEE9-B7BA8BAF083E}" destId="{33D368AA-5815-4020-B14B-468463AED0C4}" srcOrd="0" destOrd="0" presId="urn:microsoft.com/office/officeart/2018/2/layout/IconVerticalSolidList"/>
    <dgm:cxn modelId="{2125D95F-8047-45F8-93B7-595CA2A2B1DA}" srcId="{A3A6797D-2D7F-427F-B21C-8F732B087A32}" destId="{6CE09DA2-9739-43A1-81CD-4803B6739F32}" srcOrd="0" destOrd="0" parTransId="{0F5F8A6F-DD60-4AE0-844E-38BF81B2D0D5}" sibTransId="{28424885-EEE7-466B-AE49-812454FC1A28}"/>
    <dgm:cxn modelId="{E07F5E50-B90F-48BE-9416-2809ED7F1ACA}" srcId="{A3A6797D-2D7F-427F-B21C-8F732B087A32}" destId="{6AEB683C-9814-437C-AD4E-66B06107D9B7}" srcOrd="3" destOrd="0" parTransId="{F8E2871B-9EA4-462F-A885-4597833A9275}" sibTransId="{F9E3ACC1-2FBF-4A30-8063-0C6C23FFF87B}"/>
    <dgm:cxn modelId="{72DD8D52-1075-49CF-A768-539F628F1816}" type="presOf" srcId="{6AEB683C-9814-437C-AD4E-66B06107D9B7}" destId="{46FDE75C-5D75-4EAA-997A-916F9DDC86FC}" srcOrd="0" destOrd="0" presId="urn:microsoft.com/office/officeart/2018/2/layout/IconVerticalSolidList"/>
    <dgm:cxn modelId="{1FEC037F-206A-4064-A3DC-7D8E2733D3E7}" srcId="{A3A6797D-2D7F-427F-B21C-8F732B087A32}" destId="{DD8E86E2-DDC6-4213-8A5C-C4907C06A703}" srcOrd="1" destOrd="0" parTransId="{F44E0E4E-D33B-4600-BB55-69FE447B5091}" sibTransId="{7E6799E7-2878-4667-86E5-925F2DA7507F}"/>
    <dgm:cxn modelId="{0E1CD88A-B42F-4006-AF76-2DCFD0A95254}" type="presOf" srcId="{6CE09DA2-9739-43A1-81CD-4803B6739F32}" destId="{381AE9D7-DFB0-46C7-A867-795A92985F96}" srcOrd="0" destOrd="0" presId="urn:microsoft.com/office/officeart/2018/2/layout/IconVerticalSolidList"/>
    <dgm:cxn modelId="{EBBE96A8-2462-4F5B-AEA9-75251287C545}" type="presOf" srcId="{DD8E86E2-DDC6-4213-8A5C-C4907C06A703}" destId="{49CD1194-F9F7-4153-91BE-54C7EC0D0E44}" srcOrd="0" destOrd="0" presId="urn:microsoft.com/office/officeart/2018/2/layout/IconVerticalSolidList"/>
    <dgm:cxn modelId="{A430F8B0-DF75-4E77-B0B9-C6519BE4B9E8}" type="presOf" srcId="{A3A6797D-2D7F-427F-B21C-8F732B087A32}" destId="{530D812A-E4B6-48F2-A172-52E239685BF1}" srcOrd="0" destOrd="0" presId="urn:microsoft.com/office/officeart/2018/2/layout/IconVerticalSolidList"/>
    <dgm:cxn modelId="{0CD7DDFB-B3AE-44E3-A09E-5C6B95770135}" srcId="{A3A6797D-2D7F-427F-B21C-8F732B087A32}" destId="{8C938F51-5C8B-4295-BEE9-B7BA8BAF083E}" srcOrd="2" destOrd="0" parTransId="{9BBDEE4F-AFBD-4CEF-862F-DF68E7AED2AF}" sibTransId="{E6CAA822-AF36-4854-8723-1FC0D0A83E32}"/>
    <dgm:cxn modelId="{8D7F88F4-0D05-4EB1-8CC7-F325C5028898}" type="presParOf" srcId="{530D812A-E4B6-48F2-A172-52E239685BF1}" destId="{527A8BE5-16BA-493F-BF8D-6A168ED63B83}" srcOrd="0" destOrd="0" presId="urn:microsoft.com/office/officeart/2018/2/layout/IconVerticalSolidList"/>
    <dgm:cxn modelId="{B1AED5DB-A680-4AD5-A8C5-20AA9BC5626F}" type="presParOf" srcId="{527A8BE5-16BA-493F-BF8D-6A168ED63B83}" destId="{3D1A601F-1CBB-495D-83BA-3D7600AFC0ED}" srcOrd="0" destOrd="0" presId="urn:microsoft.com/office/officeart/2018/2/layout/IconVerticalSolidList"/>
    <dgm:cxn modelId="{02CF6E19-5F50-42B1-8CCC-FB0589AEE18E}" type="presParOf" srcId="{527A8BE5-16BA-493F-BF8D-6A168ED63B83}" destId="{45EC3A27-309C-4A84-8BFA-D6FA3BB1A903}" srcOrd="1" destOrd="0" presId="urn:microsoft.com/office/officeart/2018/2/layout/IconVerticalSolidList"/>
    <dgm:cxn modelId="{8A5EF1F3-3E1E-4209-9399-22CFF9747DBB}" type="presParOf" srcId="{527A8BE5-16BA-493F-BF8D-6A168ED63B83}" destId="{9FB7BBD5-4543-46C3-87FA-FF7F8AED01A4}" srcOrd="2" destOrd="0" presId="urn:microsoft.com/office/officeart/2018/2/layout/IconVerticalSolidList"/>
    <dgm:cxn modelId="{BDDCAE9C-A62F-45EE-BC27-7C4D993822F9}" type="presParOf" srcId="{527A8BE5-16BA-493F-BF8D-6A168ED63B83}" destId="{381AE9D7-DFB0-46C7-A867-795A92985F96}" srcOrd="3" destOrd="0" presId="urn:microsoft.com/office/officeart/2018/2/layout/IconVerticalSolidList"/>
    <dgm:cxn modelId="{FD9B3E04-8C3A-4F5E-957B-2DF253015B80}" type="presParOf" srcId="{530D812A-E4B6-48F2-A172-52E239685BF1}" destId="{FCBF0AFD-F49F-4E4A-BC81-34D48CEB9C48}" srcOrd="1" destOrd="0" presId="urn:microsoft.com/office/officeart/2018/2/layout/IconVerticalSolidList"/>
    <dgm:cxn modelId="{6DA805FD-44BC-4E92-8620-B89D5E1D7248}" type="presParOf" srcId="{530D812A-E4B6-48F2-A172-52E239685BF1}" destId="{646D05ED-FF99-4A13-8FAE-3F994504CEE7}" srcOrd="2" destOrd="0" presId="urn:microsoft.com/office/officeart/2018/2/layout/IconVerticalSolidList"/>
    <dgm:cxn modelId="{FB8A7598-C3BF-432B-9997-523DCB2E95AC}" type="presParOf" srcId="{646D05ED-FF99-4A13-8FAE-3F994504CEE7}" destId="{7723FBAD-AE17-4995-AA4F-641AC937B8AD}" srcOrd="0" destOrd="0" presId="urn:microsoft.com/office/officeart/2018/2/layout/IconVerticalSolidList"/>
    <dgm:cxn modelId="{5622A123-27C5-4449-B2E3-1E3648D26C70}" type="presParOf" srcId="{646D05ED-FF99-4A13-8FAE-3F994504CEE7}" destId="{98018000-F1F7-4284-AACB-993DB3CC5CB5}" srcOrd="1" destOrd="0" presId="urn:microsoft.com/office/officeart/2018/2/layout/IconVerticalSolidList"/>
    <dgm:cxn modelId="{D707AFF9-C4D9-4277-964F-B37B917A7065}" type="presParOf" srcId="{646D05ED-FF99-4A13-8FAE-3F994504CEE7}" destId="{8364E3D4-622D-4169-845D-F7ED9E992314}" srcOrd="2" destOrd="0" presId="urn:microsoft.com/office/officeart/2018/2/layout/IconVerticalSolidList"/>
    <dgm:cxn modelId="{3CEE46B1-42F3-4547-A95E-F11A447E491E}" type="presParOf" srcId="{646D05ED-FF99-4A13-8FAE-3F994504CEE7}" destId="{49CD1194-F9F7-4153-91BE-54C7EC0D0E44}" srcOrd="3" destOrd="0" presId="urn:microsoft.com/office/officeart/2018/2/layout/IconVerticalSolidList"/>
    <dgm:cxn modelId="{170654CB-C49C-4050-938E-D417B0F302CE}" type="presParOf" srcId="{530D812A-E4B6-48F2-A172-52E239685BF1}" destId="{7FE9DF00-E19C-48E0-B68F-BE117CEAEAAF}" srcOrd="3" destOrd="0" presId="urn:microsoft.com/office/officeart/2018/2/layout/IconVerticalSolidList"/>
    <dgm:cxn modelId="{DB06E4F7-AC88-4ADF-91CB-AC46F3EB338B}" type="presParOf" srcId="{530D812A-E4B6-48F2-A172-52E239685BF1}" destId="{FFB02733-5795-4476-82A8-D9753F339A4C}" srcOrd="4" destOrd="0" presId="urn:microsoft.com/office/officeart/2018/2/layout/IconVerticalSolidList"/>
    <dgm:cxn modelId="{BF03757A-CD21-4E9D-B7E3-1B818BD440BF}" type="presParOf" srcId="{FFB02733-5795-4476-82A8-D9753F339A4C}" destId="{8186B9B5-8B5A-457F-8918-28F53D283D54}" srcOrd="0" destOrd="0" presId="urn:microsoft.com/office/officeart/2018/2/layout/IconVerticalSolidList"/>
    <dgm:cxn modelId="{F93B44DA-9E23-463E-B8BC-1C9A817653A2}" type="presParOf" srcId="{FFB02733-5795-4476-82A8-D9753F339A4C}" destId="{C30A6122-9F84-465B-BA3E-85B66A0AC7CD}" srcOrd="1" destOrd="0" presId="urn:microsoft.com/office/officeart/2018/2/layout/IconVerticalSolidList"/>
    <dgm:cxn modelId="{5AA80B45-B9DA-467F-B801-C26FBBB19ADD}" type="presParOf" srcId="{FFB02733-5795-4476-82A8-D9753F339A4C}" destId="{BCE77D40-5C86-43DC-B219-6C5ECFDED1B7}" srcOrd="2" destOrd="0" presId="urn:microsoft.com/office/officeart/2018/2/layout/IconVerticalSolidList"/>
    <dgm:cxn modelId="{F6E141C3-2E8A-4EB3-B46A-297B19859463}" type="presParOf" srcId="{FFB02733-5795-4476-82A8-D9753F339A4C}" destId="{33D368AA-5815-4020-B14B-468463AED0C4}" srcOrd="3" destOrd="0" presId="urn:microsoft.com/office/officeart/2018/2/layout/IconVerticalSolidList"/>
    <dgm:cxn modelId="{96EBA622-FC2F-4FD2-B486-5616424CB8D3}" type="presParOf" srcId="{530D812A-E4B6-48F2-A172-52E239685BF1}" destId="{27ABD897-DAB3-45C4-8C45-BBE4F09F1813}" srcOrd="5" destOrd="0" presId="urn:microsoft.com/office/officeart/2018/2/layout/IconVerticalSolidList"/>
    <dgm:cxn modelId="{6FC04479-6917-427C-9A0D-7FD4B4FA9C17}" type="presParOf" srcId="{530D812A-E4B6-48F2-A172-52E239685BF1}" destId="{B40FFCDF-236C-4AB3-A0CD-1ED84CD6829C}" srcOrd="6" destOrd="0" presId="urn:microsoft.com/office/officeart/2018/2/layout/IconVerticalSolidList"/>
    <dgm:cxn modelId="{6F901330-7AA4-40B1-B2CA-241B11D57650}" type="presParOf" srcId="{B40FFCDF-236C-4AB3-A0CD-1ED84CD6829C}" destId="{31BBA2E6-B866-4750-B91C-0A5B7A123882}" srcOrd="0" destOrd="0" presId="urn:microsoft.com/office/officeart/2018/2/layout/IconVerticalSolidList"/>
    <dgm:cxn modelId="{55C9AC30-1D5A-4574-AC6B-55E7D90A3B1D}" type="presParOf" srcId="{B40FFCDF-236C-4AB3-A0CD-1ED84CD6829C}" destId="{B1E3B2A6-7115-46C1-9BEE-A0FE076A0A98}" srcOrd="1" destOrd="0" presId="urn:microsoft.com/office/officeart/2018/2/layout/IconVerticalSolidList"/>
    <dgm:cxn modelId="{106F26F8-E28F-4F2E-9298-326B3EF45207}" type="presParOf" srcId="{B40FFCDF-236C-4AB3-A0CD-1ED84CD6829C}" destId="{6065B1C4-4451-46E1-A3B7-DA6B95622BF9}" srcOrd="2" destOrd="0" presId="urn:microsoft.com/office/officeart/2018/2/layout/IconVerticalSolidList"/>
    <dgm:cxn modelId="{FA5DAF1A-6478-4431-9DB5-48F5C4AE8F9F}" type="presParOf" srcId="{B40FFCDF-236C-4AB3-A0CD-1ED84CD6829C}" destId="{46FDE75C-5D75-4EAA-997A-916F9DDC86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9E704-423D-4AFE-97AB-0D71B82DB77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EC80F1-9918-4CE7-8632-B5902CE8129F}">
      <dgm:prSet/>
      <dgm:spPr/>
      <dgm:t>
        <a:bodyPr/>
        <a:lstStyle/>
        <a:p>
          <a:r>
            <a:rPr lang="en-US"/>
            <a:t>6-10 sentences long.</a:t>
          </a:r>
        </a:p>
      </dgm:t>
    </dgm:pt>
    <dgm:pt modelId="{BB61EA29-2C36-4786-A44F-FE08CA8FEFD4}" type="parTrans" cxnId="{D2246A8A-9BC8-4F75-B91E-81568E8D0F98}">
      <dgm:prSet/>
      <dgm:spPr/>
      <dgm:t>
        <a:bodyPr/>
        <a:lstStyle/>
        <a:p>
          <a:endParaRPr lang="en-US"/>
        </a:p>
      </dgm:t>
    </dgm:pt>
    <dgm:pt modelId="{847C3D5A-BFE3-4574-9608-8DE80B73A31D}" type="sibTrans" cxnId="{D2246A8A-9BC8-4F75-B91E-81568E8D0F98}">
      <dgm:prSet/>
      <dgm:spPr/>
      <dgm:t>
        <a:bodyPr/>
        <a:lstStyle/>
        <a:p>
          <a:endParaRPr lang="en-US"/>
        </a:p>
      </dgm:t>
    </dgm:pt>
    <dgm:pt modelId="{0D42E7B1-D372-482F-9A7D-AA6058942211}">
      <dgm:prSet/>
      <dgm:spPr/>
      <dgm:t>
        <a:bodyPr/>
        <a:lstStyle/>
        <a:p>
          <a:r>
            <a:rPr lang="en-US"/>
            <a:t>Topic sentences</a:t>
          </a:r>
        </a:p>
      </dgm:t>
    </dgm:pt>
    <dgm:pt modelId="{9600B10E-024A-4A09-9875-61F1261DF237}" type="parTrans" cxnId="{B32FC57B-F506-4143-973F-2F51A9A28394}">
      <dgm:prSet/>
      <dgm:spPr/>
      <dgm:t>
        <a:bodyPr/>
        <a:lstStyle/>
        <a:p>
          <a:endParaRPr lang="en-US"/>
        </a:p>
      </dgm:t>
    </dgm:pt>
    <dgm:pt modelId="{3584CCB1-E58A-43BC-8D3E-44FFCC0D6A32}" type="sibTrans" cxnId="{B32FC57B-F506-4143-973F-2F51A9A28394}">
      <dgm:prSet/>
      <dgm:spPr/>
      <dgm:t>
        <a:bodyPr/>
        <a:lstStyle/>
        <a:p>
          <a:endParaRPr lang="en-US"/>
        </a:p>
      </dgm:t>
    </dgm:pt>
    <dgm:pt modelId="{AE8309C4-B3CD-4B99-AA19-39ABC46A3586}">
      <dgm:prSet/>
      <dgm:spPr/>
      <dgm:t>
        <a:bodyPr/>
        <a:lstStyle/>
        <a:p>
          <a:r>
            <a:rPr lang="en-US"/>
            <a:t>Should link to thesis statement by repeating key words.</a:t>
          </a:r>
        </a:p>
      </dgm:t>
    </dgm:pt>
    <dgm:pt modelId="{20275054-EA7B-4C2D-8FF3-80232A8635C0}" type="parTrans" cxnId="{64280AD9-5FA6-442B-8A4C-86BC8388A99D}">
      <dgm:prSet/>
      <dgm:spPr/>
      <dgm:t>
        <a:bodyPr/>
        <a:lstStyle/>
        <a:p>
          <a:endParaRPr lang="en-US"/>
        </a:p>
      </dgm:t>
    </dgm:pt>
    <dgm:pt modelId="{0AA121D2-ACBF-486A-8CED-DD0AE998CFD0}" type="sibTrans" cxnId="{64280AD9-5FA6-442B-8A4C-86BC8388A99D}">
      <dgm:prSet/>
      <dgm:spPr/>
      <dgm:t>
        <a:bodyPr/>
        <a:lstStyle/>
        <a:p>
          <a:endParaRPr lang="en-US"/>
        </a:p>
      </dgm:t>
    </dgm:pt>
    <dgm:pt modelId="{0ABB0600-EFFA-4C9B-912C-7678ECB62690}">
      <dgm:prSet/>
      <dgm:spPr/>
      <dgm:t>
        <a:bodyPr/>
        <a:lstStyle/>
        <a:p>
          <a:r>
            <a:rPr lang="en-US"/>
            <a:t>Should say what your paragraph will be about.</a:t>
          </a:r>
        </a:p>
      </dgm:t>
    </dgm:pt>
    <dgm:pt modelId="{6A0F931D-86B7-4B84-8668-6977594147A5}" type="parTrans" cxnId="{E2F476AF-48D6-46FB-9F74-0B2A6232894D}">
      <dgm:prSet/>
      <dgm:spPr/>
      <dgm:t>
        <a:bodyPr/>
        <a:lstStyle/>
        <a:p>
          <a:endParaRPr lang="en-US"/>
        </a:p>
      </dgm:t>
    </dgm:pt>
    <dgm:pt modelId="{57935348-DAD0-41CE-B6B8-EC181DB9F495}" type="sibTrans" cxnId="{E2F476AF-48D6-46FB-9F74-0B2A6232894D}">
      <dgm:prSet/>
      <dgm:spPr/>
      <dgm:t>
        <a:bodyPr/>
        <a:lstStyle/>
        <a:p>
          <a:endParaRPr lang="en-US"/>
        </a:p>
      </dgm:t>
    </dgm:pt>
    <dgm:pt modelId="{D4CE2103-4D85-45BE-B887-82CE815A4581}">
      <dgm:prSet/>
      <dgm:spPr/>
      <dgm:t>
        <a:bodyPr/>
        <a:lstStyle/>
        <a:p>
          <a:r>
            <a:rPr lang="en-US"/>
            <a:t>Should link the previous body paragraph to the next one.</a:t>
          </a:r>
        </a:p>
      </dgm:t>
    </dgm:pt>
    <dgm:pt modelId="{70B12C9A-4587-47CC-B508-B92E27916591}" type="parTrans" cxnId="{4FF7F5D4-17C0-4696-B193-D786BE65CB37}">
      <dgm:prSet/>
      <dgm:spPr/>
      <dgm:t>
        <a:bodyPr/>
        <a:lstStyle/>
        <a:p>
          <a:endParaRPr lang="en-US"/>
        </a:p>
      </dgm:t>
    </dgm:pt>
    <dgm:pt modelId="{579EA9F0-FCCE-41EB-95F7-4F52B07A5FD8}" type="sibTrans" cxnId="{4FF7F5D4-17C0-4696-B193-D786BE65CB37}">
      <dgm:prSet/>
      <dgm:spPr/>
      <dgm:t>
        <a:bodyPr/>
        <a:lstStyle/>
        <a:p>
          <a:endParaRPr lang="en-US"/>
        </a:p>
      </dgm:t>
    </dgm:pt>
    <dgm:pt modelId="{0CF0B2E5-E9FA-4817-8DED-425E9360DFC2}">
      <dgm:prSet/>
      <dgm:spPr/>
      <dgm:t>
        <a:bodyPr/>
        <a:lstStyle/>
        <a:p>
          <a:r>
            <a:rPr lang="en-US"/>
            <a:t>Body sentences</a:t>
          </a:r>
        </a:p>
      </dgm:t>
    </dgm:pt>
    <dgm:pt modelId="{4F57DE42-9B83-47E2-8B13-21CD0D46B73C}" type="parTrans" cxnId="{155DCC3F-A24B-4722-89C4-92A22BA2AC4E}">
      <dgm:prSet/>
      <dgm:spPr/>
      <dgm:t>
        <a:bodyPr/>
        <a:lstStyle/>
        <a:p>
          <a:endParaRPr lang="en-US"/>
        </a:p>
      </dgm:t>
    </dgm:pt>
    <dgm:pt modelId="{7FF11686-1104-4EEA-BDBF-F73D4DA5A6A8}" type="sibTrans" cxnId="{155DCC3F-A24B-4722-89C4-92A22BA2AC4E}">
      <dgm:prSet/>
      <dgm:spPr/>
      <dgm:t>
        <a:bodyPr/>
        <a:lstStyle/>
        <a:p>
          <a:endParaRPr lang="en-US"/>
        </a:p>
      </dgm:t>
    </dgm:pt>
    <dgm:pt modelId="{A8E744B2-84C2-4964-A85A-B1AB6361622E}">
      <dgm:prSet/>
      <dgm:spPr/>
      <dgm:t>
        <a:bodyPr/>
        <a:lstStyle/>
        <a:p>
          <a:r>
            <a:rPr lang="en-US" dirty="0"/>
            <a:t>3-4 sentences to provide evidence in the form of quotes, paraphrasing.</a:t>
          </a:r>
        </a:p>
      </dgm:t>
    </dgm:pt>
    <dgm:pt modelId="{4C164EA8-D300-4983-8CE1-DBF7E6B95852}" type="parTrans" cxnId="{D3F00EB2-E03D-48A4-B521-654A12A2FF01}">
      <dgm:prSet/>
      <dgm:spPr/>
      <dgm:t>
        <a:bodyPr/>
        <a:lstStyle/>
        <a:p>
          <a:endParaRPr lang="en-US"/>
        </a:p>
      </dgm:t>
    </dgm:pt>
    <dgm:pt modelId="{94FC771F-4D5E-4059-BAB4-D65F3ADC3574}" type="sibTrans" cxnId="{D3F00EB2-E03D-48A4-B521-654A12A2FF01}">
      <dgm:prSet/>
      <dgm:spPr/>
      <dgm:t>
        <a:bodyPr/>
        <a:lstStyle/>
        <a:p>
          <a:endParaRPr lang="en-US"/>
        </a:p>
      </dgm:t>
    </dgm:pt>
    <dgm:pt modelId="{E51FF5E7-361B-4F0C-98F1-4A9C26EBB1E3}">
      <dgm:prSet/>
      <dgm:spPr/>
      <dgm:t>
        <a:bodyPr/>
        <a:lstStyle/>
        <a:p>
          <a:r>
            <a:rPr lang="en-US" dirty="0"/>
            <a:t>3-4 sentences to explain how that evidence convinces reader.</a:t>
          </a:r>
        </a:p>
      </dgm:t>
    </dgm:pt>
    <dgm:pt modelId="{AB5791C1-DB6E-4981-ABA7-74A2EE2FC818}" type="parTrans" cxnId="{7FC342BA-A316-4F3B-9508-46AE65D50EC7}">
      <dgm:prSet/>
      <dgm:spPr/>
      <dgm:t>
        <a:bodyPr/>
        <a:lstStyle/>
        <a:p>
          <a:endParaRPr lang="en-US"/>
        </a:p>
      </dgm:t>
    </dgm:pt>
    <dgm:pt modelId="{73CDDA20-E9E0-420E-92B4-D124C0776247}" type="sibTrans" cxnId="{7FC342BA-A316-4F3B-9508-46AE65D50EC7}">
      <dgm:prSet/>
      <dgm:spPr/>
      <dgm:t>
        <a:bodyPr/>
        <a:lstStyle/>
        <a:p>
          <a:endParaRPr lang="en-US"/>
        </a:p>
      </dgm:t>
    </dgm:pt>
    <dgm:pt modelId="{CC399F90-460E-42F3-80C8-512B4D458906}">
      <dgm:prSet/>
      <dgm:spPr/>
      <dgm:t>
        <a:bodyPr/>
        <a:lstStyle/>
        <a:p>
          <a:r>
            <a:rPr lang="en-US" dirty="0"/>
            <a:t>Each paragraph should have 1-2 quotes (no more than 2).</a:t>
          </a:r>
        </a:p>
      </dgm:t>
    </dgm:pt>
    <dgm:pt modelId="{53E97600-9E25-4F83-BB55-018E2BA983D4}" type="parTrans" cxnId="{3333A76F-E66A-490A-B7EA-3BCA8E17FC37}">
      <dgm:prSet/>
      <dgm:spPr/>
      <dgm:t>
        <a:bodyPr/>
        <a:lstStyle/>
        <a:p>
          <a:endParaRPr lang="en-US"/>
        </a:p>
      </dgm:t>
    </dgm:pt>
    <dgm:pt modelId="{0C032232-EA79-4AE1-91C1-D66644B49B8E}" type="sibTrans" cxnId="{3333A76F-E66A-490A-B7EA-3BCA8E17FC37}">
      <dgm:prSet/>
      <dgm:spPr/>
      <dgm:t>
        <a:bodyPr/>
        <a:lstStyle/>
        <a:p>
          <a:endParaRPr lang="en-US"/>
        </a:p>
      </dgm:t>
    </dgm:pt>
    <dgm:pt modelId="{3D848B79-4EEA-45D9-9391-239DA02BF35B}" type="pres">
      <dgm:prSet presAssocID="{7F09E704-423D-4AFE-97AB-0D71B82DB776}" presName="linear" presStyleCnt="0">
        <dgm:presLayoutVars>
          <dgm:dir/>
          <dgm:animLvl val="lvl"/>
          <dgm:resizeHandles val="exact"/>
        </dgm:presLayoutVars>
      </dgm:prSet>
      <dgm:spPr/>
    </dgm:pt>
    <dgm:pt modelId="{BFC42E89-084D-45B2-A6B3-F81E6195812F}" type="pres">
      <dgm:prSet presAssocID="{6FEC80F1-9918-4CE7-8632-B5902CE8129F}" presName="parentLin" presStyleCnt="0"/>
      <dgm:spPr/>
    </dgm:pt>
    <dgm:pt modelId="{CEEB175A-DE0D-45F3-BB3B-A0474A9619C0}" type="pres">
      <dgm:prSet presAssocID="{6FEC80F1-9918-4CE7-8632-B5902CE8129F}" presName="parentLeftMargin" presStyleLbl="node1" presStyleIdx="0" presStyleCnt="3"/>
      <dgm:spPr/>
    </dgm:pt>
    <dgm:pt modelId="{34288CAF-5BCD-4CC7-A3E9-7B6B297ADB12}" type="pres">
      <dgm:prSet presAssocID="{6FEC80F1-9918-4CE7-8632-B5902CE812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E463EC-B5EA-4087-9827-9C97BB726574}" type="pres">
      <dgm:prSet presAssocID="{6FEC80F1-9918-4CE7-8632-B5902CE8129F}" presName="negativeSpace" presStyleCnt="0"/>
      <dgm:spPr/>
    </dgm:pt>
    <dgm:pt modelId="{77A7003E-4794-4571-B168-E57BF76D2D97}" type="pres">
      <dgm:prSet presAssocID="{6FEC80F1-9918-4CE7-8632-B5902CE8129F}" presName="childText" presStyleLbl="conFgAcc1" presStyleIdx="0" presStyleCnt="3">
        <dgm:presLayoutVars>
          <dgm:bulletEnabled val="1"/>
        </dgm:presLayoutVars>
      </dgm:prSet>
      <dgm:spPr/>
    </dgm:pt>
    <dgm:pt modelId="{4189D3D7-5264-4097-BAC2-C561FA7A6031}" type="pres">
      <dgm:prSet presAssocID="{847C3D5A-BFE3-4574-9608-8DE80B73A31D}" presName="spaceBetweenRectangles" presStyleCnt="0"/>
      <dgm:spPr/>
    </dgm:pt>
    <dgm:pt modelId="{9C480C56-734D-455E-AE5E-C123364AEFB2}" type="pres">
      <dgm:prSet presAssocID="{0D42E7B1-D372-482F-9A7D-AA6058942211}" presName="parentLin" presStyleCnt="0"/>
      <dgm:spPr/>
    </dgm:pt>
    <dgm:pt modelId="{C4D81DC2-374E-4B1A-9D83-9D132DCDCF03}" type="pres">
      <dgm:prSet presAssocID="{0D42E7B1-D372-482F-9A7D-AA6058942211}" presName="parentLeftMargin" presStyleLbl="node1" presStyleIdx="0" presStyleCnt="3"/>
      <dgm:spPr/>
    </dgm:pt>
    <dgm:pt modelId="{ABF8DBF3-1D8C-4781-B876-B455DF7DF256}" type="pres">
      <dgm:prSet presAssocID="{0D42E7B1-D372-482F-9A7D-AA60589422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4F6FEE-1B20-4D11-B794-A9B401C98E52}" type="pres">
      <dgm:prSet presAssocID="{0D42E7B1-D372-482F-9A7D-AA6058942211}" presName="negativeSpace" presStyleCnt="0"/>
      <dgm:spPr/>
    </dgm:pt>
    <dgm:pt modelId="{A95C20D6-A589-4F33-8EA0-DAE9D9AC5D3D}" type="pres">
      <dgm:prSet presAssocID="{0D42E7B1-D372-482F-9A7D-AA6058942211}" presName="childText" presStyleLbl="conFgAcc1" presStyleIdx="1" presStyleCnt="3">
        <dgm:presLayoutVars>
          <dgm:bulletEnabled val="1"/>
        </dgm:presLayoutVars>
      </dgm:prSet>
      <dgm:spPr/>
    </dgm:pt>
    <dgm:pt modelId="{7F31B875-3EA6-44AC-BE47-04280669101E}" type="pres">
      <dgm:prSet presAssocID="{3584CCB1-E58A-43BC-8D3E-44FFCC0D6A32}" presName="spaceBetweenRectangles" presStyleCnt="0"/>
      <dgm:spPr/>
    </dgm:pt>
    <dgm:pt modelId="{568CFC52-783A-44FC-8775-F197C017237C}" type="pres">
      <dgm:prSet presAssocID="{0CF0B2E5-E9FA-4817-8DED-425E9360DFC2}" presName="parentLin" presStyleCnt="0"/>
      <dgm:spPr/>
    </dgm:pt>
    <dgm:pt modelId="{6E9A0688-2CAE-45DB-BD8F-C98B7D7A5C3C}" type="pres">
      <dgm:prSet presAssocID="{0CF0B2E5-E9FA-4817-8DED-425E9360DFC2}" presName="parentLeftMargin" presStyleLbl="node1" presStyleIdx="1" presStyleCnt="3"/>
      <dgm:spPr/>
    </dgm:pt>
    <dgm:pt modelId="{60E04A11-D254-4EBB-9CC7-BEEB86AFDE42}" type="pres">
      <dgm:prSet presAssocID="{0CF0B2E5-E9FA-4817-8DED-425E9360DF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4D13B6-36E9-44CA-999A-E37C1A862889}" type="pres">
      <dgm:prSet presAssocID="{0CF0B2E5-E9FA-4817-8DED-425E9360DFC2}" presName="negativeSpace" presStyleCnt="0"/>
      <dgm:spPr/>
    </dgm:pt>
    <dgm:pt modelId="{D7CB57BE-3C0E-42DE-A9EA-B0E7303A61D0}" type="pres">
      <dgm:prSet presAssocID="{0CF0B2E5-E9FA-4817-8DED-425E9360DF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55DCC3F-A24B-4722-89C4-92A22BA2AC4E}" srcId="{7F09E704-423D-4AFE-97AB-0D71B82DB776}" destId="{0CF0B2E5-E9FA-4817-8DED-425E9360DFC2}" srcOrd="2" destOrd="0" parTransId="{4F57DE42-9B83-47E2-8B13-21CD0D46B73C}" sibTransId="{7FF11686-1104-4EEA-BDBF-F73D4DA5A6A8}"/>
    <dgm:cxn modelId="{9E7D605D-2943-431F-865F-163385FBB9E6}" type="presOf" srcId="{AE8309C4-B3CD-4B99-AA19-39ABC46A3586}" destId="{A95C20D6-A589-4F33-8EA0-DAE9D9AC5D3D}" srcOrd="0" destOrd="0" presId="urn:microsoft.com/office/officeart/2005/8/layout/list1"/>
    <dgm:cxn modelId="{59750843-C63D-4BB1-9919-42AB41628A63}" type="presOf" srcId="{0D42E7B1-D372-482F-9A7D-AA6058942211}" destId="{C4D81DC2-374E-4B1A-9D83-9D132DCDCF03}" srcOrd="0" destOrd="0" presId="urn:microsoft.com/office/officeart/2005/8/layout/list1"/>
    <dgm:cxn modelId="{80418E6B-2CC7-4445-811D-84ABA15C76A8}" type="presOf" srcId="{A8E744B2-84C2-4964-A85A-B1AB6361622E}" destId="{D7CB57BE-3C0E-42DE-A9EA-B0E7303A61D0}" srcOrd="0" destOrd="0" presId="urn:microsoft.com/office/officeart/2005/8/layout/list1"/>
    <dgm:cxn modelId="{F1DA444F-C43E-49E0-A921-DF73243863A1}" type="presOf" srcId="{6FEC80F1-9918-4CE7-8632-B5902CE8129F}" destId="{34288CAF-5BCD-4CC7-A3E9-7B6B297ADB12}" srcOrd="1" destOrd="0" presId="urn:microsoft.com/office/officeart/2005/8/layout/list1"/>
    <dgm:cxn modelId="{3333A76F-E66A-490A-B7EA-3BCA8E17FC37}" srcId="{0CF0B2E5-E9FA-4817-8DED-425E9360DFC2}" destId="{CC399F90-460E-42F3-80C8-512B4D458906}" srcOrd="1" destOrd="0" parTransId="{53E97600-9E25-4F83-BB55-018E2BA983D4}" sibTransId="{0C032232-EA79-4AE1-91C1-D66644B49B8E}"/>
    <dgm:cxn modelId="{8E034673-675F-4959-ABAF-72B87D4659F0}" type="presOf" srcId="{6FEC80F1-9918-4CE7-8632-B5902CE8129F}" destId="{CEEB175A-DE0D-45F3-BB3B-A0474A9619C0}" srcOrd="0" destOrd="0" presId="urn:microsoft.com/office/officeart/2005/8/layout/list1"/>
    <dgm:cxn modelId="{68551054-757F-4140-9B2F-E1CFBBBF1B15}" type="presOf" srcId="{D4CE2103-4D85-45BE-B887-82CE815A4581}" destId="{A95C20D6-A589-4F33-8EA0-DAE9D9AC5D3D}" srcOrd="0" destOrd="2" presId="urn:microsoft.com/office/officeart/2005/8/layout/list1"/>
    <dgm:cxn modelId="{21552959-CF7F-496B-99F5-5C0420B4424F}" type="presOf" srcId="{0CF0B2E5-E9FA-4817-8DED-425E9360DFC2}" destId="{60E04A11-D254-4EBB-9CC7-BEEB86AFDE42}" srcOrd="1" destOrd="0" presId="urn:microsoft.com/office/officeart/2005/8/layout/list1"/>
    <dgm:cxn modelId="{E4049679-12DE-4F39-9F0D-1A15E8E825D6}" type="presOf" srcId="{7F09E704-423D-4AFE-97AB-0D71B82DB776}" destId="{3D848B79-4EEA-45D9-9391-239DA02BF35B}" srcOrd="0" destOrd="0" presId="urn:microsoft.com/office/officeart/2005/8/layout/list1"/>
    <dgm:cxn modelId="{B32FC57B-F506-4143-973F-2F51A9A28394}" srcId="{7F09E704-423D-4AFE-97AB-0D71B82DB776}" destId="{0D42E7B1-D372-482F-9A7D-AA6058942211}" srcOrd="1" destOrd="0" parTransId="{9600B10E-024A-4A09-9875-61F1261DF237}" sibTransId="{3584CCB1-E58A-43BC-8D3E-44FFCC0D6A32}"/>
    <dgm:cxn modelId="{D2246A8A-9BC8-4F75-B91E-81568E8D0F98}" srcId="{7F09E704-423D-4AFE-97AB-0D71B82DB776}" destId="{6FEC80F1-9918-4CE7-8632-B5902CE8129F}" srcOrd="0" destOrd="0" parTransId="{BB61EA29-2C36-4786-A44F-FE08CA8FEFD4}" sibTransId="{847C3D5A-BFE3-4574-9608-8DE80B73A31D}"/>
    <dgm:cxn modelId="{E2F476AF-48D6-46FB-9F74-0B2A6232894D}" srcId="{0D42E7B1-D372-482F-9A7D-AA6058942211}" destId="{0ABB0600-EFFA-4C9B-912C-7678ECB62690}" srcOrd="1" destOrd="0" parTransId="{6A0F931D-86B7-4B84-8668-6977594147A5}" sibTransId="{57935348-DAD0-41CE-B6B8-EC181DB9F495}"/>
    <dgm:cxn modelId="{D3F00EB2-E03D-48A4-B521-654A12A2FF01}" srcId="{0CF0B2E5-E9FA-4817-8DED-425E9360DFC2}" destId="{A8E744B2-84C2-4964-A85A-B1AB6361622E}" srcOrd="0" destOrd="0" parTransId="{4C164EA8-D300-4983-8CE1-DBF7E6B95852}" sibTransId="{94FC771F-4D5E-4059-BAB4-D65F3ADC3574}"/>
    <dgm:cxn modelId="{7FC342BA-A316-4F3B-9508-46AE65D50EC7}" srcId="{0CF0B2E5-E9FA-4817-8DED-425E9360DFC2}" destId="{E51FF5E7-361B-4F0C-98F1-4A9C26EBB1E3}" srcOrd="2" destOrd="0" parTransId="{AB5791C1-DB6E-4981-ABA7-74A2EE2FC818}" sibTransId="{73CDDA20-E9E0-420E-92B4-D124C0776247}"/>
    <dgm:cxn modelId="{D6DB5ACA-85FD-4A6C-9F07-4BE392386B08}" type="presOf" srcId="{0ABB0600-EFFA-4C9B-912C-7678ECB62690}" destId="{A95C20D6-A589-4F33-8EA0-DAE9D9AC5D3D}" srcOrd="0" destOrd="1" presId="urn:microsoft.com/office/officeart/2005/8/layout/list1"/>
    <dgm:cxn modelId="{FBF6C3D3-8F8E-464E-8FA0-530751B866F8}" type="presOf" srcId="{CC399F90-460E-42F3-80C8-512B4D458906}" destId="{D7CB57BE-3C0E-42DE-A9EA-B0E7303A61D0}" srcOrd="0" destOrd="1" presId="urn:microsoft.com/office/officeart/2005/8/layout/list1"/>
    <dgm:cxn modelId="{4FF7F5D4-17C0-4696-B193-D786BE65CB37}" srcId="{0D42E7B1-D372-482F-9A7D-AA6058942211}" destId="{D4CE2103-4D85-45BE-B887-82CE815A4581}" srcOrd="2" destOrd="0" parTransId="{70B12C9A-4587-47CC-B508-B92E27916591}" sibTransId="{579EA9F0-FCCE-41EB-95F7-4F52B07A5FD8}"/>
    <dgm:cxn modelId="{64280AD9-5FA6-442B-8A4C-86BC8388A99D}" srcId="{0D42E7B1-D372-482F-9A7D-AA6058942211}" destId="{AE8309C4-B3CD-4B99-AA19-39ABC46A3586}" srcOrd="0" destOrd="0" parTransId="{20275054-EA7B-4C2D-8FF3-80232A8635C0}" sibTransId="{0AA121D2-ACBF-486A-8CED-DD0AE998CFD0}"/>
    <dgm:cxn modelId="{F24B3EDA-20F2-4DEA-910D-3FABA52AB40A}" type="presOf" srcId="{E51FF5E7-361B-4F0C-98F1-4A9C26EBB1E3}" destId="{D7CB57BE-3C0E-42DE-A9EA-B0E7303A61D0}" srcOrd="0" destOrd="2" presId="urn:microsoft.com/office/officeart/2005/8/layout/list1"/>
    <dgm:cxn modelId="{AEFF81DB-B67F-49A7-87D2-6F937025011B}" type="presOf" srcId="{0D42E7B1-D372-482F-9A7D-AA6058942211}" destId="{ABF8DBF3-1D8C-4781-B876-B455DF7DF256}" srcOrd="1" destOrd="0" presId="urn:microsoft.com/office/officeart/2005/8/layout/list1"/>
    <dgm:cxn modelId="{239E30E0-697A-48F9-8E03-8067A8E0FC8E}" type="presOf" srcId="{0CF0B2E5-E9FA-4817-8DED-425E9360DFC2}" destId="{6E9A0688-2CAE-45DB-BD8F-C98B7D7A5C3C}" srcOrd="0" destOrd="0" presId="urn:microsoft.com/office/officeart/2005/8/layout/list1"/>
    <dgm:cxn modelId="{FC42FBC8-2CFE-4CA4-99F1-488296554FF6}" type="presParOf" srcId="{3D848B79-4EEA-45D9-9391-239DA02BF35B}" destId="{BFC42E89-084D-45B2-A6B3-F81E6195812F}" srcOrd="0" destOrd="0" presId="urn:microsoft.com/office/officeart/2005/8/layout/list1"/>
    <dgm:cxn modelId="{D1C6E6E6-8624-49D2-B9F3-6F8DDE248883}" type="presParOf" srcId="{BFC42E89-084D-45B2-A6B3-F81E6195812F}" destId="{CEEB175A-DE0D-45F3-BB3B-A0474A9619C0}" srcOrd="0" destOrd="0" presId="urn:microsoft.com/office/officeart/2005/8/layout/list1"/>
    <dgm:cxn modelId="{389026F5-4920-4A36-8F1F-0ED853ED42C5}" type="presParOf" srcId="{BFC42E89-084D-45B2-A6B3-F81E6195812F}" destId="{34288CAF-5BCD-4CC7-A3E9-7B6B297ADB12}" srcOrd="1" destOrd="0" presId="urn:microsoft.com/office/officeart/2005/8/layout/list1"/>
    <dgm:cxn modelId="{F351FD43-6D69-4AEE-8A98-B150896C6110}" type="presParOf" srcId="{3D848B79-4EEA-45D9-9391-239DA02BF35B}" destId="{03E463EC-B5EA-4087-9827-9C97BB726574}" srcOrd="1" destOrd="0" presId="urn:microsoft.com/office/officeart/2005/8/layout/list1"/>
    <dgm:cxn modelId="{B86536C4-F950-426B-8DB0-3D2998A471F1}" type="presParOf" srcId="{3D848B79-4EEA-45D9-9391-239DA02BF35B}" destId="{77A7003E-4794-4571-B168-E57BF76D2D97}" srcOrd="2" destOrd="0" presId="urn:microsoft.com/office/officeart/2005/8/layout/list1"/>
    <dgm:cxn modelId="{E6F6F974-F34A-4FF4-8953-373D12135777}" type="presParOf" srcId="{3D848B79-4EEA-45D9-9391-239DA02BF35B}" destId="{4189D3D7-5264-4097-BAC2-C561FA7A6031}" srcOrd="3" destOrd="0" presId="urn:microsoft.com/office/officeart/2005/8/layout/list1"/>
    <dgm:cxn modelId="{239BED5B-1185-4B48-874F-72A8BB837226}" type="presParOf" srcId="{3D848B79-4EEA-45D9-9391-239DA02BF35B}" destId="{9C480C56-734D-455E-AE5E-C123364AEFB2}" srcOrd="4" destOrd="0" presId="urn:microsoft.com/office/officeart/2005/8/layout/list1"/>
    <dgm:cxn modelId="{BB7A1AC7-440D-45CF-9A64-45F425763465}" type="presParOf" srcId="{9C480C56-734D-455E-AE5E-C123364AEFB2}" destId="{C4D81DC2-374E-4B1A-9D83-9D132DCDCF03}" srcOrd="0" destOrd="0" presId="urn:microsoft.com/office/officeart/2005/8/layout/list1"/>
    <dgm:cxn modelId="{E7A26381-D06C-4C1A-AADC-28C76FEF0A1D}" type="presParOf" srcId="{9C480C56-734D-455E-AE5E-C123364AEFB2}" destId="{ABF8DBF3-1D8C-4781-B876-B455DF7DF256}" srcOrd="1" destOrd="0" presId="urn:microsoft.com/office/officeart/2005/8/layout/list1"/>
    <dgm:cxn modelId="{DA5584B7-2121-4FE6-BC8C-55ABC50FCAD6}" type="presParOf" srcId="{3D848B79-4EEA-45D9-9391-239DA02BF35B}" destId="{724F6FEE-1B20-4D11-B794-A9B401C98E52}" srcOrd="5" destOrd="0" presId="urn:microsoft.com/office/officeart/2005/8/layout/list1"/>
    <dgm:cxn modelId="{B0112489-2153-43B6-9917-D41BBADD27BC}" type="presParOf" srcId="{3D848B79-4EEA-45D9-9391-239DA02BF35B}" destId="{A95C20D6-A589-4F33-8EA0-DAE9D9AC5D3D}" srcOrd="6" destOrd="0" presId="urn:microsoft.com/office/officeart/2005/8/layout/list1"/>
    <dgm:cxn modelId="{43DF9593-E4B9-4A46-9EA6-2EC871647D9D}" type="presParOf" srcId="{3D848B79-4EEA-45D9-9391-239DA02BF35B}" destId="{7F31B875-3EA6-44AC-BE47-04280669101E}" srcOrd="7" destOrd="0" presId="urn:microsoft.com/office/officeart/2005/8/layout/list1"/>
    <dgm:cxn modelId="{64E1CB2A-3F3D-421A-BB63-9A510B9AD734}" type="presParOf" srcId="{3D848B79-4EEA-45D9-9391-239DA02BF35B}" destId="{568CFC52-783A-44FC-8775-F197C017237C}" srcOrd="8" destOrd="0" presId="urn:microsoft.com/office/officeart/2005/8/layout/list1"/>
    <dgm:cxn modelId="{818EB8B0-138E-4FBE-8E2D-EC62FFA451FD}" type="presParOf" srcId="{568CFC52-783A-44FC-8775-F197C017237C}" destId="{6E9A0688-2CAE-45DB-BD8F-C98B7D7A5C3C}" srcOrd="0" destOrd="0" presId="urn:microsoft.com/office/officeart/2005/8/layout/list1"/>
    <dgm:cxn modelId="{C06BCEC0-B659-4032-A7AA-521859E87B2E}" type="presParOf" srcId="{568CFC52-783A-44FC-8775-F197C017237C}" destId="{60E04A11-D254-4EBB-9CC7-BEEB86AFDE42}" srcOrd="1" destOrd="0" presId="urn:microsoft.com/office/officeart/2005/8/layout/list1"/>
    <dgm:cxn modelId="{4D01266B-6189-49CB-A09F-57FD331483D0}" type="presParOf" srcId="{3D848B79-4EEA-45D9-9391-239DA02BF35B}" destId="{BC4D13B6-36E9-44CA-999A-E37C1A862889}" srcOrd="9" destOrd="0" presId="urn:microsoft.com/office/officeart/2005/8/layout/list1"/>
    <dgm:cxn modelId="{0EF676CA-A847-40FF-8C16-71FF6573CFBC}" type="presParOf" srcId="{3D848B79-4EEA-45D9-9391-239DA02BF35B}" destId="{D7CB57BE-3C0E-42DE-A9EA-B0E7303A61D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54C92-FC87-4A41-9E3E-5709469A531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DF6E53-D4C7-4F1E-B793-51899AF7F001}">
      <dgm:prSet/>
      <dgm:spPr/>
      <dgm:t>
        <a:bodyPr/>
        <a:lstStyle/>
        <a:p>
          <a:r>
            <a:rPr lang="en-US"/>
            <a:t>2-4 sentences long.</a:t>
          </a:r>
        </a:p>
      </dgm:t>
    </dgm:pt>
    <dgm:pt modelId="{45E99857-D7D3-496C-9B05-9C322A59E0F7}" type="parTrans" cxnId="{4AEB0063-516D-4D73-9DA9-037B7DF3B2CF}">
      <dgm:prSet/>
      <dgm:spPr/>
      <dgm:t>
        <a:bodyPr/>
        <a:lstStyle/>
        <a:p>
          <a:endParaRPr lang="en-US"/>
        </a:p>
      </dgm:t>
    </dgm:pt>
    <dgm:pt modelId="{556295DC-412A-4E16-B49A-160E751EDC9D}" type="sibTrans" cxnId="{4AEB0063-516D-4D73-9DA9-037B7DF3B2CF}">
      <dgm:prSet/>
      <dgm:spPr/>
      <dgm:t>
        <a:bodyPr/>
        <a:lstStyle/>
        <a:p>
          <a:endParaRPr lang="en-US"/>
        </a:p>
      </dgm:t>
    </dgm:pt>
    <dgm:pt modelId="{C028C3DB-0915-4F4B-B17B-B35BEC51267A}">
      <dgm:prSet/>
      <dgm:spPr/>
      <dgm:t>
        <a:bodyPr/>
        <a:lstStyle/>
        <a:p>
          <a:r>
            <a:rPr lang="en-US"/>
            <a:t>Repeat thesis statement in different words (1-2 sentences).</a:t>
          </a:r>
        </a:p>
      </dgm:t>
    </dgm:pt>
    <dgm:pt modelId="{39793DDF-5136-4ED7-912D-1CA542A9F18D}" type="parTrans" cxnId="{A6AD1940-A265-4573-A4EB-35C1AF887B79}">
      <dgm:prSet/>
      <dgm:spPr/>
      <dgm:t>
        <a:bodyPr/>
        <a:lstStyle/>
        <a:p>
          <a:endParaRPr lang="en-US"/>
        </a:p>
      </dgm:t>
    </dgm:pt>
    <dgm:pt modelId="{5E6704AD-1D8A-47E0-8EDE-1A69D77167AC}" type="sibTrans" cxnId="{A6AD1940-A265-4573-A4EB-35C1AF887B79}">
      <dgm:prSet/>
      <dgm:spPr/>
      <dgm:t>
        <a:bodyPr/>
        <a:lstStyle/>
        <a:p>
          <a:endParaRPr lang="en-US"/>
        </a:p>
      </dgm:t>
    </dgm:pt>
    <dgm:pt modelId="{55D01979-4C96-409D-ACE8-A8835C86D8B5}">
      <dgm:prSet/>
      <dgm:spPr/>
      <dgm:t>
        <a:bodyPr/>
        <a:lstStyle/>
        <a:p>
          <a:r>
            <a:rPr lang="en-US"/>
            <a:t>Mention how your main examples worked to show your thesis statement.</a:t>
          </a:r>
        </a:p>
      </dgm:t>
    </dgm:pt>
    <dgm:pt modelId="{B9B26B0F-F895-43B6-ABBE-6FADFEB7F153}" type="parTrans" cxnId="{E9BC09FF-CFCE-453C-843C-3F4EC200E770}">
      <dgm:prSet/>
      <dgm:spPr/>
      <dgm:t>
        <a:bodyPr/>
        <a:lstStyle/>
        <a:p>
          <a:endParaRPr lang="en-US"/>
        </a:p>
      </dgm:t>
    </dgm:pt>
    <dgm:pt modelId="{EEB6AA70-30EC-442A-821C-D3532A480CAE}" type="sibTrans" cxnId="{E9BC09FF-CFCE-453C-843C-3F4EC200E770}">
      <dgm:prSet/>
      <dgm:spPr/>
      <dgm:t>
        <a:bodyPr/>
        <a:lstStyle/>
        <a:p>
          <a:endParaRPr lang="en-US"/>
        </a:p>
      </dgm:t>
    </dgm:pt>
    <dgm:pt modelId="{E764C326-94BB-4144-AB2D-C9694088B70B}" type="pres">
      <dgm:prSet presAssocID="{CF354C92-FC87-4A41-9E3E-5709469A5311}" presName="linear" presStyleCnt="0">
        <dgm:presLayoutVars>
          <dgm:animLvl val="lvl"/>
          <dgm:resizeHandles val="exact"/>
        </dgm:presLayoutVars>
      </dgm:prSet>
      <dgm:spPr/>
    </dgm:pt>
    <dgm:pt modelId="{06D174CF-75F7-4110-9B11-889953B51E6D}" type="pres">
      <dgm:prSet presAssocID="{7ADF6E53-D4C7-4F1E-B793-51899AF7F0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BC11CE-DED7-4B1B-BAA8-36A6F7183ACD}" type="pres">
      <dgm:prSet presAssocID="{556295DC-412A-4E16-B49A-160E751EDC9D}" presName="spacer" presStyleCnt="0"/>
      <dgm:spPr/>
    </dgm:pt>
    <dgm:pt modelId="{BD12F7F8-98BA-470A-B8C5-B2C641B02842}" type="pres">
      <dgm:prSet presAssocID="{C028C3DB-0915-4F4B-B17B-B35BEC5126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863251-4CDF-40BA-9486-049FD0C59777}" type="pres">
      <dgm:prSet presAssocID="{5E6704AD-1D8A-47E0-8EDE-1A69D77167AC}" presName="spacer" presStyleCnt="0"/>
      <dgm:spPr/>
    </dgm:pt>
    <dgm:pt modelId="{4119D374-CBCB-42D5-A3BD-1E5A610F587D}" type="pres">
      <dgm:prSet presAssocID="{55D01979-4C96-409D-ACE8-A8835C86D8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AD1940-A265-4573-A4EB-35C1AF887B79}" srcId="{CF354C92-FC87-4A41-9E3E-5709469A5311}" destId="{C028C3DB-0915-4F4B-B17B-B35BEC51267A}" srcOrd="1" destOrd="0" parTransId="{39793DDF-5136-4ED7-912D-1CA542A9F18D}" sibTransId="{5E6704AD-1D8A-47E0-8EDE-1A69D77167AC}"/>
    <dgm:cxn modelId="{4AEB0063-516D-4D73-9DA9-037B7DF3B2CF}" srcId="{CF354C92-FC87-4A41-9E3E-5709469A5311}" destId="{7ADF6E53-D4C7-4F1E-B793-51899AF7F001}" srcOrd="0" destOrd="0" parTransId="{45E99857-D7D3-496C-9B05-9C322A59E0F7}" sibTransId="{556295DC-412A-4E16-B49A-160E751EDC9D}"/>
    <dgm:cxn modelId="{F8CFDF4D-E32D-4CD4-9F59-6D4D86F49AF7}" type="presOf" srcId="{C028C3DB-0915-4F4B-B17B-B35BEC51267A}" destId="{BD12F7F8-98BA-470A-B8C5-B2C641B02842}" srcOrd="0" destOrd="0" presId="urn:microsoft.com/office/officeart/2005/8/layout/vList2"/>
    <dgm:cxn modelId="{C9D9D9B4-4316-41BD-8BB9-D51365AFAC37}" type="presOf" srcId="{CF354C92-FC87-4A41-9E3E-5709469A5311}" destId="{E764C326-94BB-4144-AB2D-C9694088B70B}" srcOrd="0" destOrd="0" presId="urn:microsoft.com/office/officeart/2005/8/layout/vList2"/>
    <dgm:cxn modelId="{ED4123C1-025E-4909-9300-6E9778F5B50A}" type="presOf" srcId="{7ADF6E53-D4C7-4F1E-B793-51899AF7F001}" destId="{06D174CF-75F7-4110-9B11-889953B51E6D}" srcOrd="0" destOrd="0" presId="urn:microsoft.com/office/officeart/2005/8/layout/vList2"/>
    <dgm:cxn modelId="{203DCAEB-6150-4971-842B-0756FFD37283}" type="presOf" srcId="{55D01979-4C96-409D-ACE8-A8835C86D8B5}" destId="{4119D374-CBCB-42D5-A3BD-1E5A610F587D}" srcOrd="0" destOrd="0" presId="urn:microsoft.com/office/officeart/2005/8/layout/vList2"/>
    <dgm:cxn modelId="{E9BC09FF-CFCE-453C-843C-3F4EC200E770}" srcId="{CF354C92-FC87-4A41-9E3E-5709469A5311}" destId="{55D01979-4C96-409D-ACE8-A8835C86D8B5}" srcOrd="2" destOrd="0" parTransId="{B9B26B0F-F895-43B6-ABBE-6FADFEB7F153}" sibTransId="{EEB6AA70-30EC-442A-821C-D3532A480CAE}"/>
    <dgm:cxn modelId="{C9A3130E-42A5-4274-9837-701774D97C8F}" type="presParOf" srcId="{E764C326-94BB-4144-AB2D-C9694088B70B}" destId="{06D174CF-75F7-4110-9B11-889953B51E6D}" srcOrd="0" destOrd="0" presId="urn:microsoft.com/office/officeart/2005/8/layout/vList2"/>
    <dgm:cxn modelId="{59CCC702-F87B-4387-89A2-D00C8DEA23F8}" type="presParOf" srcId="{E764C326-94BB-4144-AB2D-C9694088B70B}" destId="{34BC11CE-DED7-4B1B-BAA8-36A6F7183ACD}" srcOrd="1" destOrd="0" presId="urn:microsoft.com/office/officeart/2005/8/layout/vList2"/>
    <dgm:cxn modelId="{9CCB25A6-F3BC-42C2-B709-7B69E35BE862}" type="presParOf" srcId="{E764C326-94BB-4144-AB2D-C9694088B70B}" destId="{BD12F7F8-98BA-470A-B8C5-B2C641B02842}" srcOrd="2" destOrd="0" presId="urn:microsoft.com/office/officeart/2005/8/layout/vList2"/>
    <dgm:cxn modelId="{3DECC06F-1201-4B7D-8CD5-09A4DDAFCF93}" type="presParOf" srcId="{E764C326-94BB-4144-AB2D-C9694088B70B}" destId="{D8863251-4CDF-40BA-9486-049FD0C59777}" srcOrd="3" destOrd="0" presId="urn:microsoft.com/office/officeart/2005/8/layout/vList2"/>
    <dgm:cxn modelId="{B41A9A1B-6493-432C-948F-E32D08FE1EC9}" type="presParOf" srcId="{E764C326-94BB-4144-AB2D-C9694088B70B}" destId="{4119D374-CBCB-42D5-A3BD-1E5A610F58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51FF9E-FA13-4E08-A739-37E9AC0609F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169DDE-B1B3-45B9-8257-2F92A62221AA}">
      <dgm:prSet/>
      <dgm:spPr/>
      <dgm:t>
        <a:bodyPr/>
        <a:lstStyle/>
        <a:p>
          <a:r>
            <a:rPr lang="en-US"/>
            <a:t>Verb errors</a:t>
          </a:r>
        </a:p>
      </dgm:t>
    </dgm:pt>
    <dgm:pt modelId="{B4659A3C-2048-4108-8324-297300804E9D}" type="parTrans" cxnId="{D3DAC2E8-2B9B-42C8-B827-9C7F9157C20C}">
      <dgm:prSet/>
      <dgm:spPr/>
      <dgm:t>
        <a:bodyPr/>
        <a:lstStyle/>
        <a:p>
          <a:endParaRPr lang="en-US"/>
        </a:p>
      </dgm:t>
    </dgm:pt>
    <dgm:pt modelId="{E327E7EA-DE46-4B6C-A26E-D1F0AC130C25}" type="sibTrans" cxnId="{D3DAC2E8-2B9B-42C8-B827-9C7F9157C20C}">
      <dgm:prSet/>
      <dgm:spPr/>
      <dgm:t>
        <a:bodyPr/>
        <a:lstStyle/>
        <a:p>
          <a:endParaRPr lang="en-US"/>
        </a:p>
      </dgm:t>
    </dgm:pt>
    <dgm:pt modelId="{E9CF6CB5-2E13-4D14-8DAB-EA735627AD4A}">
      <dgm:prSet/>
      <dgm:spPr/>
      <dgm:t>
        <a:bodyPr/>
        <a:lstStyle/>
        <a:p>
          <a:r>
            <a:rPr lang="en-US"/>
            <a:t>Subject-verb agreement</a:t>
          </a:r>
        </a:p>
      </dgm:t>
    </dgm:pt>
    <dgm:pt modelId="{FAD33CF5-F7A5-45B0-A69B-D1C16863BE9A}" type="parTrans" cxnId="{D74948EC-4822-463F-A915-693A387914E0}">
      <dgm:prSet/>
      <dgm:spPr/>
      <dgm:t>
        <a:bodyPr/>
        <a:lstStyle/>
        <a:p>
          <a:endParaRPr lang="en-US"/>
        </a:p>
      </dgm:t>
    </dgm:pt>
    <dgm:pt modelId="{0DC24185-57F1-4A70-961E-470989D06276}" type="sibTrans" cxnId="{D74948EC-4822-463F-A915-693A387914E0}">
      <dgm:prSet/>
      <dgm:spPr/>
      <dgm:t>
        <a:bodyPr/>
        <a:lstStyle/>
        <a:p>
          <a:endParaRPr lang="en-US"/>
        </a:p>
      </dgm:t>
    </dgm:pt>
    <dgm:pt modelId="{11589BAF-87B8-433A-A582-B80977B5AA61}">
      <dgm:prSet/>
      <dgm:spPr/>
      <dgm:t>
        <a:bodyPr/>
        <a:lstStyle/>
        <a:p>
          <a:r>
            <a:rPr lang="en-US"/>
            <a:t>Tense errors</a:t>
          </a:r>
        </a:p>
      </dgm:t>
    </dgm:pt>
    <dgm:pt modelId="{7AAA7C1D-9377-4F2B-AD81-18EC88F5EDE1}" type="parTrans" cxnId="{CCE21007-5896-4D4F-AE7B-7CC830DCC5CA}">
      <dgm:prSet/>
      <dgm:spPr/>
      <dgm:t>
        <a:bodyPr/>
        <a:lstStyle/>
        <a:p>
          <a:endParaRPr lang="en-US"/>
        </a:p>
      </dgm:t>
    </dgm:pt>
    <dgm:pt modelId="{2752EABC-15B5-4A74-8CAF-C99CEEB16899}" type="sibTrans" cxnId="{CCE21007-5896-4D4F-AE7B-7CC830DCC5CA}">
      <dgm:prSet/>
      <dgm:spPr/>
      <dgm:t>
        <a:bodyPr/>
        <a:lstStyle/>
        <a:p>
          <a:endParaRPr lang="en-US"/>
        </a:p>
      </dgm:t>
    </dgm:pt>
    <dgm:pt modelId="{C62D995C-5878-4224-B267-64BCDA1239B2}">
      <dgm:prSet/>
      <dgm:spPr/>
      <dgm:t>
        <a:bodyPr/>
        <a:lstStyle/>
        <a:p>
          <a:r>
            <a:rPr lang="en-US"/>
            <a:t>Punctuation errors</a:t>
          </a:r>
        </a:p>
      </dgm:t>
    </dgm:pt>
    <dgm:pt modelId="{90911C4B-0701-4AC0-BA8D-D0850B78826B}" type="parTrans" cxnId="{272F95F3-C800-4DDE-9C64-0B38CF82AC85}">
      <dgm:prSet/>
      <dgm:spPr/>
      <dgm:t>
        <a:bodyPr/>
        <a:lstStyle/>
        <a:p>
          <a:endParaRPr lang="en-US"/>
        </a:p>
      </dgm:t>
    </dgm:pt>
    <dgm:pt modelId="{DEA83C83-08CC-464E-95B0-3108545A5A31}" type="sibTrans" cxnId="{272F95F3-C800-4DDE-9C64-0B38CF82AC85}">
      <dgm:prSet/>
      <dgm:spPr/>
      <dgm:t>
        <a:bodyPr/>
        <a:lstStyle/>
        <a:p>
          <a:endParaRPr lang="en-US"/>
        </a:p>
      </dgm:t>
    </dgm:pt>
    <dgm:pt modelId="{C9A529FC-54F6-4F32-9643-C6EA11CDCCBB}">
      <dgm:prSet/>
      <dgm:spPr/>
      <dgm:t>
        <a:bodyPr/>
        <a:lstStyle/>
        <a:p>
          <a:r>
            <a:rPr lang="en-US"/>
            <a:t>Sentence errors</a:t>
          </a:r>
        </a:p>
      </dgm:t>
    </dgm:pt>
    <dgm:pt modelId="{C9CC273D-BAF1-4640-BC06-B47E5173CFC1}" type="parTrans" cxnId="{9246FD94-FEF7-4BE0-BE3F-236F01B4B026}">
      <dgm:prSet/>
      <dgm:spPr/>
      <dgm:t>
        <a:bodyPr/>
        <a:lstStyle/>
        <a:p>
          <a:endParaRPr lang="en-US"/>
        </a:p>
      </dgm:t>
    </dgm:pt>
    <dgm:pt modelId="{ACF28B0B-3722-45DB-809C-DB67E6D31911}" type="sibTrans" cxnId="{9246FD94-FEF7-4BE0-BE3F-236F01B4B026}">
      <dgm:prSet/>
      <dgm:spPr/>
      <dgm:t>
        <a:bodyPr/>
        <a:lstStyle/>
        <a:p>
          <a:endParaRPr lang="en-US"/>
        </a:p>
      </dgm:t>
    </dgm:pt>
    <dgm:pt modelId="{D526E7BC-CA4D-46B7-8AA9-160942A4FA34}">
      <dgm:prSet/>
      <dgm:spPr/>
      <dgm:t>
        <a:bodyPr/>
        <a:lstStyle/>
        <a:p>
          <a:r>
            <a:rPr lang="en-US"/>
            <a:t>Run-on sentences</a:t>
          </a:r>
        </a:p>
      </dgm:t>
    </dgm:pt>
    <dgm:pt modelId="{6458FA25-2276-4174-826F-7E47A6CAEB8B}" type="parTrans" cxnId="{E43DB8D4-B3B6-4723-AF67-7B0DD4195B10}">
      <dgm:prSet/>
      <dgm:spPr/>
      <dgm:t>
        <a:bodyPr/>
        <a:lstStyle/>
        <a:p>
          <a:endParaRPr lang="en-US"/>
        </a:p>
      </dgm:t>
    </dgm:pt>
    <dgm:pt modelId="{7923A0F4-1ED7-4F87-B59D-768EE230817A}" type="sibTrans" cxnId="{E43DB8D4-B3B6-4723-AF67-7B0DD4195B10}">
      <dgm:prSet/>
      <dgm:spPr/>
      <dgm:t>
        <a:bodyPr/>
        <a:lstStyle/>
        <a:p>
          <a:endParaRPr lang="en-US"/>
        </a:p>
      </dgm:t>
    </dgm:pt>
    <dgm:pt modelId="{CBA00058-0BFC-453D-B9E8-6963CB19DD2D}">
      <dgm:prSet/>
      <dgm:spPr/>
      <dgm:t>
        <a:bodyPr/>
        <a:lstStyle/>
        <a:p>
          <a:r>
            <a:rPr lang="en-US"/>
            <a:t>Fragments</a:t>
          </a:r>
        </a:p>
      </dgm:t>
    </dgm:pt>
    <dgm:pt modelId="{84DA8AD0-1183-4E06-8BD0-1360B0347F6D}" type="parTrans" cxnId="{7A3A918D-2589-4714-9C9B-CDA74AE4DD85}">
      <dgm:prSet/>
      <dgm:spPr/>
      <dgm:t>
        <a:bodyPr/>
        <a:lstStyle/>
        <a:p>
          <a:endParaRPr lang="en-US"/>
        </a:p>
      </dgm:t>
    </dgm:pt>
    <dgm:pt modelId="{F27A32B3-01ED-4720-81ED-BDDFA4B248CE}" type="sibTrans" cxnId="{7A3A918D-2589-4714-9C9B-CDA74AE4DD85}">
      <dgm:prSet/>
      <dgm:spPr/>
      <dgm:t>
        <a:bodyPr/>
        <a:lstStyle/>
        <a:p>
          <a:endParaRPr lang="en-US"/>
        </a:p>
      </dgm:t>
    </dgm:pt>
    <dgm:pt modelId="{5B664A61-67B3-4551-8645-177EABF9600D}">
      <dgm:prSet/>
      <dgm:spPr/>
      <dgm:t>
        <a:bodyPr/>
        <a:lstStyle/>
        <a:p>
          <a:r>
            <a:rPr lang="en-US"/>
            <a:t>Dangling Modifiers</a:t>
          </a:r>
        </a:p>
      </dgm:t>
    </dgm:pt>
    <dgm:pt modelId="{CB0EDD94-A376-4C67-BC48-588013CBC9CD}" type="parTrans" cxnId="{DD412D94-EF46-4285-A825-CA227580F0B3}">
      <dgm:prSet/>
      <dgm:spPr/>
      <dgm:t>
        <a:bodyPr/>
        <a:lstStyle/>
        <a:p>
          <a:endParaRPr lang="en-US"/>
        </a:p>
      </dgm:t>
    </dgm:pt>
    <dgm:pt modelId="{1E735EAF-C16C-44F5-8A52-BA177B1DC874}" type="sibTrans" cxnId="{DD412D94-EF46-4285-A825-CA227580F0B3}">
      <dgm:prSet/>
      <dgm:spPr/>
      <dgm:t>
        <a:bodyPr/>
        <a:lstStyle/>
        <a:p>
          <a:endParaRPr lang="en-US"/>
        </a:p>
      </dgm:t>
    </dgm:pt>
    <dgm:pt modelId="{210407B7-5CA2-43CE-A707-3C508CC3CA03}">
      <dgm:prSet/>
      <dgm:spPr/>
      <dgm:t>
        <a:bodyPr/>
        <a:lstStyle/>
        <a:p>
          <a:r>
            <a:rPr lang="en-US"/>
            <a:t>Vague pronouns</a:t>
          </a:r>
        </a:p>
      </dgm:t>
    </dgm:pt>
    <dgm:pt modelId="{9F296DB3-65BA-4B35-81A1-E406C3A03F1D}" type="parTrans" cxnId="{5CE8F97E-7E5A-4ED4-932B-9D4810E09DCC}">
      <dgm:prSet/>
      <dgm:spPr/>
      <dgm:t>
        <a:bodyPr/>
        <a:lstStyle/>
        <a:p>
          <a:endParaRPr lang="en-US"/>
        </a:p>
      </dgm:t>
    </dgm:pt>
    <dgm:pt modelId="{326175D5-C41E-42B2-AACA-8CAD1AE60F75}" type="sibTrans" cxnId="{5CE8F97E-7E5A-4ED4-932B-9D4810E09DCC}">
      <dgm:prSet/>
      <dgm:spPr/>
      <dgm:t>
        <a:bodyPr/>
        <a:lstStyle/>
        <a:p>
          <a:endParaRPr lang="en-US"/>
        </a:p>
      </dgm:t>
    </dgm:pt>
    <dgm:pt modelId="{09987CFE-D0D1-4E89-9273-8AE138373751}" type="pres">
      <dgm:prSet presAssocID="{8951FF9E-FA13-4E08-A739-37E9AC0609F6}" presName="linear" presStyleCnt="0">
        <dgm:presLayoutVars>
          <dgm:animLvl val="lvl"/>
          <dgm:resizeHandles val="exact"/>
        </dgm:presLayoutVars>
      </dgm:prSet>
      <dgm:spPr/>
    </dgm:pt>
    <dgm:pt modelId="{0D667B2D-0512-423A-AE16-DB20C2E6CCE7}" type="pres">
      <dgm:prSet presAssocID="{23169DDE-B1B3-45B9-8257-2F92A62221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AFB5F9-A06E-4584-A198-EF4154B54355}" type="pres">
      <dgm:prSet presAssocID="{23169DDE-B1B3-45B9-8257-2F92A62221AA}" presName="childText" presStyleLbl="revTx" presStyleIdx="0" presStyleCnt="2">
        <dgm:presLayoutVars>
          <dgm:bulletEnabled val="1"/>
        </dgm:presLayoutVars>
      </dgm:prSet>
      <dgm:spPr/>
    </dgm:pt>
    <dgm:pt modelId="{419649EB-C5F5-42D3-9525-94797DDB8F49}" type="pres">
      <dgm:prSet presAssocID="{C62D995C-5878-4224-B267-64BCDA1239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46D081-9A34-4ABB-A382-6BC414EB63DF}" type="pres">
      <dgm:prSet presAssocID="{DEA83C83-08CC-464E-95B0-3108545A5A31}" presName="spacer" presStyleCnt="0"/>
      <dgm:spPr/>
    </dgm:pt>
    <dgm:pt modelId="{FAA0EFF2-5B0D-4780-BEED-A35D174DA0C3}" type="pres">
      <dgm:prSet presAssocID="{C9A529FC-54F6-4F32-9643-C6EA11CDCC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C31959-3315-4086-86DF-6B069A5DC0A7}" type="pres">
      <dgm:prSet presAssocID="{C9A529FC-54F6-4F32-9643-C6EA11CDCCBB}" presName="childText" presStyleLbl="revTx" presStyleIdx="1" presStyleCnt="2">
        <dgm:presLayoutVars>
          <dgm:bulletEnabled val="1"/>
        </dgm:presLayoutVars>
      </dgm:prSet>
      <dgm:spPr/>
    </dgm:pt>
    <dgm:pt modelId="{F8B3FB13-285B-4541-9B4D-70721546DA8F}" type="pres">
      <dgm:prSet presAssocID="{210407B7-5CA2-43CE-A707-3C508CC3CA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E21007-5896-4D4F-AE7B-7CC830DCC5CA}" srcId="{23169DDE-B1B3-45B9-8257-2F92A62221AA}" destId="{11589BAF-87B8-433A-A582-B80977B5AA61}" srcOrd="1" destOrd="0" parTransId="{7AAA7C1D-9377-4F2B-AD81-18EC88F5EDE1}" sibTransId="{2752EABC-15B5-4A74-8CAF-C99CEEB16899}"/>
    <dgm:cxn modelId="{43E7E10A-81FC-49D5-A2AF-023D58909CB6}" type="presOf" srcId="{C62D995C-5878-4224-B267-64BCDA1239B2}" destId="{419649EB-C5F5-42D3-9525-94797DDB8F49}" srcOrd="0" destOrd="0" presId="urn:microsoft.com/office/officeart/2005/8/layout/vList2"/>
    <dgm:cxn modelId="{19EAC527-50C8-45CB-B565-46FB8B3A4B7E}" type="presOf" srcId="{11589BAF-87B8-433A-A582-B80977B5AA61}" destId="{81AFB5F9-A06E-4584-A198-EF4154B54355}" srcOrd="0" destOrd="1" presId="urn:microsoft.com/office/officeart/2005/8/layout/vList2"/>
    <dgm:cxn modelId="{EF22642F-1ADE-4A50-82FF-179CA45F545A}" type="presOf" srcId="{CBA00058-0BFC-453D-B9E8-6963CB19DD2D}" destId="{A3C31959-3315-4086-86DF-6B069A5DC0A7}" srcOrd="0" destOrd="1" presId="urn:microsoft.com/office/officeart/2005/8/layout/vList2"/>
    <dgm:cxn modelId="{7F03C873-DD8A-4244-8191-5BDD59732F4C}" type="presOf" srcId="{8951FF9E-FA13-4E08-A739-37E9AC0609F6}" destId="{09987CFE-D0D1-4E89-9273-8AE138373751}" srcOrd="0" destOrd="0" presId="urn:microsoft.com/office/officeart/2005/8/layout/vList2"/>
    <dgm:cxn modelId="{D734047D-1EF5-4009-B714-E80FD428D205}" type="presOf" srcId="{D526E7BC-CA4D-46B7-8AA9-160942A4FA34}" destId="{A3C31959-3315-4086-86DF-6B069A5DC0A7}" srcOrd="0" destOrd="0" presId="urn:microsoft.com/office/officeart/2005/8/layout/vList2"/>
    <dgm:cxn modelId="{5CE8F97E-7E5A-4ED4-932B-9D4810E09DCC}" srcId="{8951FF9E-FA13-4E08-A739-37E9AC0609F6}" destId="{210407B7-5CA2-43CE-A707-3C508CC3CA03}" srcOrd="3" destOrd="0" parTransId="{9F296DB3-65BA-4B35-81A1-E406C3A03F1D}" sibTransId="{326175D5-C41E-42B2-AACA-8CAD1AE60F75}"/>
    <dgm:cxn modelId="{7A3A918D-2589-4714-9C9B-CDA74AE4DD85}" srcId="{C9A529FC-54F6-4F32-9643-C6EA11CDCCBB}" destId="{CBA00058-0BFC-453D-B9E8-6963CB19DD2D}" srcOrd="1" destOrd="0" parTransId="{84DA8AD0-1183-4E06-8BD0-1360B0347F6D}" sibTransId="{F27A32B3-01ED-4720-81ED-BDDFA4B248CE}"/>
    <dgm:cxn modelId="{DD412D94-EF46-4285-A825-CA227580F0B3}" srcId="{C9A529FC-54F6-4F32-9643-C6EA11CDCCBB}" destId="{5B664A61-67B3-4551-8645-177EABF9600D}" srcOrd="2" destOrd="0" parTransId="{CB0EDD94-A376-4C67-BC48-588013CBC9CD}" sibTransId="{1E735EAF-C16C-44F5-8A52-BA177B1DC874}"/>
    <dgm:cxn modelId="{9246FD94-FEF7-4BE0-BE3F-236F01B4B026}" srcId="{8951FF9E-FA13-4E08-A739-37E9AC0609F6}" destId="{C9A529FC-54F6-4F32-9643-C6EA11CDCCBB}" srcOrd="2" destOrd="0" parTransId="{C9CC273D-BAF1-4640-BC06-B47E5173CFC1}" sibTransId="{ACF28B0B-3722-45DB-809C-DB67E6D31911}"/>
    <dgm:cxn modelId="{C6604D9D-A98C-4220-BE5A-16193DCAB455}" type="presOf" srcId="{C9A529FC-54F6-4F32-9643-C6EA11CDCCBB}" destId="{FAA0EFF2-5B0D-4780-BEED-A35D174DA0C3}" srcOrd="0" destOrd="0" presId="urn:microsoft.com/office/officeart/2005/8/layout/vList2"/>
    <dgm:cxn modelId="{304DD6B3-42A3-4E76-88F8-AA6FB059EBB7}" type="presOf" srcId="{5B664A61-67B3-4551-8645-177EABF9600D}" destId="{A3C31959-3315-4086-86DF-6B069A5DC0A7}" srcOrd="0" destOrd="2" presId="urn:microsoft.com/office/officeart/2005/8/layout/vList2"/>
    <dgm:cxn modelId="{9FBFC5BA-4CF5-4A59-B36C-2A4982429D81}" type="presOf" srcId="{210407B7-5CA2-43CE-A707-3C508CC3CA03}" destId="{F8B3FB13-285B-4541-9B4D-70721546DA8F}" srcOrd="0" destOrd="0" presId="urn:microsoft.com/office/officeart/2005/8/layout/vList2"/>
    <dgm:cxn modelId="{5BEBCFBD-0141-47FD-AD0F-B16828CCA6CC}" type="presOf" srcId="{23169DDE-B1B3-45B9-8257-2F92A62221AA}" destId="{0D667B2D-0512-423A-AE16-DB20C2E6CCE7}" srcOrd="0" destOrd="0" presId="urn:microsoft.com/office/officeart/2005/8/layout/vList2"/>
    <dgm:cxn modelId="{2C3CA9CE-B46C-422D-B2A6-F781E46C1CE7}" type="presOf" srcId="{E9CF6CB5-2E13-4D14-8DAB-EA735627AD4A}" destId="{81AFB5F9-A06E-4584-A198-EF4154B54355}" srcOrd="0" destOrd="0" presId="urn:microsoft.com/office/officeart/2005/8/layout/vList2"/>
    <dgm:cxn modelId="{E43DB8D4-B3B6-4723-AF67-7B0DD4195B10}" srcId="{C9A529FC-54F6-4F32-9643-C6EA11CDCCBB}" destId="{D526E7BC-CA4D-46B7-8AA9-160942A4FA34}" srcOrd="0" destOrd="0" parTransId="{6458FA25-2276-4174-826F-7E47A6CAEB8B}" sibTransId="{7923A0F4-1ED7-4F87-B59D-768EE230817A}"/>
    <dgm:cxn modelId="{D3DAC2E8-2B9B-42C8-B827-9C7F9157C20C}" srcId="{8951FF9E-FA13-4E08-A739-37E9AC0609F6}" destId="{23169DDE-B1B3-45B9-8257-2F92A62221AA}" srcOrd="0" destOrd="0" parTransId="{B4659A3C-2048-4108-8324-297300804E9D}" sibTransId="{E327E7EA-DE46-4B6C-A26E-D1F0AC130C25}"/>
    <dgm:cxn modelId="{D74948EC-4822-463F-A915-693A387914E0}" srcId="{23169DDE-B1B3-45B9-8257-2F92A62221AA}" destId="{E9CF6CB5-2E13-4D14-8DAB-EA735627AD4A}" srcOrd="0" destOrd="0" parTransId="{FAD33CF5-F7A5-45B0-A69B-D1C16863BE9A}" sibTransId="{0DC24185-57F1-4A70-961E-470989D06276}"/>
    <dgm:cxn modelId="{272F95F3-C800-4DDE-9C64-0B38CF82AC85}" srcId="{8951FF9E-FA13-4E08-A739-37E9AC0609F6}" destId="{C62D995C-5878-4224-B267-64BCDA1239B2}" srcOrd="1" destOrd="0" parTransId="{90911C4B-0701-4AC0-BA8D-D0850B78826B}" sibTransId="{DEA83C83-08CC-464E-95B0-3108545A5A31}"/>
    <dgm:cxn modelId="{606F094E-C652-4647-9894-F9C91339A62F}" type="presParOf" srcId="{09987CFE-D0D1-4E89-9273-8AE138373751}" destId="{0D667B2D-0512-423A-AE16-DB20C2E6CCE7}" srcOrd="0" destOrd="0" presId="urn:microsoft.com/office/officeart/2005/8/layout/vList2"/>
    <dgm:cxn modelId="{860713CF-2DBA-4976-AE96-EECD29D1F916}" type="presParOf" srcId="{09987CFE-D0D1-4E89-9273-8AE138373751}" destId="{81AFB5F9-A06E-4584-A198-EF4154B54355}" srcOrd="1" destOrd="0" presId="urn:microsoft.com/office/officeart/2005/8/layout/vList2"/>
    <dgm:cxn modelId="{3DFD917D-69EC-4F8F-8DA8-B44235BCE4D1}" type="presParOf" srcId="{09987CFE-D0D1-4E89-9273-8AE138373751}" destId="{419649EB-C5F5-42D3-9525-94797DDB8F49}" srcOrd="2" destOrd="0" presId="urn:microsoft.com/office/officeart/2005/8/layout/vList2"/>
    <dgm:cxn modelId="{00B344AB-221F-42B8-8532-0500DE5618FC}" type="presParOf" srcId="{09987CFE-D0D1-4E89-9273-8AE138373751}" destId="{3046D081-9A34-4ABB-A382-6BC414EB63DF}" srcOrd="3" destOrd="0" presId="urn:microsoft.com/office/officeart/2005/8/layout/vList2"/>
    <dgm:cxn modelId="{252E6D71-5BB6-44C7-A3B9-9749501FA7DB}" type="presParOf" srcId="{09987CFE-D0D1-4E89-9273-8AE138373751}" destId="{FAA0EFF2-5B0D-4780-BEED-A35D174DA0C3}" srcOrd="4" destOrd="0" presId="urn:microsoft.com/office/officeart/2005/8/layout/vList2"/>
    <dgm:cxn modelId="{6FDFA1E7-8045-45E8-BFE5-CB6D3DE8BB1C}" type="presParOf" srcId="{09987CFE-D0D1-4E89-9273-8AE138373751}" destId="{A3C31959-3315-4086-86DF-6B069A5DC0A7}" srcOrd="5" destOrd="0" presId="urn:microsoft.com/office/officeart/2005/8/layout/vList2"/>
    <dgm:cxn modelId="{29DDE644-CB5C-44E2-96A1-58C5DABCFD67}" type="presParOf" srcId="{09987CFE-D0D1-4E89-9273-8AE138373751}" destId="{F8B3FB13-285B-4541-9B4D-70721546DA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4AED40-1559-48F2-9310-106B5E54E82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3BAA1-9669-43C2-B3A5-6B9652547D15}">
      <dgm:prSet/>
      <dgm:spPr/>
      <dgm:t>
        <a:bodyPr/>
        <a:lstStyle/>
        <a:p>
          <a:r>
            <a:rPr lang="en-US"/>
            <a:t>Intro paragraph is where style is set.</a:t>
          </a:r>
        </a:p>
      </dgm:t>
    </dgm:pt>
    <dgm:pt modelId="{74306554-42DB-4D6D-923B-3FCBEF2C1261}" type="parTrans" cxnId="{60B371FF-D98E-4EE5-8618-B39CBB6A5E66}">
      <dgm:prSet/>
      <dgm:spPr/>
      <dgm:t>
        <a:bodyPr/>
        <a:lstStyle/>
        <a:p>
          <a:endParaRPr lang="en-US"/>
        </a:p>
      </dgm:t>
    </dgm:pt>
    <dgm:pt modelId="{58F2A47D-549C-4CB0-819A-BCFF7E585D71}" type="sibTrans" cxnId="{60B371FF-D98E-4EE5-8618-B39CBB6A5E66}">
      <dgm:prSet/>
      <dgm:spPr/>
      <dgm:t>
        <a:bodyPr/>
        <a:lstStyle/>
        <a:p>
          <a:endParaRPr lang="en-US"/>
        </a:p>
      </dgm:t>
    </dgm:pt>
    <dgm:pt modelId="{AC7F4826-E287-45E2-8449-43BE38CE9C66}">
      <dgm:prSet/>
      <dgm:spPr/>
      <dgm:t>
        <a:bodyPr/>
        <a:lstStyle/>
        <a:p>
          <a:r>
            <a:rPr lang="en-US"/>
            <a:t>Tone: didactic, condescending, satirical, empirical, emphatic, etc.</a:t>
          </a:r>
        </a:p>
      </dgm:t>
    </dgm:pt>
    <dgm:pt modelId="{5298B9BF-FD2E-412E-91CD-0F6C0989F4FE}" type="parTrans" cxnId="{D4D29225-BD5C-4876-8D3C-7DD8E07C1602}">
      <dgm:prSet/>
      <dgm:spPr/>
      <dgm:t>
        <a:bodyPr/>
        <a:lstStyle/>
        <a:p>
          <a:endParaRPr lang="en-US"/>
        </a:p>
      </dgm:t>
    </dgm:pt>
    <dgm:pt modelId="{A361F6D4-A2E7-4A7D-AB27-C244F35C0E87}" type="sibTrans" cxnId="{D4D29225-BD5C-4876-8D3C-7DD8E07C1602}">
      <dgm:prSet/>
      <dgm:spPr/>
      <dgm:t>
        <a:bodyPr/>
        <a:lstStyle/>
        <a:p>
          <a:endParaRPr lang="en-US"/>
        </a:p>
      </dgm:t>
    </dgm:pt>
    <dgm:pt modelId="{79ED96BE-7648-4CCF-BD27-ABD96BB51196}">
      <dgm:prSet/>
      <dgm:spPr/>
      <dgm:t>
        <a:bodyPr/>
        <a:lstStyle/>
        <a:p>
          <a:r>
            <a:rPr lang="en-US"/>
            <a:t>Register: formal, informal, professional, quotidian, etc.</a:t>
          </a:r>
        </a:p>
      </dgm:t>
    </dgm:pt>
    <dgm:pt modelId="{CF01BAC5-0E17-4FD9-96DB-3A77F0DAB60D}" type="parTrans" cxnId="{4D6E8AAC-EE1F-406F-9F0A-7C001153678E}">
      <dgm:prSet/>
      <dgm:spPr/>
      <dgm:t>
        <a:bodyPr/>
        <a:lstStyle/>
        <a:p>
          <a:endParaRPr lang="en-US"/>
        </a:p>
      </dgm:t>
    </dgm:pt>
    <dgm:pt modelId="{E5104E33-55F8-4851-8917-E6CC0C1FB846}" type="sibTrans" cxnId="{4D6E8AAC-EE1F-406F-9F0A-7C001153678E}">
      <dgm:prSet/>
      <dgm:spPr/>
      <dgm:t>
        <a:bodyPr/>
        <a:lstStyle/>
        <a:p>
          <a:endParaRPr lang="en-US"/>
        </a:p>
      </dgm:t>
    </dgm:pt>
    <dgm:pt modelId="{256C414B-2090-48D2-9BB6-ED4F0EA391AB}" type="pres">
      <dgm:prSet presAssocID="{184AED40-1559-48F2-9310-106B5E54E821}" presName="linear" presStyleCnt="0">
        <dgm:presLayoutVars>
          <dgm:animLvl val="lvl"/>
          <dgm:resizeHandles val="exact"/>
        </dgm:presLayoutVars>
      </dgm:prSet>
      <dgm:spPr/>
    </dgm:pt>
    <dgm:pt modelId="{AB96E36E-52CF-4F9B-94CB-57B1BB114DBC}" type="pres">
      <dgm:prSet presAssocID="{A393BAA1-9669-43C2-B3A5-6B9652547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0C77B3-37EE-49C8-A5E5-959F110CB79D}" type="pres">
      <dgm:prSet presAssocID="{58F2A47D-549C-4CB0-819A-BCFF7E585D71}" presName="spacer" presStyleCnt="0"/>
      <dgm:spPr/>
    </dgm:pt>
    <dgm:pt modelId="{500DE31E-1D74-4F0A-9022-AB741F33F154}" type="pres">
      <dgm:prSet presAssocID="{AC7F4826-E287-45E2-8449-43BE38CE9C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9EA602-E991-4011-9B43-473A68512A3E}" type="pres">
      <dgm:prSet presAssocID="{A361F6D4-A2E7-4A7D-AB27-C244F35C0E87}" presName="spacer" presStyleCnt="0"/>
      <dgm:spPr/>
    </dgm:pt>
    <dgm:pt modelId="{3A1BB280-477A-4800-BE33-773AE7999778}" type="pres">
      <dgm:prSet presAssocID="{79ED96BE-7648-4CCF-BD27-ABD96BB511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D29225-BD5C-4876-8D3C-7DD8E07C1602}" srcId="{184AED40-1559-48F2-9310-106B5E54E821}" destId="{AC7F4826-E287-45E2-8449-43BE38CE9C66}" srcOrd="1" destOrd="0" parTransId="{5298B9BF-FD2E-412E-91CD-0F6C0989F4FE}" sibTransId="{A361F6D4-A2E7-4A7D-AB27-C244F35C0E87}"/>
    <dgm:cxn modelId="{3DE1DC2D-0AE2-4DEF-8597-753ACB9B38A6}" type="presOf" srcId="{AC7F4826-E287-45E2-8449-43BE38CE9C66}" destId="{500DE31E-1D74-4F0A-9022-AB741F33F154}" srcOrd="0" destOrd="0" presId="urn:microsoft.com/office/officeart/2005/8/layout/vList2"/>
    <dgm:cxn modelId="{C5D6F142-BEDB-4534-842F-6CF4C48C5B71}" type="presOf" srcId="{79ED96BE-7648-4CCF-BD27-ABD96BB51196}" destId="{3A1BB280-477A-4800-BE33-773AE7999778}" srcOrd="0" destOrd="0" presId="urn:microsoft.com/office/officeart/2005/8/layout/vList2"/>
    <dgm:cxn modelId="{08398168-65DF-4808-830B-C0B4912F6675}" type="presOf" srcId="{A393BAA1-9669-43C2-B3A5-6B9652547D15}" destId="{AB96E36E-52CF-4F9B-94CB-57B1BB114DBC}" srcOrd="0" destOrd="0" presId="urn:microsoft.com/office/officeart/2005/8/layout/vList2"/>
    <dgm:cxn modelId="{4D6E8AAC-EE1F-406F-9F0A-7C001153678E}" srcId="{184AED40-1559-48F2-9310-106B5E54E821}" destId="{79ED96BE-7648-4CCF-BD27-ABD96BB51196}" srcOrd="2" destOrd="0" parTransId="{CF01BAC5-0E17-4FD9-96DB-3A77F0DAB60D}" sibTransId="{E5104E33-55F8-4851-8917-E6CC0C1FB846}"/>
    <dgm:cxn modelId="{20A139E5-5A70-42A5-8F06-E0D4B4651ABA}" type="presOf" srcId="{184AED40-1559-48F2-9310-106B5E54E821}" destId="{256C414B-2090-48D2-9BB6-ED4F0EA391AB}" srcOrd="0" destOrd="0" presId="urn:microsoft.com/office/officeart/2005/8/layout/vList2"/>
    <dgm:cxn modelId="{60B371FF-D98E-4EE5-8618-B39CBB6A5E66}" srcId="{184AED40-1559-48F2-9310-106B5E54E821}" destId="{A393BAA1-9669-43C2-B3A5-6B9652547D15}" srcOrd="0" destOrd="0" parTransId="{74306554-42DB-4D6D-923B-3FCBEF2C1261}" sibTransId="{58F2A47D-549C-4CB0-819A-BCFF7E585D71}"/>
    <dgm:cxn modelId="{103A1CC4-4BC4-4ECE-9DDA-CEF6B8B51C8C}" type="presParOf" srcId="{256C414B-2090-48D2-9BB6-ED4F0EA391AB}" destId="{AB96E36E-52CF-4F9B-94CB-57B1BB114DBC}" srcOrd="0" destOrd="0" presId="urn:microsoft.com/office/officeart/2005/8/layout/vList2"/>
    <dgm:cxn modelId="{8F27CCDB-B7F4-4D79-B480-DDDC55074A71}" type="presParOf" srcId="{256C414B-2090-48D2-9BB6-ED4F0EA391AB}" destId="{570C77B3-37EE-49C8-A5E5-959F110CB79D}" srcOrd="1" destOrd="0" presId="urn:microsoft.com/office/officeart/2005/8/layout/vList2"/>
    <dgm:cxn modelId="{4057A713-9D69-4F7C-A2A9-43B793985B71}" type="presParOf" srcId="{256C414B-2090-48D2-9BB6-ED4F0EA391AB}" destId="{500DE31E-1D74-4F0A-9022-AB741F33F154}" srcOrd="2" destOrd="0" presId="urn:microsoft.com/office/officeart/2005/8/layout/vList2"/>
    <dgm:cxn modelId="{5AC8A8B9-8A69-47FE-81F3-DEB2D8CC9587}" type="presParOf" srcId="{256C414B-2090-48D2-9BB6-ED4F0EA391AB}" destId="{759EA602-E991-4011-9B43-473A68512A3E}" srcOrd="3" destOrd="0" presId="urn:microsoft.com/office/officeart/2005/8/layout/vList2"/>
    <dgm:cxn modelId="{8EFB8B7F-B4A6-4ACF-8FA6-25A85901B6A7}" type="presParOf" srcId="{256C414B-2090-48D2-9BB6-ED4F0EA391AB}" destId="{3A1BB280-477A-4800-BE33-773AE79997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D90A5E-D381-4C04-9A1B-A4CC5B2EF8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7CBC87-0AEE-408C-95BF-49C0C2501456}">
      <dgm:prSet/>
      <dgm:spPr/>
      <dgm:t>
        <a:bodyPr/>
        <a:lstStyle/>
        <a:p>
          <a:r>
            <a:rPr lang="en-US"/>
            <a:t>Avoid using evaluative terms in intro.</a:t>
          </a:r>
        </a:p>
      </dgm:t>
    </dgm:pt>
    <dgm:pt modelId="{ACBFA8A4-7674-49FE-BAE2-095395070911}" type="parTrans" cxnId="{0743C9FE-3286-40DE-8F9D-933300DE4193}">
      <dgm:prSet/>
      <dgm:spPr/>
      <dgm:t>
        <a:bodyPr/>
        <a:lstStyle/>
        <a:p>
          <a:endParaRPr lang="en-US"/>
        </a:p>
      </dgm:t>
    </dgm:pt>
    <dgm:pt modelId="{F0D21141-52C8-4943-A79D-4CCF0C3BC5B8}" type="sibTrans" cxnId="{0743C9FE-3286-40DE-8F9D-933300DE4193}">
      <dgm:prSet/>
      <dgm:spPr/>
      <dgm:t>
        <a:bodyPr/>
        <a:lstStyle/>
        <a:p>
          <a:endParaRPr lang="en-US"/>
        </a:p>
      </dgm:t>
    </dgm:pt>
    <dgm:pt modelId="{35EE75BB-7FFF-4F7C-8352-5A41692E0C12}">
      <dgm:prSet/>
      <dgm:spPr/>
      <dgm:t>
        <a:bodyPr/>
        <a:lstStyle/>
        <a:p>
          <a:r>
            <a:rPr lang="en-US"/>
            <a:t>Effective, ineffective, successfully, good, bad, etc.</a:t>
          </a:r>
        </a:p>
      </dgm:t>
    </dgm:pt>
    <dgm:pt modelId="{7AA9BFF5-4133-477E-AB9B-A20321A4E758}" type="parTrans" cxnId="{08863FF7-9425-4E5D-83B5-259C512FDC1F}">
      <dgm:prSet/>
      <dgm:spPr/>
      <dgm:t>
        <a:bodyPr/>
        <a:lstStyle/>
        <a:p>
          <a:endParaRPr lang="en-US"/>
        </a:p>
      </dgm:t>
    </dgm:pt>
    <dgm:pt modelId="{A3C687BE-BBD9-442B-BFA7-8E15BB9777E6}" type="sibTrans" cxnId="{08863FF7-9425-4E5D-83B5-259C512FDC1F}">
      <dgm:prSet/>
      <dgm:spPr/>
      <dgm:t>
        <a:bodyPr/>
        <a:lstStyle/>
        <a:p>
          <a:endParaRPr lang="en-US"/>
        </a:p>
      </dgm:t>
    </dgm:pt>
    <dgm:pt modelId="{C8EDB707-AFB2-4FA7-AED7-917F935861E5}">
      <dgm:prSet/>
      <dgm:spPr/>
      <dgm:t>
        <a:bodyPr/>
        <a:lstStyle/>
        <a:p>
          <a:r>
            <a:rPr lang="en-US"/>
            <a:t>Avoid using vague statements.</a:t>
          </a:r>
        </a:p>
      </dgm:t>
    </dgm:pt>
    <dgm:pt modelId="{FB75EA8C-BA24-4649-8C89-E0F978CFA0D2}" type="parTrans" cxnId="{6FD21E14-CCDD-4DE1-9071-114169ECEF23}">
      <dgm:prSet/>
      <dgm:spPr/>
      <dgm:t>
        <a:bodyPr/>
        <a:lstStyle/>
        <a:p>
          <a:endParaRPr lang="en-US"/>
        </a:p>
      </dgm:t>
    </dgm:pt>
    <dgm:pt modelId="{14B330C8-4772-4976-A419-A249CFFA8E0A}" type="sibTrans" cxnId="{6FD21E14-CCDD-4DE1-9071-114169ECEF23}">
      <dgm:prSet/>
      <dgm:spPr/>
      <dgm:t>
        <a:bodyPr/>
        <a:lstStyle/>
        <a:p>
          <a:endParaRPr lang="en-US"/>
        </a:p>
      </dgm:t>
    </dgm:pt>
    <dgm:pt modelId="{D3B1C217-670D-4FB7-B099-0F229083BDF3}">
      <dgm:prSet/>
      <dgm:spPr/>
      <dgm:t>
        <a:bodyPr/>
        <a:lstStyle/>
        <a:p>
          <a:r>
            <a:rPr lang="en-US"/>
            <a:t>Clarify when discussing author’s:</a:t>
          </a:r>
        </a:p>
      </dgm:t>
    </dgm:pt>
    <dgm:pt modelId="{F1E3B08A-138E-4974-953C-9CDC3AF6EF2F}" type="parTrans" cxnId="{B81D5A3A-41C7-4C86-8162-904EF15F1C50}">
      <dgm:prSet/>
      <dgm:spPr/>
      <dgm:t>
        <a:bodyPr/>
        <a:lstStyle/>
        <a:p>
          <a:endParaRPr lang="en-US"/>
        </a:p>
      </dgm:t>
    </dgm:pt>
    <dgm:pt modelId="{8F44ABDD-4685-4E9B-92BF-57E0929C416E}" type="sibTrans" cxnId="{B81D5A3A-41C7-4C86-8162-904EF15F1C50}">
      <dgm:prSet/>
      <dgm:spPr/>
      <dgm:t>
        <a:bodyPr/>
        <a:lstStyle/>
        <a:p>
          <a:endParaRPr lang="en-US"/>
        </a:p>
      </dgm:t>
    </dgm:pt>
    <dgm:pt modelId="{303A3036-2EB3-4C76-AD84-1865874E565D}">
      <dgm:prSet/>
      <dgm:spPr/>
      <dgm:t>
        <a:bodyPr/>
        <a:lstStyle/>
        <a:p>
          <a:r>
            <a:rPr lang="en-US"/>
            <a:t>Tone</a:t>
          </a:r>
        </a:p>
      </dgm:t>
    </dgm:pt>
    <dgm:pt modelId="{86536259-1B5C-4398-A1B3-055DD2E2EBD5}" type="parTrans" cxnId="{468B7482-9EC2-451F-B0AE-A264DAD94140}">
      <dgm:prSet/>
      <dgm:spPr/>
      <dgm:t>
        <a:bodyPr/>
        <a:lstStyle/>
        <a:p>
          <a:endParaRPr lang="en-US"/>
        </a:p>
      </dgm:t>
    </dgm:pt>
    <dgm:pt modelId="{3CE3EC80-3584-41C6-9306-1462A8CE22D0}" type="sibTrans" cxnId="{468B7482-9EC2-451F-B0AE-A264DAD94140}">
      <dgm:prSet/>
      <dgm:spPr/>
      <dgm:t>
        <a:bodyPr/>
        <a:lstStyle/>
        <a:p>
          <a:endParaRPr lang="en-US"/>
        </a:p>
      </dgm:t>
    </dgm:pt>
    <dgm:pt modelId="{2CC057A6-02C1-4A52-8B11-D916876C83C8}">
      <dgm:prSet/>
      <dgm:spPr/>
      <dgm:t>
        <a:bodyPr/>
        <a:lstStyle/>
        <a:p>
          <a:r>
            <a:rPr lang="en-US"/>
            <a:t>Diction</a:t>
          </a:r>
        </a:p>
      </dgm:t>
    </dgm:pt>
    <dgm:pt modelId="{81293787-2D27-483E-9B07-0087B59F3D90}" type="parTrans" cxnId="{B8D3BC13-0368-4ECA-BCE0-41C7D2CF99A5}">
      <dgm:prSet/>
      <dgm:spPr/>
      <dgm:t>
        <a:bodyPr/>
        <a:lstStyle/>
        <a:p>
          <a:endParaRPr lang="en-US"/>
        </a:p>
      </dgm:t>
    </dgm:pt>
    <dgm:pt modelId="{0787EDC0-645C-41ED-8169-B1F64D0209EE}" type="sibTrans" cxnId="{B8D3BC13-0368-4ECA-BCE0-41C7D2CF99A5}">
      <dgm:prSet/>
      <dgm:spPr/>
      <dgm:t>
        <a:bodyPr/>
        <a:lstStyle/>
        <a:p>
          <a:endParaRPr lang="en-US"/>
        </a:p>
      </dgm:t>
    </dgm:pt>
    <dgm:pt modelId="{1FEEAA66-E858-4548-BB46-D88FCBA05482}">
      <dgm:prSet/>
      <dgm:spPr/>
      <dgm:t>
        <a:bodyPr/>
        <a:lstStyle/>
        <a:p>
          <a:r>
            <a:rPr lang="en-US"/>
            <a:t>Imagery</a:t>
          </a:r>
        </a:p>
      </dgm:t>
    </dgm:pt>
    <dgm:pt modelId="{47B11D30-5755-4906-A7A6-B43FC1436E53}" type="parTrans" cxnId="{E0F0D151-4908-422B-8BFC-2186B8DFD953}">
      <dgm:prSet/>
      <dgm:spPr/>
      <dgm:t>
        <a:bodyPr/>
        <a:lstStyle/>
        <a:p>
          <a:endParaRPr lang="en-US"/>
        </a:p>
      </dgm:t>
    </dgm:pt>
    <dgm:pt modelId="{A9BCC8D0-DC52-4525-982F-1ED5A2F28A21}" type="sibTrans" cxnId="{E0F0D151-4908-422B-8BFC-2186B8DFD953}">
      <dgm:prSet/>
      <dgm:spPr/>
      <dgm:t>
        <a:bodyPr/>
        <a:lstStyle/>
        <a:p>
          <a:endParaRPr lang="en-US"/>
        </a:p>
      </dgm:t>
    </dgm:pt>
    <dgm:pt modelId="{50626577-3E12-457B-B71D-93D960B153E0}">
      <dgm:prSet/>
      <dgm:spPr/>
      <dgm:t>
        <a:bodyPr/>
        <a:lstStyle/>
        <a:p>
          <a:r>
            <a:rPr lang="en-US"/>
            <a:t>Reasoning</a:t>
          </a:r>
        </a:p>
      </dgm:t>
    </dgm:pt>
    <dgm:pt modelId="{A335A035-7003-4919-A3D8-98B34D788932}" type="parTrans" cxnId="{25BEE578-0F2C-4634-A30B-0BC8596933B6}">
      <dgm:prSet/>
      <dgm:spPr/>
      <dgm:t>
        <a:bodyPr/>
        <a:lstStyle/>
        <a:p>
          <a:endParaRPr lang="en-US"/>
        </a:p>
      </dgm:t>
    </dgm:pt>
    <dgm:pt modelId="{C7C3AC7F-614A-4131-8F33-A92DAA1382CE}" type="sibTrans" cxnId="{25BEE578-0F2C-4634-A30B-0BC8596933B6}">
      <dgm:prSet/>
      <dgm:spPr/>
      <dgm:t>
        <a:bodyPr/>
        <a:lstStyle/>
        <a:p>
          <a:endParaRPr lang="en-US"/>
        </a:p>
      </dgm:t>
    </dgm:pt>
    <dgm:pt modelId="{B83126CE-0410-4A2A-870D-13BC70A2EA8E}">
      <dgm:prSet/>
      <dgm:spPr/>
      <dgm:t>
        <a:bodyPr/>
        <a:lstStyle/>
        <a:p>
          <a:r>
            <a:rPr lang="en-US"/>
            <a:t>Avoid being informal.</a:t>
          </a:r>
        </a:p>
      </dgm:t>
    </dgm:pt>
    <dgm:pt modelId="{0C25314D-5917-4535-AF5B-D88A2655FFC7}" type="parTrans" cxnId="{BB8DCD36-0396-40D2-B5D2-942E2E15FBE8}">
      <dgm:prSet/>
      <dgm:spPr/>
      <dgm:t>
        <a:bodyPr/>
        <a:lstStyle/>
        <a:p>
          <a:endParaRPr lang="en-US"/>
        </a:p>
      </dgm:t>
    </dgm:pt>
    <dgm:pt modelId="{617CD1DA-3A58-4710-8EDD-19654E93E81C}" type="sibTrans" cxnId="{BB8DCD36-0396-40D2-B5D2-942E2E15FBE8}">
      <dgm:prSet/>
      <dgm:spPr/>
      <dgm:t>
        <a:bodyPr/>
        <a:lstStyle/>
        <a:p>
          <a:endParaRPr lang="en-US"/>
        </a:p>
      </dgm:t>
    </dgm:pt>
    <dgm:pt modelId="{04B3878F-854D-4716-82A8-1D8714AE5F58}">
      <dgm:prSet/>
      <dgm:spPr/>
      <dgm:t>
        <a:bodyPr/>
        <a:lstStyle/>
        <a:p>
          <a:r>
            <a:rPr lang="en-US"/>
            <a:t>No contractions</a:t>
          </a:r>
        </a:p>
      </dgm:t>
    </dgm:pt>
    <dgm:pt modelId="{BADE3E2A-0A13-4D2E-8A8C-1C05780AC2DD}" type="parTrans" cxnId="{836F6465-BD6B-4C40-ABF8-D8D486EDE610}">
      <dgm:prSet/>
      <dgm:spPr/>
      <dgm:t>
        <a:bodyPr/>
        <a:lstStyle/>
        <a:p>
          <a:endParaRPr lang="en-US"/>
        </a:p>
      </dgm:t>
    </dgm:pt>
    <dgm:pt modelId="{D51F171B-5984-42F4-9D1B-68B9C5B7600C}" type="sibTrans" cxnId="{836F6465-BD6B-4C40-ABF8-D8D486EDE610}">
      <dgm:prSet/>
      <dgm:spPr/>
      <dgm:t>
        <a:bodyPr/>
        <a:lstStyle/>
        <a:p>
          <a:endParaRPr lang="en-US"/>
        </a:p>
      </dgm:t>
    </dgm:pt>
    <dgm:pt modelId="{3C9F4544-BD31-45F2-B62D-15B44CAC7F1C}">
      <dgm:prSet/>
      <dgm:spPr/>
      <dgm:t>
        <a:bodyPr/>
        <a:lstStyle/>
        <a:p>
          <a:r>
            <a:rPr lang="en-US"/>
            <a:t>No slang</a:t>
          </a:r>
        </a:p>
      </dgm:t>
    </dgm:pt>
    <dgm:pt modelId="{9B558470-ECAC-4CFF-91EA-780E35DD6BCE}" type="parTrans" cxnId="{8193CEFF-C403-410D-96AF-91A97E4B5D27}">
      <dgm:prSet/>
      <dgm:spPr/>
      <dgm:t>
        <a:bodyPr/>
        <a:lstStyle/>
        <a:p>
          <a:endParaRPr lang="en-US"/>
        </a:p>
      </dgm:t>
    </dgm:pt>
    <dgm:pt modelId="{51FA7148-4F8E-4F9B-9778-2FF62DA78D48}" type="sibTrans" cxnId="{8193CEFF-C403-410D-96AF-91A97E4B5D27}">
      <dgm:prSet/>
      <dgm:spPr/>
      <dgm:t>
        <a:bodyPr/>
        <a:lstStyle/>
        <a:p>
          <a:endParaRPr lang="en-US"/>
        </a:p>
      </dgm:t>
    </dgm:pt>
    <dgm:pt modelId="{F129D81E-F60E-4146-97C1-8B80A7212926}">
      <dgm:prSet/>
      <dgm:spPr/>
      <dgm:t>
        <a:bodyPr/>
        <a:lstStyle/>
        <a:p>
          <a:r>
            <a:rPr lang="en-US"/>
            <a:t>No abbreviations</a:t>
          </a:r>
        </a:p>
      </dgm:t>
    </dgm:pt>
    <dgm:pt modelId="{A75BBC5B-B29E-4DC8-AE1F-49DBB574F401}" type="parTrans" cxnId="{7081A6C8-A7E8-4308-9682-1694461B82D3}">
      <dgm:prSet/>
      <dgm:spPr/>
      <dgm:t>
        <a:bodyPr/>
        <a:lstStyle/>
        <a:p>
          <a:endParaRPr lang="en-US"/>
        </a:p>
      </dgm:t>
    </dgm:pt>
    <dgm:pt modelId="{5167D447-3DDE-4914-BC39-E2BCB9ED7F0C}" type="sibTrans" cxnId="{7081A6C8-A7E8-4308-9682-1694461B82D3}">
      <dgm:prSet/>
      <dgm:spPr/>
      <dgm:t>
        <a:bodyPr/>
        <a:lstStyle/>
        <a:p>
          <a:endParaRPr lang="en-US"/>
        </a:p>
      </dgm:t>
    </dgm:pt>
    <dgm:pt modelId="{894AB968-416A-435A-BE5B-A4B7A11E0EDC}" type="pres">
      <dgm:prSet presAssocID="{ECD90A5E-D381-4C04-9A1B-A4CC5B2EF824}" presName="root" presStyleCnt="0">
        <dgm:presLayoutVars>
          <dgm:dir/>
          <dgm:resizeHandles val="exact"/>
        </dgm:presLayoutVars>
      </dgm:prSet>
      <dgm:spPr/>
    </dgm:pt>
    <dgm:pt modelId="{63A18DB6-D148-46CD-A9C5-675F84C85F8D}" type="pres">
      <dgm:prSet presAssocID="{777CBC87-0AEE-408C-95BF-49C0C2501456}" presName="compNode" presStyleCnt="0"/>
      <dgm:spPr/>
    </dgm:pt>
    <dgm:pt modelId="{8A8987EC-C858-4023-A34E-04659D333034}" type="pres">
      <dgm:prSet presAssocID="{777CBC87-0AEE-408C-95BF-49C0C2501456}" presName="bgRect" presStyleLbl="bgShp" presStyleIdx="0" presStyleCnt="3"/>
      <dgm:spPr/>
    </dgm:pt>
    <dgm:pt modelId="{397613A5-B468-4D6D-856D-779489C078A8}" type="pres">
      <dgm:prSet presAssocID="{777CBC87-0AEE-408C-95BF-49C0C25014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C4194EF-553B-4091-B6BE-0DF2254A553A}" type="pres">
      <dgm:prSet presAssocID="{777CBC87-0AEE-408C-95BF-49C0C2501456}" presName="spaceRect" presStyleCnt="0"/>
      <dgm:spPr/>
    </dgm:pt>
    <dgm:pt modelId="{733E90DF-0854-4940-BCB6-E1825C96DE31}" type="pres">
      <dgm:prSet presAssocID="{777CBC87-0AEE-408C-95BF-49C0C2501456}" presName="parTx" presStyleLbl="revTx" presStyleIdx="0" presStyleCnt="6">
        <dgm:presLayoutVars>
          <dgm:chMax val="0"/>
          <dgm:chPref val="0"/>
        </dgm:presLayoutVars>
      </dgm:prSet>
      <dgm:spPr/>
    </dgm:pt>
    <dgm:pt modelId="{1652D119-F0DF-4B3C-B016-0A63F54F14C3}" type="pres">
      <dgm:prSet presAssocID="{777CBC87-0AEE-408C-95BF-49C0C2501456}" presName="desTx" presStyleLbl="revTx" presStyleIdx="1" presStyleCnt="6">
        <dgm:presLayoutVars/>
      </dgm:prSet>
      <dgm:spPr/>
    </dgm:pt>
    <dgm:pt modelId="{F277022F-55A9-4AFB-8567-364CC857A05A}" type="pres">
      <dgm:prSet presAssocID="{F0D21141-52C8-4943-A79D-4CCF0C3BC5B8}" presName="sibTrans" presStyleCnt="0"/>
      <dgm:spPr/>
    </dgm:pt>
    <dgm:pt modelId="{A2967FD7-5613-452B-8ECA-DC852909BAE2}" type="pres">
      <dgm:prSet presAssocID="{C8EDB707-AFB2-4FA7-AED7-917F935861E5}" presName="compNode" presStyleCnt="0"/>
      <dgm:spPr/>
    </dgm:pt>
    <dgm:pt modelId="{EA90F040-BDCC-4895-8B8F-E13A2473F073}" type="pres">
      <dgm:prSet presAssocID="{C8EDB707-AFB2-4FA7-AED7-917F935861E5}" presName="bgRect" presStyleLbl="bgShp" presStyleIdx="1" presStyleCnt="3"/>
      <dgm:spPr/>
    </dgm:pt>
    <dgm:pt modelId="{C605E977-6DA8-4575-A8B8-5C638277C573}" type="pres">
      <dgm:prSet presAssocID="{C8EDB707-AFB2-4FA7-AED7-917F935861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7C7655E-816E-4920-8AB6-932EED103B4A}" type="pres">
      <dgm:prSet presAssocID="{C8EDB707-AFB2-4FA7-AED7-917F935861E5}" presName="spaceRect" presStyleCnt="0"/>
      <dgm:spPr/>
    </dgm:pt>
    <dgm:pt modelId="{1E70B619-6083-4089-81F6-5CADE308C0DD}" type="pres">
      <dgm:prSet presAssocID="{C8EDB707-AFB2-4FA7-AED7-917F935861E5}" presName="parTx" presStyleLbl="revTx" presStyleIdx="2" presStyleCnt="6">
        <dgm:presLayoutVars>
          <dgm:chMax val="0"/>
          <dgm:chPref val="0"/>
        </dgm:presLayoutVars>
      </dgm:prSet>
      <dgm:spPr/>
    </dgm:pt>
    <dgm:pt modelId="{FEF6BB6A-A01E-492D-8FF8-F1A831E4CD7E}" type="pres">
      <dgm:prSet presAssocID="{C8EDB707-AFB2-4FA7-AED7-917F935861E5}" presName="desTx" presStyleLbl="revTx" presStyleIdx="3" presStyleCnt="6">
        <dgm:presLayoutVars/>
      </dgm:prSet>
      <dgm:spPr/>
    </dgm:pt>
    <dgm:pt modelId="{30C0E20A-CE2C-4982-87C1-CB9427D75EE2}" type="pres">
      <dgm:prSet presAssocID="{14B330C8-4772-4976-A419-A249CFFA8E0A}" presName="sibTrans" presStyleCnt="0"/>
      <dgm:spPr/>
    </dgm:pt>
    <dgm:pt modelId="{BBC42837-3834-4AF7-BA5F-A1DF3126E882}" type="pres">
      <dgm:prSet presAssocID="{B83126CE-0410-4A2A-870D-13BC70A2EA8E}" presName="compNode" presStyleCnt="0"/>
      <dgm:spPr/>
    </dgm:pt>
    <dgm:pt modelId="{95392D4D-3866-4C5D-A26A-00C790EECA00}" type="pres">
      <dgm:prSet presAssocID="{B83126CE-0410-4A2A-870D-13BC70A2EA8E}" presName="bgRect" presStyleLbl="bgShp" presStyleIdx="2" presStyleCnt="3"/>
      <dgm:spPr/>
    </dgm:pt>
    <dgm:pt modelId="{7BB91339-49EF-47BC-93EE-9B06F80BD325}" type="pres">
      <dgm:prSet presAssocID="{B83126CE-0410-4A2A-870D-13BC70A2EA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9E68B5B3-97B2-4342-8E3A-729E9DF0A792}" type="pres">
      <dgm:prSet presAssocID="{B83126CE-0410-4A2A-870D-13BC70A2EA8E}" presName="spaceRect" presStyleCnt="0"/>
      <dgm:spPr/>
    </dgm:pt>
    <dgm:pt modelId="{23CAF97E-2840-4E05-A943-671C7A51F6E4}" type="pres">
      <dgm:prSet presAssocID="{B83126CE-0410-4A2A-870D-13BC70A2EA8E}" presName="parTx" presStyleLbl="revTx" presStyleIdx="4" presStyleCnt="6">
        <dgm:presLayoutVars>
          <dgm:chMax val="0"/>
          <dgm:chPref val="0"/>
        </dgm:presLayoutVars>
      </dgm:prSet>
      <dgm:spPr/>
    </dgm:pt>
    <dgm:pt modelId="{18884825-0E79-4EEA-AEDA-A41EE1AADE7F}" type="pres">
      <dgm:prSet presAssocID="{B83126CE-0410-4A2A-870D-13BC70A2EA8E}" presName="desTx" presStyleLbl="revTx" presStyleIdx="5" presStyleCnt="6">
        <dgm:presLayoutVars/>
      </dgm:prSet>
      <dgm:spPr/>
    </dgm:pt>
  </dgm:ptLst>
  <dgm:cxnLst>
    <dgm:cxn modelId="{BA270904-04E9-447D-81F9-CBC32DD1FAB0}" type="presOf" srcId="{3C9F4544-BD31-45F2-B62D-15B44CAC7F1C}" destId="{18884825-0E79-4EEA-AEDA-A41EE1AADE7F}" srcOrd="0" destOrd="1" presId="urn:microsoft.com/office/officeart/2018/2/layout/IconVerticalSolidList"/>
    <dgm:cxn modelId="{B8D3BC13-0368-4ECA-BCE0-41C7D2CF99A5}" srcId="{D3B1C217-670D-4FB7-B099-0F229083BDF3}" destId="{2CC057A6-02C1-4A52-8B11-D916876C83C8}" srcOrd="1" destOrd="0" parTransId="{81293787-2D27-483E-9B07-0087B59F3D90}" sibTransId="{0787EDC0-645C-41ED-8169-B1F64D0209EE}"/>
    <dgm:cxn modelId="{6FD21E14-CCDD-4DE1-9071-114169ECEF23}" srcId="{ECD90A5E-D381-4C04-9A1B-A4CC5B2EF824}" destId="{C8EDB707-AFB2-4FA7-AED7-917F935861E5}" srcOrd="1" destOrd="0" parTransId="{FB75EA8C-BA24-4649-8C89-E0F978CFA0D2}" sibTransId="{14B330C8-4772-4976-A419-A249CFFA8E0A}"/>
    <dgm:cxn modelId="{0BD4B825-A334-4C0D-9BC1-9386F8DDD200}" type="presOf" srcId="{ECD90A5E-D381-4C04-9A1B-A4CC5B2EF824}" destId="{894AB968-416A-435A-BE5B-A4B7A11E0EDC}" srcOrd="0" destOrd="0" presId="urn:microsoft.com/office/officeart/2018/2/layout/IconVerticalSolidList"/>
    <dgm:cxn modelId="{BB8DCD36-0396-40D2-B5D2-942E2E15FBE8}" srcId="{ECD90A5E-D381-4C04-9A1B-A4CC5B2EF824}" destId="{B83126CE-0410-4A2A-870D-13BC70A2EA8E}" srcOrd="2" destOrd="0" parTransId="{0C25314D-5917-4535-AF5B-D88A2655FFC7}" sibTransId="{617CD1DA-3A58-4710-8EDD-19654E93E81C}"/>
    <dgm:cxn modelId="{B81D5A3A-41C7-4C86-8162-904EF15F1C50}" srcId="{C8EDB707-AFB2-4FA7-AED7-917F935861E5}" destId="{D3B1C217-670D-4FB7-B099-0F229083BDF3}" srcOrd="0" destOrd="0" parTransId="{F1E3B08A-138E-4974-953C-9CDC3AF6EF2F}" sibTransId="{8F44ABDD-4685-4E9B-92BF-57E0929C416E}"/>
    <dgm:cxn modelId="{1F3A543C-BA59-4E07-80B7-486E62135AE2}" type="presOf" srcId="{35EE75BB-7FFF-4F7C-8352-5A41692E0C12}" destId="{1652D119-F0DF-4B3C-B016-0A63F54F14C3}" srcOrd="0" destOrd="0" presId="urn:microsoft.com/office/officeart/2018/2/layout/IconVerticalSolidList"/>
    <dgm:cxn modelId="{F019BC3C-E1AB-4D3C-ADE0-563FA4DA55C6}" type="presOf" srcId="{C8EDB707-AFB2-4FA7-AED7-917F935861E5}" destId="{1E70B619-6083-4089-81F6-5CADE308C0DD}" srcOrd="0" destOrd="0" presId="urn:microsoft.com/office/officeart/2018/2/layout/IconVerticalSolidList"/>
    <dgm:cxn modelId="{836F6465-BD6B-4C40-ABF8-D8D486EDE610}" srcId="{B83126CE-0410-4A2A-870D-13BC70A2EA8E}" destId="{04B3878F-854D-4716-82A8-1D8714AE5F58}" srcOrd="0" destOrd="0" parTransId="{BADE3E2A-0A13-4D2E-8A8C-1C05780AC2DD}" sibTransId="{D51F171B-5984-42F4-9D1B-68B9C5B7600C}"/>
    <dgm:cxn modelId="{0D681549-ABC5-4158-B49C-F96688B389F9}" type="presOf" srcId="{303A3036-2EB3-4C76-AD84-1865874E565D}" destId="{FEF6BB6A-A01E-492D-8FF8-F1A831E4CD7E}" srcOrd="0" destOrd="1" presId="urn:microsoft.com/office/officeart/2018/2/layout/IconVerticalSolidList"/>
    <dgm:cxn modelId="{E0F0D151-4908-422B-8BFC-2186B8DFD953}" srcId="{D3B1C217-670D-4FB7-B099-0F229083BDF3}" destId="{1FEEAA66-E858-4548-BB46-D88FCBA05482}" srcOrd="2" destOrd="0" parTransId="{47B11D30-5755-4906-A7A6-B43FC1436E53}" sibTransId="{A9BCC8D0-DC52-4525-982F-1ED5A2F28A21}"/>
    <dgm:cxn modelId="{25BEE578-0F2C-4634-A30B-0BC8596933B6}" srcId="{D3B1C217-670D-4FB7-B099-0F229083BDF3}" destId="{50626577-3E12-457B-B71D-93D960B153E0}" srcOrd="3" destOrd="0" parTransId="{A335A035-7003-4919-A3D8-98B34D788932}" sibTransId="{C7C3AC7F-614A-4131-8F33-A92DAA1382CE}"/>
    <dgm:cxn modelId="{79C6BE7B-A1F7-452C-A84D-F0D48E4906C2}" type="presOf" srcId="{F129D81E-F60E-4146-97C1-8B80A7212926}" destId="{18884825-0E79-4EEA-AEDA-A41EE1AADE7F}" srcOrd="0" destOrd="2" presId="urn:microsoft.com/office/officeart/2018/2/layout/IconVerticalSolidList"/>
    <dgm:cxn modelId="{77C4CD80-82DA-46DA-B551-66A530760A7C}" type="presOf" srcId="{2CC057A6-02C1-4A52-8B11-D916876C83C8}" destId="{FEF6BB6A-A01E-492D-8FF8-F1A831E4CD7E}" srcOrd="0" destOrd="2" presId="urn:microsoft.com/office/officeart/2018/2/layout/IconVerticalSolidList"/>
    <dgm:cxn modelId="{544B5B82-C7A7-4890-A775-A2F961528F88}" type="presOf" srcId="{04B3878F-854D-4716-82A8-1D8714AE5F58}" destId="{18884825-0E79-4EEA-AEDA-A41EE1AADE7F}" srcOrd="0" destOrd="0" presId="urn:microsoft.com/office/officeart/2018/2/layout/IconVerticalSolidList"/>
    <dgm:cxn modelId="{468B7482-9EC2-451F-B0AE-A264DAD94140}" srcId="{D3B1C217-670D-4FB7-B099-0F229083BDF3}" destId="{303A3036-2EB3-4C76-AD84-1865874E565D}" srcOrd="0" destOrd="0" parTransId="{86536259-1B5C-4398-A1B3-055DD2E2EBD5}" sibTransId="{3CE3EC80-3584-41C6-9306-1462A8CE22D0}"/>
    <dgm:cxn modelId="{F17120A5-D91A-470E-9AEE-AA296CE9180D}" type="presOf" srcId="{D3B1C217-670D-4FB7-B099-0F229083BDF3}" destId="{FEF6BB6A-A01E-492D-8FF8-F1A831E4CD7E}" srcOrd="0" destOrd="0" presId="urn:microsoft.com/office/officeart/2018/2/layout/IconVerticalSolidList"/>
    <dgm:cxn modelId="{7081A6C8-A7E8-4308-9682-1694461B82D3}" srcId="{B83126CE-0410-4A2A-870D-13BC70A2EA8E}" destId="{F129D81E-F60E-4146-97C1-8B80A7212926}" srcOrd="2" destOrd="0" parTransId="{A75BBC5B-B29E-4DC8-AE1F-49DBB574F401}" sibTransId="{5167D447-3DDE-4914-BC39-E2BCB9ED7F0C}"/>
    <dgm:cxn modelId="{409B01CF-1011-4FF8-8D10-AE34F2DB3768}" type="presOf" srcId="{50626577-3E12-457B-B71D-93D960B153E0}" destId="{FEF6BB6A-A01E-492D-8FF8-F1A831E4CD7E}" srcOrd="0" destOrd="4" presId="urn:microsoft.com/office/officeart/2018/2/layout/IconVerticalSolidList"/>
    <dgm:cxn modelId="{3CF0EDD6-5A17-478C-B940-9B9BD80F4EBD}" type="presOf" srcId="{777CBC87-0AEE-408C-95BF-49C0C2501456}" destId="{733E90DF-0854-4940-BCB6-E1825C96DE31}" srcOrd="0" destOrd="0" presId="urn:microsoft.com/office/officeart/2018/2/layout/IconVerticalSolidList"/>
    <dgm:cxn modelId="{665DBAD9-B061-4D01-B320-80C7E84AB92C}" type="presOf" srcId="{B83126CE-0410-4A2A-870D-13BC70A2EA8E}" destId="{23CAF97E-2840-4E05-A943-671C7A51F6E4}" srcOrd="0" destOrd="0" presId="urn:microsoft.com/office/officeart/2018/2/layout/IconVerticalSolidList"/>
    <dgm:cxn modelId="{6EA43AE1-6A69-4167-A34D-E60C8DC909B3}" type="presOf" srcId="{1FEEAA66-E858-4548-BB46-D88FCBA05482}" destId="{FEF6BB6A-A01E-492D-8FF8-F1A831E4CD7E}" srcOrd="0" destOrd="3" presId="urn:microsoft.com/office/officeart/2018/2/layout/IconVerticalSolidList"/>
    <dgm:cxn modelId="{08863FF7-9425-4E5D-83B5-259C512FDC1F}" srcId="{777CBC87-0AEE-408C-95BF-49C0C2501456}" destId="{35EE75BB-7FFF-4F7C-8352-5A41692E0C12}" srcOrd="0" destOrd="0" parTransId="{7AA9BFF5-4133-477E-AB9B-A20321A4E758}" sibTransId="{A3C687BE-BBD9-442B-BFA7-8E15BB9777E6}"/>
    <dgm:cxn modelId="{0743C9FE-3286-40DE-8F9D-933300DE4193}" srcId="{ECD90A5E-D381-4C04-9A1B-A4CC5B2EF824}" destId="{777CBC87-0AEE-408C-95BF-49C0C2501456}" srcOrd="0" destOrd="0" parTransId="{ACBFA8A4-7674-49FE-BAE2-095395070911}" sibTransId="{F0D21141-52C8-4943-A79D-4CCF0C3BC5B8}"/>
    <dgm:cxn modelId="{8193CEFF-C403-410D-96AF-91A97E4B5D27}" srcId="{B83126CE-0410-4A2A-870D-13BC70A2EA8E}" destId="{3C9F4544-BD31-45F2-B62D-15B44CAC7F1C}" srcOrd="1" destOrd="0" parTransId="{9B558470-ECAC-4CFF-91EA-780E35DD6BCE}" sibTransId="{51FA7148-4F8E-4F9B-9778-2FF62DA78D48}"/>
    <dgm:cxn modelId="{F8A77546-F276-47D2-8BED-764F83D3D627}" type="presParOf" srcId="{894AB968-416A-435A-BE5B-A4B7A11E0EDC}" destId="{63A18DB6-D148-46CD-A9C5-675F84C85F8D}" srcOrd="0" destOrd="0" presId="urn:microsoft.com/office/officeart/2018/2/layout/IconVerticalSolidList"/>
    <dgm:cxn modelId="{DD18C4D0-E706-4069-867B-63783057A2B6}" type="presParOf" srcId="{63A18DB6-D148-46CD-A9C5-675F84C85F8D}" destId="{8A8987EC-C858-4023-A34E-04659D333034}" srcOrd="0" destOrd="0" presId="urn:microsoft.com/office/officeart/2018/2/layout/IconVerticalSolidList"/>
    <dgm:cxn modelId="{55491310-E290-4818-B1EC-FCB6B74C140E}" type="presParOf" srcId="{63A18DB6-D148-46CD-A9C5-675F84C85F8D}" destId="{397613A5-B468-4D6D-856D-779489C078A8}" srcOrd="1" destOrd="0" presId="urn:microsoft.com/office/officeart/2018/2/layout/IconVerticalSolidList"/>
    <dgm:cxn modelId="{92DB6E33-550E-4B48-9696-63C0E87D702E}" type="presParOf" srcId="{63A18DB6-D148-46CD-A9C5-675F84C85F8D}" destId="{CC4194EF-553B-4091-B6BE-0DF2254A553A}" srcOrd="2" destOrd="0" presId="urn:microsoft.com/office/officeart/2018/2/layout/IconVerticalSolidList"/>
    <dgm:cxn modelId="{DCB2163D-E0AA-4C1F-95AC-A369F83CBF68}" type="presParOf" srcId="{63A18DB6-D148-46CD-A9C5-675F84C85F8D}" destId="{733E90DF-0854-4940-BCB6-E1825C96DE31}" srcOrd="3" destOrd="0" presId="urn:microsoft.com/office/officeart/2018/2/layout/IconVerticalSolidList"/>
    <dgm:cxn modelId="{7A092CA1-C51B-467E-8260-8B230DA0FA89}" type="presParOf" srcId="{63A18DB6-D148-46CD-A9C5-675F84C85F8D}" destId="{1652D119-F0DF-4B3C-B016-0A63F54F14C3}" srcOrd="4" destOrd="0" presId="urn:microsoft.com/office/officeart/2018/2/layout/IconVerticalSolidList"/>
    <dgm:cxn modelId="{20A354B7-9124-456E-B4A2-F9485F9D56BF}" type="presParOf" srcId="{894AB968-416A-435A-BE5B-A4B7A11E0EDC}" destId="{F277022F-55A9-4AFB-8567-364CC857A05A}" srcOrd="1" destOrd="0" presId="urn:microsoft.com/office/officeart/2018/2/layout/IconVerticalSolidList"/>
    <dgm:cxn modelId="{8FBDB8D8-289A-45A4-A805-EB697EA09112}" type="presParOf" srcId="{894AB968-416A-435A-BE5B-A4B7A11E0EDC}" destId="{A2967FD7-5613-452B-8ECA-DC852909BAE2}" srcOrd="2" destOrd="0" presId="urn:microsoft.com/office/officeart/2018/2/layout/IconVerticalSolidList"/>
    <dgm:cxn modelId="{5DE67E44-70C3-45B4-A039-E1B7C86FD453}" type="presParOf" srcId="{A2967FD7-5613-452B-8ECA-DC852909BAE2}" destId="{EA90F040-BDCC-4895-8B8F-E13A2473F073}" srcOrd="0" destOrd="0" presId="urn:microsoft.com/office/officeart/2018/2/layout/IconVerticalSolidList"/>
    <dgm:cxn modelId="{A36E0E16-072B-40B9-94E3-C320FEA747A9}" type="presParOf" srcId="{A2967FD7-5613-452B-8ECA-DC852909BAE2}" destId="{C605E977-6DA8-4575-A8B8-5C638277C573}" srcOrd="1" destOrd="0" presId="urn:microsoft.com/office/officeart/2018/2/layout/IconVerticalSolidList"/>
    <dgm:cxn modelId="{8A32618A-73FD-4E46-8F7D-D99162DC1F38}" type="presParOf" srcId="{A2967FD7-5613-452B-8ECA-DC852909BAE2}" destId="{A7C7655E-816E-4920-8AB6-932EED103B4A}" srcOrd="2" destOrd="0" presId="urn:microsoft.com/office/officeart/2018/2/layout/IconVerticalSolidList"/>
    <dgm:cxn modelId="{99CF870C-4BE5-4663-AED4-039812B474D8}" type="presParOf" srcId="{A2967FD7-5613-452B-8ECA-DC852909BAE2}" destId="{1E70B619-6083-4089-81F6-5CADE308C0DD}" srcOrd="3" destOrd="0" presId="urn:microsoft.com/office/officeart/2018/2/layout/IconVerticalSolidList"/>
    <dgm:cxn modelId="{2891F4D6-A644-4B81-AE6E-29BDB6992840}" type="presParOf" srcId="{A2967FD7-5613-452B-8ECA-DC852909BAE2}" destId="{FEF6BB6A-A01E-492D-8FF8-F1A831E4CD7E}" srcOrd="4" destOrd="0" presId="urn:microsoft.com/office/officeart/2018/2/layout/IconVerticalSolidList"/>
    <dgm:cxn modelId="{FF3EBED5-1916-4875-A1F6-A3AB69777907}" type="presParOf" srcId="{894AB968-416A-435A-BE5B-A4B7A11E0EDC}" destId="{30C0E20A-CE2C-4982-87C1-CB9427D75EE2}" srcOrd="3" destOrd="0" presId="urn:microsoft.com/office/officeart/2018/2/layout/IconVerticalSolidList"/>
    <dgm:cxn modelId="{2835C75D-D339-4C02-A2E5-8745F60E399E}" type="presParOf" srcId="{894AB968-416A-435A-BE5B-A4B7A11E0EDC}" destId="{BBC42837-3834-4AF7-BA5F-A1DF3126E882}" srcOrd="4" destOrd="0" presId="urn:microsoft.com/office/officeart/2018/2/layout/IconVerticalSolidList"/>
    <dgm:cxn modelId="{ACA42B74-2FED-4790-B66D-F389B06A8040}" type="presParOf" srcId="{BBC42837-3834-4AF7-BA5F-A1DF3126E882}" destId="{95392D4D-3866-4C5D-A26A-00C790EECA00}" srcOrd="0" destOrd="0" presId="urn:microsoft.com/office/officeart/2018/2/layout/IconVerticalSolidList"/>
    <dgm:cxn modelId="{6A67C336-26D3-4002-8333-6C45682E009F}" type="presParOf" srcId="{BBC42837-3834-4AF7-BA5F-A1DF3126E882}" destId="{7BB91339-49EF-47BC-93EE-9B06F80BD325}" srcOrd="1" destOrd="0" presId="urn:microsoft.com/office/officeart/2018/2/layout/IconVerticalSolidList"/>
    <dgm:cxn modelId="{33233596-0662-470F-8B1A-A71E3897D569}" type="presParOf" srcId="{BBC42837-3834-4AF7-BA5F-A1DF3126E882}" destId="{9E68B5B3-97B2-4342-8E3A-729E9DF0A792}" srcOrd="2" destOrd="0" presId="urn:microsoft.com/office/officeart/2018/2/layout/IconVerticalSolidList"/>
    <dgm:cxn modelId="{85B2A675-32AE-47DE-BD07-C60D242CB41C}" type="presParOf" srcId="{BBC42837-3834-4AF7-BA5F-A1DF3126E882}" destId="{23CAF97E-2840-4E05-A943-671C7A51F6E4}" srcOrd="3" destOrd="0" presId="urn:microsoft.com/office/officeart/2018/2/layout/IconVerticalSolidList"/>
    <dgm:cxn modelId="{25979EFD-22E1-4A00-8B05-5453E30C898D}" type="presParOf" srcId="{BBC42837-3834-4AF7-BA5F-A1DF3126E882}" destId="{18884825-0E79-4EEA-AEDA-A41EE1AADE7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202499-38ED-4E60-82C8-65E293EBAAD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39FDAD-A8EB-445F-82D9-E4E625FDFE44}">
      <dgm:prSet/>
      <dgm:spPr/>
      <dgm:t>
        <a:bodyPr/>
        <a:lstStyle/>
        <a:p>
          <a:r>
            <a:rPr lang="en-US"/>
            <a:t>Avoid being repetitive.</a:t>
          </a:r>
        </a:p>
      </dgm:t>
    </dgm:pt>
    <dgm:pt modelId="{6A5372BE-918A-4469-8D26-19D4133E6C5C}" type="parTrans" cxnId="{8C5C24E6-F27D-4240-98EA-FC25D4E45825}">
      <dgm:prSet/>
      <dgm:spPr/>
      <dgm:t>
        <a:bodyPr/>
        <a:lstStyle/>
        <a:p>
          <a:endParaRPr lang="en-US"/>
        </a:p>
      </dgm:t>
    </dgm:pt>
    <dgm:pt modelId="{B6CC7355-0ACD-41A5-9DF0-315B5650C388}" type="sibTrans" cxnId="{8C5C24E6-F27D-4240-98EA-FC25D4E45825}">
      <dgm:prSet/>
      <dgm:spPr/>
      <dgm:t>
        <a:bodyPr/>
        <a:lstStyle/>
        <a:p>
          <a:endParaRPr lang="en-US"/>
        </a:p>
      </dgm:t>
    </dgm:pt>
    <dgm:pt modelId="{C98413D8-EA5E-44C9-92C9-059BD1484E6A}">
      <dgm:prSet/>
      <dgm:spPr/>
      <dgm:t>
        <a:bodyPr/>
        <a:lstStyle/>
        <a:p>
          <a:r>
            <a:rPr lang="en-US"/>
            <a:t>Proofreading.</a:t>
          </a:r>
        </a:p>
      </dgm:t>
    </dgm:pt>
    <dgm:pt modelId="{1186A577-E6F0-4550-8D77-F2128CB2086A}" type="parTrans" cxnId="{AA9FB6FF-FD82-4D26-B70D-A858A4C50979}">
      <dgm:prSet/>
      <dgm:spPr/>
      <dgm:t>
        <a:bodyPr/>
        <a:lstStyle/>
        <a:p>
          <a:endParaRPr lang="en-US"/>
        </a:p>
      </dgm:t>
    </dgm:pt>
    <dgm:pt modelId="{D7CDBADF-3C78-4B50-B646-E9A98A0353E0}" type="sibTrans" cxnId="{AA9FB6FF-FD82-4D26-B70D-A858A4C50979}">
      <dgm:prSet/>
      <dgm:spPr/>
      <dgm:t>
        <a:bodyPr/>
        <a:lstStyle/>
        <a:p>
          <a:endParaRPr lang="en-US"/>
        </a:p>
      </dgm:t>
    </dgm:pt>
    <dgm:pt modelId="{2036363A-80AF-4198-81D6-2D3A96672B92}">
      <dgm:prSet/>
      <dgm:spPr/>
      <dgm:t>
        <a:bodyPr/>
        <a:lstStyle/>
        <a:p>
          <a:r>
            <a:rPr lang="en-US"/>
            <a:t>Wide vocabulary.</a:t>
          </a:r>
        </a:p>
      </dgm:t>
    </dgm:pt>
    <dgm:pt modelId="{E714DFD1-990A-4CE7-AF18-6754E46CAB99}" type="parTrans" cxnId="{26A4C64D-0594-4B1F-ABB3-01EB60624F00}">
      <dgm:prSet/>
      <dgm:spPr/>
      <dgm:t>
        <a:bodyPr/>
        <a:lstStyle/>
        <a:p>
          <a:endParaRPr lang="en-US"/>
        </a:p>
      </dgm:t>
    </dgm:pt>
    <dgm:pt modelId="{896E1B9A-78DD-428D-85B2-3E40F18835DE}" type="sibTrans" cxnId="{26A4C64D-0594-4B1F-ABB3-01EB60624F00}">
      <dgm:prSet/>
      <dgm:spPr/>
      <dgm:t>
        <a:bodyPr/>
        <a:lstStyle/>
        <a:p>
          <a:endParaRPr lang="en-US"/>
        </a:p>
      </dgm:t>
    </dgm:pt>
    <dgm:pt modelId="{9BB323D1-7BBA-4E36-8E1A-F343F9456FD1}">
      <dgm:prSet/>
      <dgm:spPr/>
      <dgm:t>
        <a:bodyPr/>
        <a:lstStyle/>
        <a:p>
          <a:r>
            <a:rPr lang="en-US"/>
            <a:t>Easier at end than at beginning.</a:t>
          </a:r>
        </a:p>
      </dgm:t>
    </dgm:pt>
    <dgm:pt modelId="{B5CA096F-B5E7-4EAF-9DF7-7462692EDDFF}" type="parTrans" cxnId="{B7800A25-1F75-453F-B7D9-D1720673AC67}">
      <dgm:prSet/>
      <dgm:spPr/>
      <dgm:t>
        <a:bodyPr/>
        <a:lstStyle/>
        <a:p>
          <a:endParaRPr lang="en-US"/>
        </a:p>
      </dgm:t>
    </dgm:pt>
    <dgm:pt modelId="{0A654F23-B7F7-4D13-A320-4FAE3AC531E0}" type="sibTrans" cxnId="{B7800A25-1F75-453F-B7D9-D1720673AC67}">
      <dgm:prSet/>
      <dgm:spPr/>
      <dgm:t>
        <a:bodyPr/>
        <a:lstStyle/>
        <a:p>
          <a:endParaRPr lang="en-US"/>
        </a:p>
      </dgm:t>
    </dgm:pt>
    <dgm:pt modelId="{2AD2401C-B240-4665-9226-3E9F289A567E}">
      <dgm:prSet/>
      <dgm:spPr/>
      <dgm:t>
        <a:bodyPr/>
        <a:lstStyle/>
        <a:p>
          <a:r>
            <a:rPr lang="en-US"/>
            <a:t>Avoid describing, but not naming rhetorical devices.</a:t>
          </a:r>
        </a:p>
      </dgm:t>
    </dgm:pt>
    <dgm:pt modelId="{AABC48F3-E6A6-40A7-9543-3F3D7BF71605}" type="parTrans" cxnId="{62865A73-2B41-4361-A38F-D470FAA0924A}">
      <dgm:prSet/>
      <dgm:spPr/>
      <dgm:t>
        <a:bodyPr/>
        <a:lstStyle/>
        <a:p>
          <a:endParaRPr lang="en-US"/>
        </a:p>
      </dgm:t>
    </dgm:pt>
    <dgm:pt modelId="{3C82ECA5-69C3-4B05-AFF9-4BDCF913DD33}" type="sibTrans" cxnId="{62865A73-2B41-4361-A38F-D470FAA0924A}">
      <dgm:prSet/>
      <dgm:spPr/>
      <dgm:t>
        <a:bodyPr/>
        <a:lstStyle/>
        <a:p>
          <a:endParaRPr lang="en-US"/>
        </a:p>
      </dgm:t>
    </dgm:pt>
    <dgm:pt modelId="{CFD63DFE-A4D0-4FBB-A0BD-32DE469BB9F8}">
      <dgm:prSet/>
      <dgm:spPr/>
      <dgm:t>
        <a:bodyPr/>
        <a:lstStyle/>
        <a:p>
          <a:r>
            <a:rPr lang="en-US"/>
            <a:t>If you see logos, say it’s logos, etc.</a:t>
          </a:r>
        </a:p>
      </dgm:t>
    </dgm:pt>
    <dgm:pt modelId="{D0060F44-CCEA-4270-BC68-5A0AAB706385}" type="parTrans" cxnId="{29D6F39F-08D8-4A26-9A93-13F40AF3AF07}">
      <dgm:prSet/>
      <dgm:spPr/>
      <dgm:t>
        <a:bodyPr/>
        <a:lstStyle/>
        <a:p>
          <a:endParaRPr lang="en-US"/>
        </a:p>
      </dgm:t>
    </dgm:pt>
    <dgm:pt modelId="{F73F5A76-986B-47F9-84FE-6D5EAE3DA3FE}" type="sibTrans" cxnId="{29D6F39F-08D8-4A26-9A93-13F40AF3AF07}">
      <dgm:prSet/>
      <dgm:spPr/>
      <dgm:t>
        <a:bodyPr/>
        <a:lstStyle/>
        <a:p>
          <a:endParaRPr lang="en-US"/>
        </a:p>
      </dgm:t>
    </dgm:pt>
    <dgm:pt modelId="{78DF5E08-9E3A-4B4D-83B2-94B523219096}">
      <dgm:prSet/>
      <dgm:spPr/>
      <dgm:t>
        <a:bodyPr/>
        <a:lstStyle/>
        <a:p>
          <a:r>
            <a:rPr lang="en-US"/>
            <a:t>More concise this way.</a:t>
          </a:r>
        </a:p>
      </dgm:t>
    </dgm:pt>
    <dgm:pt modelId="{CE924F7C-B98E-40B7-BA10-699EE506E1B3}" type="parTrans" cxnId="{06035A05-5E76-4D18-8A1B-700562908605}">
      <dgm:prSet/>
      <dgm:spPr/>
      <dgm:t>
        <a:bodyPr/>
        <a:lstStyle/>
        <a:p>
          <a:endParaRPr lang="en-US"/>
        </a:p>
      </dgm:t>
    </dgm:pt>
    <dgm:pt modelId="{71673ED7-049E-4A2C-BA8F-3C0804806FE4}" type="sibTrans" cxnId="{06035A05-5E76-4D18-8A1B-700562908605}">
      <dgm:prSet/>
      <dgm:spPr/>
      <dgm:t>
        <a:bodyPr/>
        <a:lstStyle/>
        <a:p>
          <a:endParaRPr lang="en-US"/>
        </a:p>
      </dgm:t>
    </dgm:pt>
    <dgm:pt modelId="{CF59A0EB-277B-4104-B71D-AD50F8521CD3}" type="pres">
      <dgm:prSet presAssocID="{B8202499-38ED-4E60-82C8-65E293EBAAD9}" presName="linear" presStyleCnt="0">
        <dgm:presLayoutVars>
          <dgm:dir/>
          <dgm:animLvl val="lvl"/>
          <dgm:resizeHandles val="exact"/>
        </dgm:presLayoutVars>
      </dgm:prSet>
      <dgm:spPr/>
    </dgm:pt>
    <dgm:pt modelId="{F25F734C-984E-4911-9C64-2979BD3155DB}" type="pres">
      <dgm:prSet presAssocID="{EE39FDAD-A8EB-445F-82D9-E4E625FDFE44}" presName="parentLin" presStyleCnt="0"/>
      <dgm:spPr/>
    </dgm:pt>
    <dgm:pt modelId="{AB0256B2-6EE8-44FC-BA15-84D1D87A67E0}" type="pres">
      <dgm:prSet presAssocID="{EE39FDAD-A8EB-445F-82D9-E4E625FDFE44}" presName="parentLeftMargin" presStyleLbl="node1" presStyleIdx="0" presStyleCnt="2"/>
      <dgm:spPr/>
    </dgm:pt>
    <dgm:pt modelId="{50EAD53A-83B6-48AB-A9EE-CCC85C98BD7B}" type="pres">
      <dgm:prSet presAssocID="{EE39FDAD-A8EB-445F-82D9-E4E625FDFE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D59484-50AF-4AC0-A040-373658225DF2}" type="pres">
      <dgm:prSet presAssocID="{EE39FDAD-A8EB-445F-82D9-E4E625FDFE44}" presName="negativeSpace" presStyleCnt="0"/>
      <dgm:spPr/>
    </dgm:pt>
    <dgm:pt modelId="{E43EBFCF-8939-4549-BACC-726ABBB4C031}" type="pres">
      <dgm:prSet presAssocID="{EE39FDAD-A8EB-445F-82D9-E4E625FDFE44}" presName="childText" presStyleLbl="conFgAcc1" presStyleIdx="0" presStyleCnt="2">
        <dgm:presLayoutVars>
          <dgm:bulletEnabled val="1"/>
        </dgm:presLayoutVars>
      </dgm:prSet>
      <dgm:spPr/>
    </dgm:pt>
    <dgm:pt modelId="{71993AE9-6737-46D9-B895-5D90EC6052DF}" type="pres">
      <dgm:prSet presAssocID="{B6CC7355-0ACD-41A5-9DF0-315B5650C388}" presName="spaceBetweenRectangles" presStyleCnt="0"/>
      <dgm:spPr/>
    </dgm:pt>
    <dgm:pt modelId="{8BE61B8E-73B1-4001-9832-BF607A25790E}" type="pres">
      <dgm:prSet presAssocID="{2AD2401C-B240-4665-9226-3E9F289A567E}" presName="parentLin" presStyleCnt="0"/>
      <dgm:spPr/>
    </dgm:pt>
    <dgm:pt modelId="{5CD659B2-E42C-4A7F-8206-3446EAD3EEB7}" type="pres">
      <dgm:prSet presAssocID="{2AD2401C-B240-4665-9226-3E9F289A567E}" presName="parentLeftMargin" presStyleLbl="node1" presStyleIdx="0" presStyleCnt="2"/>
      <dgm:spPr/>
    </dgm:pt>
    <dgm:pt modelId="{13DC83BA-E35D-41AF-88D0-0F2B9C95A8C9}" type="pres">
      <dgm:prSet presAssocID="{2AD2401C-B240-4665-9226-3E9F289A56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4959A0F-A58C-41A0-9E18-8F32CAA42A5D}" type="pres">
      <dgm:prSet presAssocID="{2AD2401C-B240-4665-9226-3E9F289A567E}" presName="negativeSpace" presStyleCnt="0"/>
      <dgm:spPr/>
    </dgm:pt>
    <dgm:pt modelId="{86A5047D-079E-424C-BCB8-EE0B7FB487BC}" type="pres">
      <dgm:prSet presAssocID="{2AD2401C-B240-4665-9226-3E9F289A567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035A05-5E76-4D18-8A1B-700562908605}" srcId="{2AD2401C-B240-4665-9226-3E9F289A567E}" destId="{78DF5E08-9E3A-4B4D-83B2-94B523219096}" srcOrd="1" destOrd="0" parTransId="{CE924F7C-B98E-40B7-BA10-699EE506E1B3}" sibTransId="{71673ED7-049E-4A2C-BA8F-3C0804806FE4}"/>
    <dgm:cxn modelId="{B7800A25-1F75-453F-B7D9-D1720673AC67}" srcId="{EE39FDAD-A8EB-445F-82D9-E4E625FDFE44}" destId="{9BB323D1-7BBA-4E36-8E1A-F343F9456FD1}" srcOrd="2" destOrd="0" parTransId="{B5CA096F-B5E7-4EAF-9DF7-7462692EDDFF}" sibTransId="{0A654F23-B7F7-4D13-A320-4FAE3AC531E0}"/>
    <dgm:cxn modelId="{64359747-AA32-4537-A7B9-7B42727EE952}" type="presOf" srcId="{B8202499-38ED-4E60-82C8-65E293EBAAD9}" destId="{CF59A0EB-277B-4104-B71D-AD50F8521CD3}" srcOrd="0" destOrd="0" presId="urn:microsoft.com/office/officeart/2005/8/layout/list1"/>
    <dgm:cxn modelId="{0916FD69-45D8-415E-81DC-A17952BF5BD7}" type="presOf" srcId="{CFD63DFE-A4D0-4FBB-A0BD-32DE469BB9F8}" destId="{86A5047D-079E-424C-BCB8-EE0B7FB487BC}" srcOrd="0" destOrd="0" presId="urn:microsoft.com/office/officeart/2005/8/layout/list1"/>
    <dgm:cxn modelId="{26A4C64D-0594-4B1F-ABB3-01EB60624F00}" srcId="{EE39FDAD-A8EB-445F-82D9-E4E625FDFE44}" destId="{2036363A-80AF-4198-81D6-2D3A96672B92}" srcOrd="1" destOrd="0" parTransId="{E714DFD1-990A-4CE7-AF18-6754E46CAB99}" sibTransId="{896E1B9A-78DD-428D-85B2-3E40F18835DE}"/>
    <dgm:cxn modelId="{FFA9A151-BDF7-4EC4-A6EC-D84769D569F8}" type="presOf" srcId="{C98413D8-EA5E-44C9-92C9-059BD1484E6A}" destId="{E43EBFCF-8939-4549-BACC-726ABBB4C031}" srcOrd="0" destOrd="0" presId="urn:microsoft.com/office/officeart/2005/8/layout/list1"/>
    <dgm:cxn modelId="{62865A73-2B41-4361-A38F-D470FAA0924A}" srcId="{B8202499-38ED-4E60-82C8-65E293EBAAD9}" destId="{2AD2401C-B240-4665-9226-3E9F289A567E}" srcOrd="1" destOrd="0" parTransId="{AABC48F3-E6A6-40A7-9543-3F3D7BF71605}" sibTransId="{3C82ECA5-69C3-4B05-AFF9-4BDCF913DD33}"/>
    <dgm:cxn modelId="{29D6F39F-08D8-4A26-9A93-13F40AF3AF07}" srcId="{2AD2401C-B240-4665-9226-3E9F289A567E}" destId="{CFD63DFE-A4D0-4FBB-A0BD-32DE469BB9F8}" srcOrd="0" destOrd="0" parTransId="{D0060F44-CCEA-4270-BC68-5A0AAB706385}" sibTransId="{F73F5A76-986B-47F9-84FE-6D5EAE3DA3FE}"/>
    <dgm:cxn modelId="{58E96EBA-64B7-4BEF-8D9F-7A64487722BB}" type="presOf" srcId="{EE39FDAD-A8EB-445F-82D9-E4E625FDFE44}" destId="{50EAD53A-83B6-48AB-A9EE-CCC85C98BD7B}" srcOrd="1" destOrd="0" presId="urn:microsoft.com/office/officeart/2005/8/layout/list1"/>
    <dgm:cxn modelId="{7C2054C8-4EFF-4083-A678-4C6AFD567D34}" type="presOf" srcId="{2036363A-80AF-4198-81D6-2D3A96672B92}" destId="{E43EBFCF-8939-4549-BACC-726ABBB4C031}" srcOrd="0" destOrd="1" presId="urn:microsoft.com/office/officeart/2005/8/layout/list1"/>
    <dgm:cxn modelId="{637192D2-C1CE-4C23-870E-28826D8F1555}" type="presOf" srcId="{2AD2401C-B240-4665-9226-3E9F289A567E}" destId="{5CD659B2-E42C-4A7F-8206-3446EAD3EEB7}" srcOrd="0" destOrd="0" presId="urn:microsoft.com/office/officeart/2005/8/layout/list1"/>
    <dgm:cxn modelId="{8C5C24E6-F27D-4240-98EA-FC25D4E45825}" srcId="{B8202499-38ED-4E60-82C8-65E293EBAAD9}" destId="{EE39FDAD-A8EB-445F-82D9-E4E625FDFE44}" srcOrd="0" destOrd="0" parTransId="{6A5372BE-918A-4469-8D26-19D4133E6C5C}" sibTransId="{B6CC7355-0ACD-41A5-9DF0-315B5650C388}"/>
    <dgm:cxn modelId="{4E76FFE7-3D89-4A48-AA17-8B3A0ACC3178}" type="presOf" srcId="{EE39FDAD-A8EB-445F-82D9-E4E625FDFE44}" destId="{AB0256B2-6EE8-44FC-BA15-84D1D87A67E0}" srcOrd="0" destOrd="0" presId="urn:microsoft.com/office/officeart/2005/8/layout/list1"/>
    <dgm:cxn modelId="{2A7DE3EE-F4FC-484D-83B1-36494C5A3115}" type="presOf" srcId="{9BB323D1-7BBA-4E36-8E1A-F343F9456FD1}" destId="{E43EBFCF-8939-4549-BACC-726ABBB4C031}" srcOrd="0" destOrd="2" presId="urn:microsoft.com/office/officeart/2005/8/layout/list1"/>
    <dgm:cxn modelId="{BD86A7F4-5B63-4F55-9F28-2C4620E5A4B9}" type="presOf" srcId="{78DF5E08-9E3A-4B4D-83B2-94B523219096}" destId="{86A5047D-079E-424C-BCB8-EE0B7FB487BC}" srcOrd="0" destOrd="1" presId="urn:microsoft.com/office/officeart/2005/8/layout/list1"/>
    <dgm:cxn modelId="{CB38F4F6-5F35-4CF4-ADCF-C411C51D6175}" type="presOf" srcId="{2AD2401C-B240-4665-9226-3E9F289A567E}" destId="{13DC83BA-E35D-41AF-88D0-0F2B9C95A8C9}" srcOrd="1" destOrd="0" presId="urn:microsoft.com/office/officeart/2005/8/layout/list1"/>
    <dgm:cxn modelId="{AA9FB6FF-FD82-4D26-B70D-A858A4C50979}" srcId="{EE39FDAD-A8EB-445F-82D9-E4E625FDFE44}" destId="{C98413D8-EA5E-44C9-92C9-059BD1484E6A}" srcOrd="0" destOrd="0" parTransId="{1186A577-E6F0-4550-8D77-F2128CB2086A}" sibTransId="{D7CDBADF-3C78-4B50-B646-E9A98A0353E0}"/>
    <dgm:cxn modelId="{A5BFFD6C-E0BD-440A-AD2A-4D8EB8F76726}" type="presParOf" srcId="{CF59A0EB-277B-4104-B71D-AD50F8521CD3}" destId="{F25F734C-984E-4911-9C64-2979BD3155DB}" srcOrd="0" destOrd="0" presId="urn:microsoft.com/office/officeart/2005/8/layout/list1"/>
    <dgm:cxn modelId="{C8AA4A5B-5EA5-4031-A3B1-F58DFC0348D6}" type="presParOf" srcId="{F25F734C-984E-4911-9C64-2979BD3155DB}" destId="{AB0256B2-6EE8-44FC-BA15-84D1D87A67E0}" srcOrd="0" destOrd="0" presId="urn:microsoft.com/office/officeart/2005/8/layout/list1"/>
    <dgm:cxn modelId="{88862317-863C-4DC4-878D-354825927B55}" type="presParOf" srcId="{F25F734C-984E-4911-9C64-2979BD3155DB}" destId="{50EAD53A-83B6-48AB-A9EE-CCC85C98BD7B}" srcOrd="1" destOrd="0" presId="urn:microsoft.com/office/officeart/2005/8/layout/list1"/>
    <dgm:cxn modelId="{0DED3F53-CE37-48D6-AB49-BB517A2FAFF3}" type="presParOf" srcId="{CF59A0EB-277B-4104-B71D-AD50F8521CD3}" destId="{98D59484-50AF-4AC0-A040-373658225DF2}" srcOrd="1" destOrd="0" presId="urn:microsoft.com/office/officeart/2005/8/layout/list1"/>
    <dgm:cxn modelId="{5632D9A9-55D9-4B7C-B589-13AE4EDC5649}" type="presParOf" srcId="{CF59A0EB-277B-4104-B71D-AD50F8521CD3}" destId="{E43EBFCF-8939-4549-BACC-726ABBB4C031}" srcOrd="2" destOrd="0" presId="urn:microsoft.com/office/officeart/2005/8/layout/list1"/>
    <dgm:cxn modelId="{7A89F0E5-0C0E-41DA-9F9D-4032B871C8C5}" type="presParOf" srcId="{CF59A0EB-277B-4104-B71D-AD50F8521CD3}" destId="{71993AE9-6737-46D9-B895-5D90EC6052DF}" srcOrd="3" destOrd="0" presId="urn:microsoft.com/office/officeart/2005/8/layout/list1"/>
    <dgm:cxn modelId="{DA69FB4D-C597-4BB3-BB2E-F10A476CCB2C}" type="presParOf" srcId="{CF59A0EB-277B-4104-B71D-AD50F8521CD3}" destId="{8BE61B8E-73B1-4001-9832-BF607A25790E}" srcOrd="4" destOrd="0" presId="urn:microsoft.com/office/officeart/2005/8/layout/list1"/>
    <dgm:cxn modelId="{1CD4B371-91AF-4DE7-88AA-961BC3177082}" type="presParOf" srcId="{8BE61B8E-73B1-4001-9832-BF607A25790E}" destId="{5CD659B2-E42C-4A7F-8206-3446EAD3EEB7}" srcOrd="0" destOrd="0" presId="urn:microsoft.com/office/officeart/2005/8/layout/list1"/>
    <dgm:cxn modelId="{751BDE3C-4BB7-4EC9-97D8-8279DAF54FA9}" type="presParOf" srcId="{8BE61B8E-73B1-4001-9832-BF607A25790E}" destId="{13DC83BA-E35D-41AF-88D0-0F2B9C95A8C9}" srcOrd="1" destOrd="0" presId="urn:microsoft.com/office/officeart/2005/8/layout/list1"/>
    <dgm:cxn modelId="{6CA89256-A5AE-4996-87F6-699758173A4E}" type="presParOf" srcId="{CF59A0EB-277B-4104-B71D-AD50F8521CD3}" destId="{84959A0F-A58C-41A0-9E18-8F32CAA42A5D}" srcOrd="5" destOrd="0" presId="urn:microsoft.com/office/officeart/2005/8/layout/list1"/>
    <dgm:cxn modelId="{98632184-CE35-47DB-A11A-558FCDC5A499}" type="presParOf" srcId="{CF59A0EB-277B-4104-B71D-AD50F8521CD3}" destId="{86A5047D-079E-424C-BCB8-EE0B7FB487B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A601F-1CBB-495D-83BA-3D7600AFC0E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C3A27-309C-4A84-8BFA-D6FA3BB1A90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E9D7-DFB0-46C7-A867-795A92985F96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2-5 sentences long.</a:t>
          </a:r>
        </a:p>
      </dsp:txBody>
      <dsp:txXfrm>
        <a:off x="1209819" y="2066"/>
        <a:ext cx="5418984" cy="1047462"/>
      </dsp:txXfrm>
    </dsp:sp>
    <dsp:sp modelId="{7723FBAD-AE17-4995-AA4F-641AC937B8AD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18000-F1F7-4284-AACB-993DB3CC5CB5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D1194-F9F7-4153-91BE-54C7EC0D0E44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1-2 sentences about central claim in passage.</a:t>
          </a:r>
        </a:p>
      </dsp:txBody>
      <dsp:txXfrm>
        <a:off x="1209819" y="1311395"/>
        <a:ext cx="5418984" cy="1047462"/>
      </dsp:txXfrm>
    </dsp:sp>
    <dsp:sp modelId="{8186B9B5-8B5A-457F-8918-28F53D283D54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A6122-9F84-465B-BA3E-85B66A0AC7CD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368AA-5815-4020-B14B-468463AED0C4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 sentence about target audience.</a:t>
          </a:r>
        </a:p>
      </dsp:txBody>
      <dsp:txXfrm>
        <a:off x="1209819" y="2620723"/>
        <a:ext cx="5418984" cy="1047462"/>
      </dsp:txXfrm>
    </dsp:sp>
    <dsp:sp modelId="{31BBA2E6-B866-4750-B91C-0A5B7A123882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3B2A6-7115-46C1-9BEE-A0FE076A0A98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DE75C-5D75-4EAA-997A-916F9DDC86FC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1-2 sentence </a:t>
          </a:r>
          <a:r>
            <a:rPr lang="en-US" sz="2200" b="1" i="1" kern="1200" dirty="0"/>
            <a:t>specific </a:t>
          </a:r>
          <a:r>
            <a:rPr lang="en-US" sz="2200" b="1" kern="1200" dirty="0"/>
            <a:t>thesis statement.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7003E-4794-4571-B168-E57BF76D2D97}">
      <dsp:nvSpPr>
        <dsp:cNvPr id="0" name=""/>
        <dsp:cNvSpPr/>
      </dsp:nvSpPr>
      <dsp:spPr>
        <a:xfrm>
          <a:off x="0" y="358117"/>
          <a:ext cx="662880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8CAF-5BCD-4CC7-A3E9-7B6B297ADB12}">
      <dsp:nvSpPr>
        <dsp:cNvPr id="0" name=""/>
        <dsp:cNvSpPr/>
      </dsp:nvSpPr>
      <dsp:spPr>
        <a:xfrm>
          <a:off x="331440" y="107197"/>
          <a:ext cx="4640162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6-10 sentences long.</a:t>
          </a:r>
        </a:p>
      </dsp:txBody>
      <dsp:txXfrm>
        <a:off x="355938" y="131695"/>
        <a:ext cx="4591166" cy="452844"/>
      </dsp:txXfrm>
    </dsp:sp>
    <dsp:sp modelId="{A95C20D6-A589-4F33-8EA0-DAE9D9AC5D3D}">
      <dsp:nvSpPr>
        <dsp:cNvPr id="0" name=""/>
        <dsp:cNvSpPr/>
      </dsp:nvSpPr>
      <dsp:spPr>
        <a:xfrm>
          <a:off x="0" y="1129237"/>
          <a:ext cx="6628804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54076" rIns="5144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Should link to thesis statement by repeating key words.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Should say what your paragraph will be about.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Should link the previous body paragraph to the next one.</a:t>
          </a:r>
        </a:p>
      </dsp:txBody>
      <dsp:txXfrm>
        <a:off x="0" y="1129237"/>
        <a:ext cx="6628804" cy="1472625"/>
      </dsp:txXfrm>
    </dsp:sp>
    <dsp:sp modelId="{ABF8DBF3-1D8C-4781-B876-B455DF7DF256}">
      <dsp:nvSpPr>
        <dsp:cNvPr id="0" name=""/>
        <dsp:cNvSpPr/>
      </dsp:nvSpPr>
      <dsp:spPr>
        <a:xfrm>
          <a:off x="331440" y="878317"/>
          <a:ext cx="4640162" cy="50184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Topic sentences</a:t>
          </a:r>
        </a:p>
      </dsp:txBody>
      <dsp:txXfrm>
        <a:off x="355938" y="902815"/>
        <a:ext cx="4591166" cy="452844"/>
      </dsp:txXfrm>
    </dsp:sp>
    <dsp:sp modelId="{D7CB57BE-3C0E-42DE-A9EA-B0E7303A61D0}">
      <dsp:nvSpPr>
        <dsp:cNvPr id="0" name=""/>
        <dsp:cNvSpPr/>
      </dsp:nvSpPr>
      <dsp:spPr>
        <a:xfrm>
          <a:off x="0" y="2944582"/>
          <a:ext cx="662880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54076" rIns="5144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3-4 sentences to provide evidence in the form of quotes, paraphrasing.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Each paragraph should have 1-2 quotes (no more than 2).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3-4 sentences to explain how that evidence convinces reader.</a:t>
          </a:r>
        </a:p>
      </dsp:txBody>
      <dsp:txXfrm>
        <a:off x="0" y="2944582"/>
        <a:ext cx="6628804" cy="1927800"/>
      </dsp:txXfrm>
    </dsp:sp>
    <dsp:sp modelId="{60E04A11-D254-4EBB-9CC7-BEEB86AFDE42}">
      <dsp:nvSpPr>
        <dsp:cNvPr id="0" name=""/>
        <dsp:cNvSpPr/>
      </dsp:nvSpPr>
      <dsp:spPr>
        <a:xfrm>
          <a:off x="331440" y="2693662"/>
          <a:ext cx="4640162" cy="50184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Body sentences</a:t>
          </a:r>
        </a:p>
      </dsp:txBody>
      <dsp:txXfrm>
        <a:off x="355938" y="2718160"/>
        <a:ext cx="459116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174CF-75F7-4110-9B11-889953B51E6D}">
      <dsp:nvSpPr>
        <dsp:cNvPr id="0" name=""/>
        <dsp:cNvSpPr/>
      </dsp:nvSpPr>
      <dsp:spPr>
        <a:xfrm>
          <a:off x="0" y="80209"/>
          <a:ext cx="6628804" cy="15507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2-4 sentences long.</a:t>
          </a:r>
        </a:p>
      </dsp:txBody>
      <dsp:txXfrm>
        <a:off x="75699" y="155908"/>
        <a:ext cx="6477406" cy="1399309"/>
      </dsp:txXfrm>
    </dsp:sp>
    <dsp:sp modelId="{BD12F7F8-98BA-470A-B8C5-B2C641B02842}">
      <dsp:nvSpPr>
        <dsp:cNvPr id="0" name=""/>
        <dsp:cNvSpPr/>
      </dsp:nvSpPr>
      <dsp:spPr>
        <a:xfrm>
          <a:off x="0" y="1714436"/>
          <a:ext cx="6628804" cy="1550707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Repeat thesis statement in different words (1-2 sentences).</a:t>
          </a:r>
        </a:p>
      </dsp:txBody>
      <dsp:txXfrm>
        <a:off x="75699" y="1790135"/>
        <a:ext cx="6477406" cy="1399309"/>
      </dsp:txXfrm>
    </dsp:sp>
    <dsp:sp modelId="{4119D374-CBCB-42D5-A3BD-1E5A610F587D}">
      <dsp:nvSpPr>
        <dsp:cNvPr id="0" name=""/>
        <dsp:cNvSpPr/>
      </dsp:nvSpPr>
      <dsp:spPr>
        <a:xfrm>
          <a:off x="0" y="3348664"/>
          <a:ext cx="6628804" cy="1550707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Mention how your main examples worked to show your thesis statement.</a:t>
          </a:r>
        </a:p>
      </dsp:txBody>
      <dsp:txXfrm>
        <a:off x="75699" y="3424363"/>
        <a:ext cx="6477406" cy="1399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67B2D-0512-423A-AE16-DB20C2E6CCE7}">
      <dsp:nvSpPr>
        <dsp:cNvPr id="0" name=""/>
        <dsp:cNvSpPr/>
      </dsp:nvSpPr>
      <dsp:spPr>
        <a:xfrm>
          <a:off x="0" y="87802"/>
          <a:ext cx="6628804" cy="702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Verb errors</a:t>
          </a:r>
        </a:p>
      </dsp:txBody>
      <dsp:txXfrm>
        <a:off x="34269" y="122071"/>
        <a:ext cx="6560266" cy="633462"/>
      </dsp:txXfrm>
    </dsp:sp>
    <dsp:sp modelId="{81AFB5F9-A06E-4584-A198-EF4154B54355}">
      <dsp:nvSpPr>
        <dsp:cNvPr id="0" name=""/>
        <dsp:cNvSpPr/>
      </dsp:nvSpPr>
      <dsp:spPr>
        <a:xfrm>
          <a:off x="0" y="789802"/>
          <a:ext cx="6628804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Subject-verb agreement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Tense errors</a:t>
          </a:r>
        </a:p>
      </dsp:txBody>
      <dsp:txXfrm>
        <a:off x="0" y="789802"/>
        <a:ext cx="6628804" cy="760725"/>
      </dsp:txXfrm>
    </dsp:sp>
    <dsp:sp modelId="{419649EB-C5F5-42D3-9525-94797DDB8F49}">
      <dsp:nvSpPr>
        <dsp:cNvPr id="0" name=""/>
        <dsp:cNvSpPr/>
      </dsp:nvSpPr>
      <dsp:spPr>
        <a:xfrm>
          <a:off x="0" y="1550527"/>
          <a:ext cx="6628804" cy="7020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Punctuation errors</a:t>
          </a:r>
        </a:p>
      </dsp:txBody>
      <dsp:txXfrm>
        <a:off x="34269" y="1584796"/>
        <a:ext cx="6560266" cy="633462"/>
      </dsp:txXfrm>
    </dsp:sp>
    <dsp:sp modelId="{FAA0EFF2-5B0D-4780-BEED-A35D174DA0C3}">
      <dsp:nvSpPr>
        <dsp:cNvPr id="0" name=""/>
        <dsp:cNvSpPr/>
      </dsp:nvSpPr>
      <dsp:spPr>
        <a:xfrm>
          <a:off x="0" y="2338927"/>
          <a:ext cx="6628804" cy="7020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Sentence errors</a:t>
          </a:r>
        </a:p>
      </dsp:txBody>
      <dsp:txXfrm>
        <a:off x="34269" y="2373196"/>
        <a:ext cx="6560266" cy="633462"/>
      </dsp:txXfrm>
    </dsp:sp>
    <dsp:sp modelId="{A3C31959-3315-4086-86DF-6B069A5DC0A7}">
      <dsp:nvSpPr>
        <dsp:cNvPr id="0" name=""/>
        <dsp:cNvSpPr/>
      </dsp:nvSpPr>
      <dsp:spPr>
        <a:xfrm>
          <a:off x="0" y="3040927"/>
          <a:ext cx="6628804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Run-on sentences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Fragments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Dangling Modifiers</a:t>
          </a:r>
        </a:p>
      </dsp:txBody>
      <dsp:txXfrm>
        <a:off x="0" y="3040927"/>
        <a:ext cx="6628804" cy="1148850"/>
      </dsp:txXfrm>
    </dsp:sp>
    <dsp:sp modelId="{F8B3FB13-285B-4541-9B4D-70721546DA8F}">
      <dsp:nvSpPr>
        <dsp:cNvPr id="0" name=""/>
        <dsp:cNvSpPr/>
      </dsp:nvSpPr>
      <dsp:spPr>
        <a:xfrm>
          <a:off x="0" y="4189778"/>
          <a:ext cx="6628804" cy="7020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Vague pronouns</a:t>
          </a:r>
        </a:p>
      </dsp:txBody>
      <dsp:txXfrm>
        <a:off x="34269" y="4224047"/>
        <a:ext cx="6560266" cy="633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E36E-52CF-4F9B-94CB-57B1BB114DBC}">
      <dsp:nvSpPr>
        <dsp:cNvPr id="0" name=""/>
        <dsp:cNvSpPr/>
      </dsp:nvSpPr>
      <dsp:spPr>
        <a:xfrm>
          <a:off x="0" y="605145"/>
          <a:ext cx="6628804" cy="11969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 paragraph is where style is set.</a:t>
          </a:r>
        </a:p>
      </dsp:txBody>
      <dsp:txXfrm>
        <a:off x="58428" y="663573"/>
        <a:ext cx="6511948" cy="1080053"/>
      </dsp:txXfrm>
    </dsp:sp>
    <dsp:sp modelId="{500DE31E-1D74-4F0A-9022-AB741F33F154}">
      <dsp:nvSpPr>
        <dsp:cNvPr id="0" name=""/>
        <dsp:cNvSpPr/>
      </dsp:nvSpPr>
      <dsp:spPr>
        <a:xfrm>
          <a:off x="0" y="1891335"/>
          <a:ext cx="6628804" cy="119690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Tone: didactic, condescending, satirical, empirical, emphatic, etc.</a:t>
          </a:r>
        </a:p>
      </dsp:txBody>
      <dsp:txXfrm>
        <a:off x="58428" y="1949763"/>
        <a:ext cx="6511948" cy="1080053"/>
      </dsp:txXfrm>
    </dsp:sp>
    <dsp:sp modelId="{3A1BB280-477A-4800-BE33-773AE7999778}">
      <dsp:nvSpPr>
        <dsp:cNvPr id="0" name=""/>
        <dsp:cNvSpPr/>
      </dsp:nvSpPr>
      <dsp:spPr>
        <a:xfrm>
          <a:off x="0" y="3177525"/>
          <a:ext cx="6628804" cy="119690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Register: formal, informal, professional, quotidian, etc.</a:t>
          </a:r>
        </a:p>
      </dsp:txBody>
      <dsp:txXfrm>
        <a:off x="58428" y="3235953"/>
        <a:ext cx="6511948" cy="10800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987EC-C858-4023-A34E-04659D333034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613A5-B468-4D6D-856D-779489C078A8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E90DF-0854-4940-BCB6-E1825C96DE31}">
      <dsp:nvSpPr>
        <dsp:cNvPr id="0" name=""/>
        <dsp:cNvSpPr/>
      </dsp:nvSpPr>
      <dsp:spPr>
        <a:xfrm>
          <a:off x="1642860" y="607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 using evaluative terms in intro.</a:t>
          </a:r>
        </a:p>
      </dsp:txBody>
      <dsp:txXfrm>
        <a:off x="1642860" y="607"/>
        <a:ext cx="2982961" cy="1422390"/>
      </dsp:txXfrm>
    </dsp:sp>
    <dsp:sp modelId="{1652D119-F0DF-4B3C-B016-0A63F54F14C3}">
      <dsp:nvSpPr>
        <dsp:cNvPr id="0" name=""/>
        <dsp:cNvSpPr/>
      </dsp:nvSpPr>
      <dsp:spPr>
        <a:xfrm>
          <a:off x="4625822" y="607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Effective, ineffective, successfully, good, bad, etc.</a:t>
          </a:r>
        </a:p>
      </dsp:txBody>
      <dsp:txXfrm>
        <a:off x="4625822" y="607"/>
        <a:ext cx="2002981" cy="1422390"/>
      </dsp:txXfrm>
    </dsp:sp>
    <dsp:sp modelId="{EA90F040-BDCC-4895-8B8F-E13A2473F073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5E977-6DA8-4575-A8B8-5C638277C573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0B619-6083-4089-81F6-5CADE308C0DD}">
      <dsp:nvSpPr>
        <dsp:cNvPr id="0" name=""/>
        <dsp:cNvSpPr/>
      </dsp:nvSpPr>
      <dsp:spPr>
        <a:xfrm>
          <a:off x="1642860" y="1778595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 using vague statements.</a:t>
          </a:r>
        </a:p>
      </dsp:txBody>
      <dsp:txXfrm>
        <a:off x="1642860" y="1778595"/>
        <a:ext cx="2982961" cy="1422390"/>
      </dsp:txXfrm>
    </dsp:sp>
    <dsp:sp modelId="{FEF6BB6A-A01E-492D-8FF8-F1A831E4CD7E}">
      <dsp:nvSpPr>
        <dsp:cNvPr id="0" name=""/>
        <dsp:cNvSpPr/>
      </dsp:nvSpPr>
      <dsp:spPr>
        <a:xfrm>
          <a:off x="4625822" y="1778595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Clarify when discussing author’s: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Imagery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Reasoning</a:t>
          </a:r>
        </a:p>
      </dsp:txBody>
      <dsp:txXfrm>
        <a:off x="4625822" y="1778595"/>
        <a:ext cx="2002981" cy="1422390"/>
      </dsp:txXfrm>
    </dsp:sp>
    <dsp:sp modelId="{95392D4D-3866-4C5D-A26A-00C790EECA00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91339-49EF-47BC-93EE-9B06F80BD325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AF97E-2840-4E05-A943-671C7A51F6E4}">
      <dsp:nvSpPr>
        <dsp:cNvPr id="0" name=""/>
        <dsp:cNvSpPr/>
      </dsp:nvSpPr>
      <dsp:spPr>
        <a:xfrm>
          <a:off x="1642860" y="3556583"/>
          <a:ext cx="298296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 being informal.</a:t>
          </a:r>
        </a:p>
      </dsp:txBody>
      <dsp:txXfrm>
        <a:off x="1642860" y="3556583"/>
        <a:ext cx="2982961" cy="1422390"/>
      </dsp:txXfrm>
    </dsp:sp>
    <dsp:sp modelId="{18884825-0E79-4EEA-AEDA-A41EE1AADE7F}">
      <dsp:nvSpPr>
        <dsp:cNvPr id="0" name=""/>
        <dsp:cNvSpPr/>
      </dsp:nvSpPr>
      <dsp:spPr>
        <a:xfrm>
          <a:off x="4625822" y="3556583"/>
          <a:ext cx="2002981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 contractions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 slang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 abbreviations</a:t>
          </a:r>
        </a:p>
      </dsp:txBody>
      <dsp:txXfrm>
        <a:off x="4625822" y="3556583"/>
        <a:ext cx="2002981" cy="14223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EBFCF-8939-4549-BACC-726ABBB4C031}">
      <dsp:nvSpPr>
        <dsp:cNvPr id="0" name=""/>
        <dsp:cNvSpPr/>
      </dsp:nvSpPr>
      <dsp:spPr>
        <a:xfrm>
          <a:off x="0" y="482002"/>
          <a:ext cx="6628804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562356" rIns="51446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Proofreading.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Wide vocabulary.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Easier at end than at beginning.</a:t>
          </a:r>
        </a:p>
      </dsp:txBody>
      <dsp:txXfrm>
        <a:off x="0" y="482002"/>
        <a:ext cx="6628804" cy="1956150"/>
      </dsp:txXfrm>
    </dsp:sp>
    <dsp:sp modelId="{50EAD53A-83B6-48AB-A9EE-CCC85C98BD7B}">
      <dsp:nvSpPr>
        <dsp:cNvPr id="0" name=""/>
        <dsp:cNvSpPr/>
      </dsp:nvSpPr>
      <dsp:spPr>
        <a:xfrm>
          <a:off x="331440" y="83482"/>
          <a:ext cx="4640162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Avoid being repetitive.</a:t>
          </a:r>
        </a:p>
      </dsp:txBody>
      <dsp:txXfrm>
        <a:off x="370348" y="122390"/>
        <a:ext cx="4562346" cy="719224"/>
      </dsp:txXfrm>
    </dsp:sp>
    <dsp:sp modelId="{86A5047D-079E-424C-BCB8-EE0B7FB487BC}">
      <dsp:nvSpPr>
        <dsp:cNvPr id="0" name=""/>
        <dsp:cNvSpPr/>
      </dsp:nvSpPr>
      <dsp:spPr>
        <a:xfrm>
          <a:off x="0" y="2982473"/>
          <a:ext cx="6628804" cy="1913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562356" rIns="51446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If you see logos, say it’s logos, etc.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More concise this way.</a:t>
          </a:r>
        </a:p>
      </dsp:txBody>
      <dsp:txXfrm>
        <a:off x="0" y="2982473"/>
        <a:ext cx="6628804" cy="1913625"/>
      </dsp:txXfrm>
    </dsp:sp>
    <dsp:sp modelId="{13DC83BA-E35D-41AF-88D0-0F2B9C95A8C9}">
      <dsp:nvSpPr>
        <dsp:cNvPr id="0" name=""/>
        <dsp:cNvSpPr/>
      </dsp:nvSpPr>
      <dsp:spPr>
        <a:xfrm>
          <a:off x="331440" y="2583952"/>
          <a:ext cx="4640162" cy="79704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Avoid describing, but not naming rhetorical devices.</a:t>
          </a:r>
        </a:p>
      </dsp:txBody>
      <dsp:txXfrm>
        <a:off x="370348" y="2622860"/>
        <a:ext cx="4562346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15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74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2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4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7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42A9-972C-4D1A-9059-F4F56F02051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7C61A4-C02E-4E68-A6AD-FE4809CB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terarydevic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A8BA-80D6-40A5-9DB5-46F2D6245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Essay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17D70-86BF-4C8C-AC6B-7D2A23BBF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 Intensive 2019</a:t>
            </a:r>
          </a:p>
          <a:p>
            <a:r>
              <a:rPr lang="en-US" dirty="0"/>
              <a:t>Tomas Matzner</a:t>
            </a:r>
          </a:p>
        </p:txBody>
      </p:sp>
    </p:spTree>
    <p:extLst>
      <p:ext uri="{BB962C8B-B14F-4D97-AF65-F5344CB8AC3E}">
        <p14:creationId xmlns:p14="http://schemas.microsoft.com/office/powerpoint/2010/main" val="235874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62F31-068B-4852-9C0F-9BBD31BC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More Word Choice (Section 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593CDE-4956-4848-BC87-A64C12F87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00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31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F75B43-A282-48FD-897B-2DD0E43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Section 3: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B2A4-B0CC-47F8-BD39-9A7EDDFCC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See presentation on rhetorical triangle.</a:t>
            </a:r>
          </a:p>
          <a:p>
            <a:r>
              <a:rPr lang="en-US" dirty="0">
                <a:hlinkClick r:id="rId2"/>
              </a:rPr>
              <a:t>https://literarydevices.net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025F2E-C5CF-4287-A430-1D20B70E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Section 1: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F631-3519-443B-8FFE-E5E2591F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5 paragraph paper.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Body Paragraph 1</a:t>
            </a:r>
          </a:p>
          <a:p>
            <a:pPr lvl="1"/>
            <a:r>
              <a:rPr lang="en-US" dirty="0"/>
              <a:t>Body Paragraph 2</a:t>
            </a:r>
          </a:p>
          <a:p>
            <a:pPr lvl="1"/>
            <a:r>
              <a:rPr lang="en-US" dirty="0"/>
              <a:t>Body Paragraph 3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477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F7725-1244-46BA-8259-CA86A390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Introduction (Section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DED3C-3B13-455D-82CA-5E0BDFA77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8230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67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C733B-AE83-4419-A7F7-58AAB715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Body Paragraphs (Section 1)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8CFEA18-08FE-47EC-9D5B-FA33A9B3D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9362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27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0B0C0-730B-4B2D-A771-B118845A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Conclusion (Section 1)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F79DC-CF35-40D0-A207-3F6A772AD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8843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09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4F30E6-DD54-4FC1-A537-6B9F894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Section 2: Mechanics and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C9B509-19E8-4478-979E-90639310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/>
              <a:t>Good grammar.</a:t>
            </a:r>
          </a:p>
          <a:p>
            <a:r>
              <a:rPr lang="en-US"/>
              <a:t>Word choice.</a:t>
            </a:r>
          </a:p>
        </p:txBody>
      </p:sp>
    </p:spTree>
    <p:extLst>
      <p:ext uri="{BB962C8B-B14F-4D97-AF65-F5344CB8AC3E}">
        <p14:creationId xmlns:p14="http://schemas.microsoft.com/office/powerpoint/2010/main" val="280826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ACF9A-9768-4C09-AE9F-5C9550DD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Grammar (Section 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611F9D-B7F7-4166-98B9-A0598B406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2707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0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17451-5DD5-4A95-809E-DD4CEEB3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Setting your Style (Section 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580E96-D5F4-4EAB-AE5B-E68756F64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67332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96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4BA4-FC46-4C5A-ACF1-96ABBFB1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Word Choice (Section 2)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91E8D9-F9FD-44AB-9D37-C233AFF18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6022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79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Basic Essay Mechanics</vt:lpstr>
      <vt:lpstr>Section 1: Organization</vt:lpstr>
      <vt:lpstr>Introduction (Section 1)</vt:lpstr>
      <vt:lpstr>Body Paragraphs (Section 1)</vt:lpstr>
      <vt:lpstr>Conclusion (Section 1)</vt:lpstr>
      <vt:lpstr>Section 2: Mechanics and Style</vt:lpstr>
      <vt:lpstr>Grammar (Section 2)</vt:lpstr>
      <vt:lpstr>Setting your Style (Section 2)</vt:lpstr>
      <vt:lpstr>Word Choice (Section 2)</vt:lpstr>
      <vt:lpstr>More Word Choice (Section 2)</vt:lpstr>
      <vt:lpstr>Section 3: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Essay Mechanics</dc:title>
  <dc:creator> </dc:creator>
  <cp:lastModifiedBy> </cp:lastModifiedBy>
  <cp:revision>1</cp:revision>
  <dcterms:created xsi:type="dcterms:W3CDTF">2019-06-24T19:09:01Z</dcterms:created>
  <dcterms:modified xsi:type="dcterms:W3CDTF">2019-06-24T19:13:07Z</dcterms:modified>
</cp:coreProperties>
</file>