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71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0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06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607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8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5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F556-6940-40DE-9943-DFF98BBE36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A65C07-AB60-48A6-BBB4-DC72E63FF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568-0B06-4080-B8A9-A7E7F9A2F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3CD0-1166-4C0C-848F-FBB14D2A8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 Intensive Workshop 2019</a:t>
            </a:r>
          </a:p>
        </p:txBody>
      </p:sp>
    </p:spTree>
    <p:extLst>
      <p:ext uri="{BB962C8B-B14F-4D97-AF65-F5344CB8AC3E}">
        <p14:creationId xmlns:p14="http://schemas.microsoft.com/office/powerpoint/2010/main" val="346927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305310-16F8-488D-85CE-426ADCA3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9628-456B-46B4-A0A1-646F0203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Refer to action or state of being.</a:t>
            </a:r>
          </a:p>
          <a:p>
            <a:r>
              <a:rPr lang="en-US" dirty="0"/>
              <a:t>Several different types</a:t>
            </a:r>
          </a:p>
          <a:p>
            <a:pPr lvl="1"/>
            <a:r>
              <a:rPr lang="en-US" dirty="0"/>
              <a:t>Helping/linking</a:t>
            </a:r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/>
              <a:t>Being</a:t>
            </a:r>
          </a:p>
          <a:p>
            <a:pPr lvl="1"/>
            <a:r>
              <a:rPr lang="en-US" dirty="0"/>
              <a:t>Transitive</a:t>
            </a:r>
          </a:p>
          <a:p>
            <a:pPr lvl="1"/>
            <a:r>
              <a:rPr lang="en-US" dirty="0"/>
              <a:t>Intransitive</a:t>
            </a:r>
          </a:p>
        </p:txBody>
      </p:sp>
    </p:spTree>
    <p:extLst>
      <p:ext uri="{BB962C8B-B14F-4D97-AF65-F5344CB8AC3E}">
        <p14:creationId xmlns:p14="http://schemas.microsoft.com/office/powerpoint/2010/main" val="406835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088BB1-EE59-4B55-AB73-EF42062F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Adverb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701D-87B7-4E6D-9303-277B1536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Words that modify:</a:t>
            </a:r>
          </a:p>
          <a:p>
            <a:pPr lvl="1"/>
            <a:r>
              <a:rPr lang="en-US" dirty="0"/>
              <a:t>Adjectives</a:t>
            </a:r>
          </a:p>
          <a:p>
            <a:pPr lvl="1"/>
            <a:r>
              <a:rPr lang="en-US" dirty="0"/>
              <a:t>Verbs</a:t>
            </a:r>
          </a:p>
          <a:p>
            <a:pPr lvl="1"/>
            <a:r>
              <a:rPr lang="en-US" dirty="0"/>
              <a:t>Other adverbs</a:t>
            </a:r>
          </a:p>
          <a:p>
            <a:r>
              <a:rPr lang="en-US" dirty="0"/>
              <a:t>Often end in –</a:t>
            </a:r>
            <a:r>
              <a:rPr lang="en-US" dirty="0" err="1"/>
              <a:t>ly</a:t>
            </a:r>
            <a:r>
              <a:rPr lang="en-US" dirty="0"/>
              <a:t>, but not always.</a:t>
            </a:r>
          </a:p>
          <a:p>
            <a:r>
              <a:rPr lang="en-US" dirty="0"/>
              <a:t>Adverbs answer:</a:t>
            </a:r>
          </a:p>
          <a:p>
            <a:pPr lvl="1"/>
            <a:r>
              <a:rPr lang="en-US" dirty="0"/>
              <a:t>Where is it?</a:t>
            </a:r>
          </a:p>
          <a:p>
            <a:pPr lvl="1"/>
            <a:r>
              <a:rPr lang="en-US" dirty="0"/>
              <a:t>Why is it?</a:t>
            </a:r>
          </a:p>
          <a:p>
            <a:pPr lvl="1"/>
            <a:r>
              <a:rPr lang="en-US" dirty="0"/>
              <a:t>When is it?</a:t>
            </a:r>
          </a:p>
          <a:p>
            <a:pPr lvl="1"/>
            <a:r>
              <a:rPr lang="en-US" dirty="0"/>
              <a:t>To what degree is it?</a:t>
            </a:r>
          </a:p>
          <a:p>
            <a:pPr lvl="1"/>
            <a:r>
              <a:rPr lang="en-US" dirty="0"/>
              <a:t>In what way is it?</a:t>
            </a:r>
          </a:p>
          <a:p>
            <a:pPr lvl="1"/>
            <a:r>
              <a:rPr lang="en-US" dirty="0"/>
              <a:t>How is it?</a:t>
            </a:r>
          </a:p>
        </p:txBody>
      </p:sp>
    </p:spTree>
    <p:extLst>
      <p:ext uri="{BB962C8B-B14F-4D97-AF65-F5344CB8AC3E}">
        <p14:creationId xmlns:p14="http://schemas.microsoft.com/office/powerpoint/2010/main" val="13773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926BA6-FD5A-418A-83A6-82C9A594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Preposition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61BE-5F25-4EC2-864F-1748BC8F9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Words that identify:</a:t>
            </a:r>
          </a:p>
          <a:p>
            <a:pPr lvl="1"/>
            <a:r>
              <a:rPr lang="en-US" dirty="0"/>
              <a:t>Spatial relationships</a:t>
            </a:r>
          </a:p>
          <a:p>
            <a:pPr lvl="1"/>
            <a:r>
              <a:rPr lang="en-US" dirty="0"/>
              <a:t>Directional movement</a:t>
            </a:r>
          </a:p>
          <a:p>
            <a:pPr lvl="1"/>
            <a:r>
              <a:rPr lang="en-US" dirty="0"/>
              <a:t>Temporal relationships</a:t>
            </a:r>
          </a:p>
          <a:p>
            <a:r>
              <a:rPr lang="en-US" dirty="0"/>
              <a:t>Relationships can be:</a:t>
            </a:r>
          </a:p>
          <a:p>
            <a:pPr lvl="1"/>
            <a:r>
              <a:rPr lang="en-US" dirty="0"/>
              <a:t>Abstract</a:t>
            </a:r>
          </a:p>
          <a:p>
            <a:pPr lvl="1"/>
            <a:r>
              <a:rPr lang="en-US" dirty="0"/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173962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D9FA53-D859-4C03-BF2E-976A5B70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Conjunction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DAD5-EBF6-406A-902C-963DB89B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Words that join: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Phrases</a:t>
            </a:r>
          </a:p>
          <a:p>
            <a:pPr lvl="1"/>
            <a:r>
              <a:rPr lang="en-US" dirty="0"/>
              <a:t>Clauses</a:t>
            </a:r>
          </a:p>
          <a:p>
            <a:r>
              <a:rPr lang="en-US" dirty="0"/>
              <a:t>Three different types:</a:t>
            </a:r>
          </a:p>
          <a:p>
            <a:pPr lvl="1"/>
            <a:r>
              <a:rPr lang="en-US" dirty="0"/>
              <a:t>Coordinating (FANBOYS)</a:t>
            </a:r>
          </a:p>
          <a:p>
            <a:pPr lvl="1"/>
            <a:r>
              <a:rPr lang="en-US" dirty="0"/>
              <a:t>Subjunctive (unless, whenever, since, because, if)</a:t>
            </a:r>
          </a:p>
          <a:p>
            <a:pPr lvl="1"/>
            <a:r>
              <a:rPr lang="en-US" dirty="0"/>
              <a:t>Correlating (both…and, either...or)</a:t>
            </a:r>
          </a:p>
        </p:txBody>
      </p:sp>
    </p:spTree>
    <p:extLst>
      <p:ext uri="{BB962C8B-B14F-4D97-AF65-F5344CB8AC3E}">
        <p14:creationId xmlns:p14="http://schemas.microsoft.com/office/powerpoint/2010/main" val="161873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C3786F-2EE7-4D80-8238-F4765AC9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Interjection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CB63-355D-4310-B04A-9301E2C9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One-word sentences.</a:t>
            </a:r>
          </a:p>
        </p:txBody>
      </p:sp>
    </p:spTree>
    <p:extLst>
      <p:ext uri="{BB962C8B-B14F-4D97-AF65-F5344CB8AC3E}">
        <p14:creationId xmlns:p14="http://schemas.microsoft.com/office/powerpoint/2010/main" val="187178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57589-58E9-4E2B-BE79-0D6A6CD2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rgbClr val="FFFFFF"/>
                </a:solidFill>
              </a:rPr>
              <a:t>Only 8. That’s it.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C231E-F1E9-4B74-AD31-19BF0564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Parts of Speech</a:t>
            </a:r>
          </a:p>
        </p:txBody>
      </p:sp>
    </p:spTree>
    <p:extLst>
      <p:ext uri="{BB962C8B-B14F-4D97-AF65-F5344CB8AC3E}">
        <p14:creationId xmlns:p14="http://schemas.microsoft.com/office/powerpoint/2010/main" val="11203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5251-B32F-416B-BE06-A9B29235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52FA-339B-4CF5-9357-A67DD9EC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011F-2F4A-4B75-886B-52AA17DE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1F10-DB85-4A52-8406-C5B1EF1A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Nouns</a:t>
            </a:r>
          </a:p>
          <a:p>
            <a:r>
              <a:rPr lang="en-US" dirty="0"/>
              <a:t>Pronouns</a:t>
            </a:r>
          </a:p>
          <a:p>
            <a:r>
              <a:rPr lang="en-US" dirty="0"/>
              <a:t>Adjectives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0E34-ED3A-4667-AEF5-882635A0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433D-E6C1-4ECE-A56B-617739AF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Nouns</a:t>
            </a:r>
          </a:p>
          <a:p>
            <a:r>
              <a:rPr lang="en-US" dirty="0"/>
              <a:t>Pronouns</a:t>
            </a:r>
          </a:p>
          <a:p>
            <a:r>
              <a:rPr lang="en-US" dirty="0"/>
              <a:t>Adjectives</a:t>
            </a:r>
          </a:p>
          <a:p>
            <a:r>
              <a:rPr lang="en-US" dirty="0"/>
              <a:t>Verbs</a:t>
            </a:r>
          </a:p>
          <a:p>
            <a:r>
              <a:rPr lang="en-US" dirty="0"/>
              <a:t>Adverbs</a:t>
            </a:r>
          </a:p>
        </p:txBody>
      </p:sp>
    </p:spTree>
    <p:extLst>
      <p:ext uri="{BB962C8B-B14F-4D97-AF65-F5344CB8AC3E}">
        <p14:creationId xmlns:p14="http://schemas.microsoft.com/office/powerpoint/2010/main" val="165639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409D-679D-41AF-83C1-A526FDE0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95C3-4BC8-45BD-B49B-77771E0F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Nouns</a:t>
            </a:r>
          </a:p>
          <a:p>
            <a:r>
              <a:rPr lang="en-US" dirty="0"/>
              <a:t>Pronouns</a:t>
            </a:r>
          </a:p>
          <a:p>
            <a:r>
              <a:rPr lang="en-US" dirty="0"/>
              <a:t>Adjectives</a:t>
            </a:r>
          </a:p>
          <a:p>
            <a:r>
              <a:rPr lang="en-US" dirty="0"/>
              <a:t>Verbs</a:t>
            </a:r>
          </a:p>
          <a:p>
            <a:r>
              <a:rPr lang="en-US" dirty="0"/>
              <a:t>Adverbs</a:t>
            </a:r>
          </a:p>
          <a:p>
            <a:r>
              <a:rPr lang="en-US" dirty="0"/>
              <a:t>Prepositions</a:t>
            </a:r>
          </a:p>
          <a:p>
            <a:r>
              <a:rPr lang="en-US" dirty="0"/>
              <a:t>Conjunctions</a:t>
            </a:r>
          </a:p>
          <a:p>
            <a:r>
              <a:rPr lang="en-US" dirty="0"/>
              <a:t>Interjections</a:t>
            </a:r>
          </a:p>
        </p:txBody>
      </p:sp>
    </p:spTree>
    <p:extLst>
      <p:ext uri="{BB962C8B-B14F-4D97-AF65-F5344CB8AC3E}">
        <p14:creationId xmlns:p14="http://schemas.microsoft.com/office/powerpoint/2010/main" val="394392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B8D195-4EAC-44B3-BAD4-3B59B0EB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8602-57D7-4A1F-96C6-6FF326379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 noun is a:</a:t>
            </a:r>
          </a:p>
          <a:p>
            <a:pPr lvl="1"/>
            <a:r>
              <a:rPr lang="en-US" dirty="0"/>
              <a:t>Person</a:t>
            </a:r>
          </a:p>
          <a:p>
            <a:pPr lvl="1"/>
            <a:r>
              <a:rPr lang="en-US" dirty="0"/>
              <a:t>Place</a:t>
            </a:r>
          </a:p>
          <a:p>
            <a:pPr lvl="1"/>
            <a:r>
              <a:rPr lang="en-US" dirty="0"/>
              <a:t>Thing</a:t>
            </a:r>
          </a:p>
          <a:p>
            <a:pPr lvl="1"/>
            <a:r>
              <a:rPr lang="en-US" dirty="0"/>
              <a:t>Idea</a:t>
            </a:r>
          </a:p>
          <a:p>
            <a:r>
              <a:rPr lang="en-US" dirty="0"/>
              <a:t>Nouns can be:</a:t>
            </a:r>
          </a:p>
          <a:p>
            <a:pPr lvl="1"/>
            <a:r>
              <a:rPr lang="en-US" dirty="0"/>
              <a:t>Abstract or concrete</a:t>
            </a:r>
          </a:p>
          <a:p>
            <a:pPr lvl="1"/>
            <a:r>
              <a:rPr lang="en-US" dirty="0"/>
              <a:t>Common or proper</a:t>
            </a:r>
          </a:p>
          <a:p>
            <a:r>
              <a:rPr lang="en-US" dirty="0"/>
              <a:t>Other types of nouns:</a:t>
            </a:r>
          </a:p>
          <a:p>
            <a:pPr lvl="1"/>
            <a:r>
              <a:rPr lang="en-US" dirty="0"/>
              <a:t>Singular vs plural vs collective</a:t>
            </a:r>
          </a:p>
          <a:p>
            <a:pPr lvl="1"/>
            <a:r>
              <a:rPr lang="en-US" dirty="0"/>
              <a:t>Possessive</a:t>
            </a:r>
          </a:p>
        </p:txBody>
      </p:sp>
    </p:spTree>
    <p:extLst>
      <p:ext uri="{BB962C8B-B14F-4D97-AF65-F5344CB8AC3E}">
        <p14:creationId xmlns:p14="http://schemas.microsoft.com/office/powerpoint/2010/main" val="75377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2079CC-FC95-4251-9B05-DE108934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Pronoun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FD9620-244D-4991-A392-61367FB6F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 pronoun replaces a noun.</a:t>
            </a:r>
          </a:p>
          <a:p>
            <a:pPr lvl="1"/>
            <a:r>
              <a:rPr lang="en-US" dirty="0"/>
              <a:t>Noun replaced – antecedent</a:t>
            </a:r>
          </a:p>
          <a:p>
            <a:r>
              <a:rPr lang="en-US" dirty="0"/>
              <a:t>Types of pronouns:</a:t>
            </a:r>
          </a:p>
          <a:p>
            <a:pPr lvl="1"/>
            <a:r>
              <a:rPr lang="en-US" dirty="0"/>
              <a:t>Demonstrative (this, that)</a:t>
            </a:r>
          </a:p>
          <a:p>
            <a:pPr lvl="1"/>
            <a:r>
              <a:rPr lang="en-US" dirty="0"/>
              <a:t>Indefinite (someone, all)</a:t>
            </a:r>
          </a:p>
          <a:p>
            <a:pPr lvl="1"/>
            <a:r>
              <a:rPr lang="en-US" dirty="0"/>
              <a:t>Interrogative (which, what)</a:t>
            </a:r>
          </a:p>
          <a:p>
            <a:pPr lvl="1"/>
            <a:r>
              <a:rPr lang="en-US" dirty="0"/>
              <a:t>Personal (I, you, they)</a:t>
            </a:r>
          </a:p>
          <a:p>
            <a:pPr lvl="1"/>
            <a:r>
              <a:rPr lang="en-US" dirty="0"/>
              <a:t>Possessive (my, yours, theirs)</a:t>
            </a:r>
          </a:p>
          <a:p>
            <a:pPr lvl="1"/>
            <a:r>
              <a:rPr lang="en-US" dirty="0"/>
              <a:t>Relative (which, who, that)</a:t>
            </a:r>
          </a:p>
          <a:p>
            <a:pPr lvl="1"/>
            <a:r>
              <a:rPr lang="en-US" dirty="0"/>
              <a:t>Intensive (himself, itself) – repetitive.</a:t>
            </a:r>
          </a:p>
          <a:p>
            <a:pPr lvl="1"/>
            <a:r>
              <a:rPr lang="en-US" dirty="0"/>
              <a:t>Reflexive (himself, itself)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0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F86855-DB45-4081-88A8-14C3F4E8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Adjective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292B-E185-4B5C-9BB8-00BCE6BC0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Describe more about nouns.</a:t>
            </a:r>
          </a:p>
          <a:p>
            <a:r>
              <a:rPr lang="en-US" dirty="0"/>
              <a:t>Adjective test: “The _______ pen.”</a:t>
            </a:r>
          </a:p>
          <a:p>
            <a:r>
              <a:rPr lang="en-US" dirty="0"/>
              <a:t>Most frequently appear:</a:t>
            </a:r>
          </a:p>
          <a:p>
            <a:pPr lvl="1"/>
            <a:r>
              <a:rPr lang="en-US" dirty="0"/>
              <a:t>Right before a noun</a:t>
            </a:r>
          </a:p>
          <a:p>
            <a:pPr lvl="1"/>
            <a:r>
              <a:rPr lang="en-US" dirty="0"/>
              <a:t>Right after a linking verb.</a:t>
            </a:r>
          </a:p>
        </p:txBody>
      </p:sp>
    </p:spTree>
    <p:extLst>
      <p:ext uri="{BB962C8B-B14F-4D97-AF65-F5344CB8AC3E}">
        <p14:creationId xmlns:p14="http://schemas.microsoft.com/office/powerpoint/2010/main" val="4154803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303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Parts of Speech</vt:lpstr>
      <vt:lpstr>Parts of Speech</vt:lpstr>
      <vt:lpstr>Parts of Speech</vt:lpstr>
      <vt:lpstr>Parts of Speech</vt:lpstr>
      <vt:lpstr>Parts of Speech</vt:lpstr>
      <vt:lpstr>Parts of Speech</vt:lpstr>
      <vt:lpstr>Noun</vt:lpstr>
      <vt:lpstr>Pronoun</vt:lpstr>
      <vt:lpstr>Adjective</vt:lpstr>
      <vt:lpstr>Verb</vt:lpstr>
      <vt:lpstr>Adverb</vt:lpstr>
      <vt:lpstr>Preposition</vt:lpstr>
      <vt:lpstr>Conjunction</vt:lpstr>
      <vt:lpstr>Interjection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Speech</dc:title>
  <dc:creator> </dc:creator>
  <cp:lastModifiedBy> </cp:lastModifiedBy>
  <cp:revision>2</cp:revision>
  <dcterms:created xsi:type="dcterms:W3CDTF">2019-07-12T14:38:16Z</dcterms:created>
  <dcterms:modified xsi:type="dcterms:W3CDTF">2019-07-12T16:08:21Z</dcterms:modified>
</cp:coreProperties>
</file>