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D66BE-8235-4E50-8819-9531A8B7B0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50C420-6AD4-4037-ACDF-4A3F80701CEF}">
      <dgm:prSet/>
      <dgm:spPr/>
      <dgm:t>
        <a:bodyPr/>
        <a:lstStyle/>
        <a:p>
          <a:r>
            <a:rPr lang="en-US"/>
            <a:t>65 minutes, 52 questions.</a:t>
          </a:r>
        </a:p>
      </dgm:t>
    </dgm:pt>
    <dgm:pt modelId="{359A4C6D-DFEA-4838-BCB6-B2C3F6DD78EF}" type="parTrans" cxnId="{87C3A69F-A1AC-410A-9A80-79C360008048}">
      <dgm:prSet/>
      <dgm:spPr/>
      <dgm:t>
        <a:bodyPr/>
        <a:lstStyle/>
        <a:p>
          <a:endParaRPr lang="en-US"/>
        </a:p>
      </dgm:t>
    </dgm:pt>
    <dgm:pt modelId="{1E039775-43CE-4677-B4C7-52D6954CD772}" type="sibTrans" cxnId="{87C3A69F-A1AC-410A-9A80-79C360008048}">
      <dgm:prSet/>
      <dgm:spPr/>
      <dgm:t>
        <a:bodyPr/>
        <a:lstStyle/>
        <a:p>
          <a:endParaRPr lang="en-US"/>
        </a:p>
      </dgm:t>
    </dgm:pt>
    <dgm:pt modelId="{F691A21E-4DFE-474B-818A-E545F41E8F7E}">
      <dgm:prSet/>
      <dgm:spPr/>
      <dgm:t>
        <a:bodyPr/>
        <a:lstStyle/>
        <a:p>
          <a:r>
            <a:rPr lang="en-US"/>
            <a:t>That’s 75 seconds per question.</a:t>
          </a:r>
        </a:p>
      </dgm:t>
    </dgm:pt>
    <dgm:pt modelId="{531B3792-9C8E-4DE1-9C88-4D8E58D98155}" type="parTrans" cxnId="{11E5CA70-961C-4D8D-B33A-62A97A55237C}">
      <dgm:prSet/>
      <dgm:spPr/>
      <dgm:t>
        <a:bodyPr/>
        <a:lstStyle/>
        <a:p>
          <a:endParaRPr lang="en-US"/>
        </a:p>
      </dgm:t>
    </dgm:pt>
    <dgm:pt modelId="{5AB2B8B9-219E-4C12-9B00-E1074C819E72}" type="sibTrans" cxnId="{11E5CA70-961C-4D8D-B33A-62A97A55237C}">
      <dgm:prSet/>
      <dgm:spPr/>
      <dgm:t>
        <a:bodyPr/>
        <a:lstStyle/>
        <a:p>
          <a:endParaRPr lang="en-US"/>
        </a:p>
      </dgm:t>
    </dgm:pt>
    <dgm:pt modelId="{5D5B8C92-2D34-4D6F-A4C2-8F7CD0EEDC33}">
      <dgm:prSet/>
      <dgm:spPr/>
      <dgm:t>
        <a:bodyPr/>
        <a:lstStyle/>
        <a:p>
          <a:r>
            <a:rPr lang="en-US"/>
            <a:t>5 passages with 10-11 questions each</a:t>
          </a:r>
        </a:p>
      </dgm:t>
    </dgm:pt>
    <dgm:pt modelId="{45020F98-995E-435F-86AA-5E01AB1FA3EA}" type="parTrans" cxnId="{E356C9DE-F9BE-4D83-A2D7-C7A92D93BC3B}">
      <dgm:prSet/>
      <dgm:spPr/>
      <dgm:t>
        <a:bodyPr/>
        <a:lstStyle/>
        <a:p>
          <a:endParaRPr lang="en-US"/>
        </a:p>
      </dgm:t>
    </dgm:pt>
    <dgm:pt modelId="{361235CF-5D4F-4EDC-A368-C66E8E4EE192}" type="sibTrans" cxnId="{E356C9DE-F9BE-4D83-A2D7-C7A92D93BC3B}">
      <dgm:prSet/>
      <dgm:spPr/>
      <dgm:t>
        <a:bodyPr/>
        <a:lstStyle/>
        <a:p>
          <a:endParaRPr lang="en-US"/>
        </a:p>
      </dgm:t>
    </dgm:pt>
    <dgm:pt modelId="{50A2CCCD-7CB5-4959-84CC-8402CC04437D}">
      <dgm:prSet/>
      <dgm:spPr/>
      <dgm:t>
        <a:bodyPr/>
        <a:lstStyle/>
        <a:p>
          <a:r>
            <a:rPr lang="en-US"/>
            <a:t>Usually one old passage, two science, two modern lit</a:t>
          </a:r>
        </a:p>
      </dgm:t>
    </dgm:pt>
    <dgm:pt modelId="{AD907071-9702-4B4B-B929-F6EFECF4EA8B}" type="parTrans" cxnId="{05AEFEB2-453B-4A56-940C-176A3EDE55F7}">
      <dgm:prSet/>
      <dgm:spPr/>
      <dgm:t>
        <a:bodyPr/>
        <a:lstStyle/>
        <a:p>
          <a:endParaRPr lang="en-US"/>
        </a:p>
      </dgm:t>
    </dgm:pt>
    <dgm:pt modelId="{4FBB9691-3D69-4222-A467-86FB358E6F67}" type="sibTrans" cxnId="{05AEFEB2-453B-4A56-940C-176A3EDE55F7}">
      <dgm:prSet/>
      <dgm:spPr/>
      <dgm:t>
        <a:bodyPr/>
        <a:lstStyle/>
        <a:p>
          <a:endParaRPr lang="en-US"/>
        </a:p>
      </dgm:t>
    </dgm:pt>
    <dgm:pt modelId="{F337E2BB-7317-498E-A551-6091781F3246}">
      <dgm:prSet/>
      <dgm:spPr/>
      <dgm:t>
        <a:bodyPr/>
        <a:lstStyle/>
        <a:p>
          <a:r>
            <a:rPr lang="en-US"/>
            <a:t>5 minutes to read each passage.</a:t>
          </a:r>
        </a:p>
      </dgm:t>
    </dgm:pt>
    <dgm:pt modelId="{F2996B23-80FE-4144-9463-EF3EE5C65CDE}" type="parTrans" cxnId="{2F88662E-BF53-4E46-96AE-56C909F3C2C4}">
      <dgm:prSet/>
      <dgm:spPr/>
      <dgm:t>
        <a:bodyPr/>
        <a:lstStyle/>
        <a:p>
          <a:endParaRPr lang="en-US"/>
        </a:p>
      </dgm:t>
    </dgm:pt>
    <dgm:pt modelId="{441F8322-BB1B-4284-BE84-794D1D4A48E2}" type="sibTrans" cxnId="{2F88662E-BF53-4E46-96AE-56C909F3C2C4}">
      <dgm:prSet/>
      <dgm:spPr/>
      <dgm:t>
        <a:bodyPr/>
        <a:lstStyle/>
        <a:p>
          <a:endParaRPr lang="en-US"/>
        </a:p>
      </dgm:t>
    </dgm:pt>
    <dgm:pt modelId="{C2B7C860-F168-472A-8515-142B549E8381}">
      <dgm:prSet/>
      <dgm:spPr/>
      <dgm:t>
        <a:bodyPr/>
        <a:lstStyle/>
        <a:p>
          <a:r>
            <a:rPr lang="en-US"/>
            <a:t>45 seconds per question.</a:t>
          </a:r>
        </a:p>
      </dgm:t>
    </dgm:pt>
    <dgm:pt modelId="{D6A119E8-1C43-4DD9-8A6B-97FC4D73B43C}" type="parTrans" cxnId="{9B64CE00-AC9D-4E51-9645-CFEE511A5E18}">
      <dgm:prSet/>
      <dgm:spPr/>
      <dgm:t>
        <a:bodyPr/>
        <a:lstStyle/>
        <a:p>
          <a:endParaRPr lang="en-US"/>
        </a:p>
      </dgm:t>
    </dgm:pt>
    <dgm:pt modelId="{7801BA61-45D1-4DBD-8F01-82E2730D9A50}" type="sibTrans" cxnId="{9B64CE00-AC9D-4E51-9645-CFEE511A5E18}">
      <dgm:prSet/>
      <dgm:spPr/>
      <dgm:t>
        <a:bodyPr/>
        <a:lstStyle/>
        <a:p>
          <a:endParaRPr lang="en-US"/>
        </a:p>
      </dgm:t>
    </dgm:pt>
    <dgm:pt modelId="{A7950593-7138-400C-82FD-58F86D896048}" type="pres">
      <dgm:prSet presAssocID="{EE9D66BE-8235-4E50-8819-9531A8B7B0A4}" presName="root" presStyleCnt="0">
        <dgm:presLayoutVars>
          <dgm:dir/>
          <dgm:resizeHandles val="exact"/>
        </dgm:presLayoutVars>
      </dgm:prSet>
      <dgm:spPr/>
    </dgm:pt>
    <dgm:pt modelId="{CFA05926-EE22-40E5-8127-A544FC285756}" type="pres">
      <dgm:prSet presAssocID="{9A50C420-6AD4-4037-ACDF-4A3F80701CEF}" presName="compNode" presStyleCnt="0"/>
      <dgm:spPr/>
    </dgm:pt>
    <dgm:pt modelId="{E87A94D1-A299-4C29-88E1-3FE0E0C47256}" type="pres">
      <dgm:prSet presAssocID="{9A50C420-6AD4-4037-ACDF-4A3F80701CEF}" presName="bgRect" presStyleLbl="bgShp" presStyleIdx="0" presStyleCnt="3"/>
      <dgm:spPr/>
    </dgm:pt>
    <dgm:pt modelId="{8E0AB904-D22E-4BA2-B952-4B5CF120F20D}" type="pres">
      <dgm:prSet presAssocID="{9A50C420-6AD4-4037-ACDF-4A3F80701C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7ED2DE-7B3D-4CDD-8F2D-BA3EE0220174}" type="pres">
      <dgm:prSet presAssocID="{9A50C420-6AD4-4037-ACDF-4A3F80701CEF}" presName="spaceRect" presStyleCnt="0"/>
      <dgm:spPr/>
    </dgm:pt>
    <dgm:pt modelId="{F1F04F48-9BEC-4282-BDC0-E56400A63FC8}" type="pres">
      <dgm:prSet presAssocID="{9A50C420-6AD4-4037-ACDF-4A3F80701CEF}" presName="parTx" presStyleLbl="revTx" presStyleIdx="0" presStyleCnt="6">
        <dgm:presLayoutVars>
          <dgm:chMax val="0"/>
          <dgm:chPref val="0"/>
        </dgm:presLayoutVars>
      </dgm:prSet>
      <dgm:spPr/>
    </dgm:pt>
    <dgm:pt modelId="{A63C805A-2425-499F-9E3D-07572D2EFE2E}" type="pres">
      <dgm:prSet presAssocID="{9A50C420-6AD4-4037-ACDF-4A3F80701CEF}" presName="desTx" presStyleLbl="revTx" presStyleIdx="1" presStyleCnt="6">
        <dgm:presLayoutVars/>
      </dgm:prSet>
      <dgm:spPr/>
    </dgm:pt>
    <dgm:pt modelId="{78FD3D87-FABD-41D5-8B48-C8947F1BAC09}" type="pres">
      <dgm:prSet presAssocID="{1E039775-43CE-4677-B4C7-52D6954CD772}" presName="sibTrans" presStyleCnt="0"/>
      <dgm:spPr/>
    </dgm:pt>
    <dgm:pt modelId="{D701765D-1C73-4EAC-B384-2E1ACA2EE928}" type="pres">
      <dgm:prSet presAssocID="{5D5B8C92-2D34-4D6F-A4C2-8F7CD0EEDC33}" presName="compNode" presStyleCnt="0"/>
      <dgm:spPr/>
    </dgm:pt>
    <dgm:pt modelId="{90933176-5882-4880-9406-AC74DD041D97}" type="pres">
      <dgm:prSet presAssocID="{5D5B8C92-2D34-4D6F-A4C2-8F7CD0EEDC33}" presName="bgRect" presStyleLbl="bgShp" presStyleIdx="1" presStyleCnt="3"/>
      <dgm:spPr/>
    </dgm:pt>
    <dgm:pt modelId="{A49B71F8-BE04-4843-B94F-4C4044CF6AD6}" type="pres">
      <dgm:prSet presAssocID="{5D5B8C92-2D34-4D6F-A4C2-8F7CD0EED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BD49F1-348F-4406-8868-8E645FC969E0}" type="pres">
      <dgm:prSet presAssocID="{5D5B8C92-2D34-4D6F-A4C2-8F7CD0EEDC33}" presName="spaceRect" presStyleCnt="0"/>
      <dgm:spPr/>
    </dgm:pt>
    <dgm:pt modelId="{92260B2B-A2F4-46F0-8F64-22C71A1F440D}" type="pres">
      <dgm:prSet presAssocID="{5D5B8C92-2D34-4D6F-A4C2-8F7CD0EEDC33}" presName="parTx" presStyleLbl="revTx" presStyleIdx="2" presStyleCnt="6">
        <dgm:presLayoutVars>
          <dgm:chMax val="0"/>
          <dgm:chPref val="0"/>
        </dgm:presLayoutVars>
      </dgm:prSet>
      <dgm:spPr/>
    </dgm:pt>
    <dgm:pt modelId="{6B8FBCAD-B155-433F-93A3-AA0B9F0AA52E}" type="pres">
      <dgm:prSet presAssocID="{5D5B8C92-2D34-4D6F-A4C2-8F7CD0EEDC33}" presName="desTx" presStyleLbl="revTx" presStyleIdx="3" presStyleCnt="6">
        <dgm:presLayoutVars/>
      </dgm:prSet>
      <dgm:spPr/>
    </dgm:pt>
    <dgm:pt modelId="{BE8B4F11-54D0-47E2-A09C-051F9828E4C8}" type="pres">
      <dgm:prSet presAssocID="{361235CF-5D4F-4EDC-A368-C66E8E4EE192}" presName="sibTrans" presStyleCnt="0"/>
      <dgm:spPr/>
    </dgm:pt>
    <dgm:pt modelId="{D11BBEF2-B7E4-4A19-A704-BCE37B6EFB52}" type="pres">
      <dgm:prSet presAssocID="{F337E2BB-7317-498E-A551-6091781F3246}" presName="compNode" presStyleCnt="0"/>
      <dgm:spPr/>
    </dgm:pt>
    <dgm:pt modelId="{8C2A739E-3F2C-4224-9FE5-6DA3AFFBFE48}" type="pres">
      <dgm:prSet presAssocID="{F337E2BB-7317-498E-A551-6091781F3246}" presName="bgRect" presStyleLbl="bgShp" presStyleIdx="2" presStyleCnt="3"/>
      <dgm:spPr/>
    </dgm:pt>
    <dgm:pt modelId="{4244F216-D4F0-4F8A-B8B1-8E1E90BD2EA9}" type="pres">
      <dgm:prSet presAssocID="{F337E2BB-7317-498E-A551-6091781F32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070C2A2-570C-4D4B-AD3D-D83F17E4B6A4}" type="pres">
      <dgm:prSet presAssocID="{F337E2BB-7317-498E-A551-6091781F3246}" presName="spaceRect" presStyleCnt="0"/>
      <dgm:spPr/>
    </dgm:pt>
    <dgm:pt modelId="{B8868C91-02B6-432E-986B-E798421E4A93}" type="pres">
      <dgm:prSet presAssocID="{F337E2BB-7317-498E-A551-6091781F3246}" presName="parTx" presStyleLbl="revTx" presStyleIdx="4" presStyleCnt="6">
        <dgm:presLayoutVars>
          <dgm:chMax val="0"/>
          <dgm:chPref val="0"/>
        </dgm:presLayoutVars>
      </dgm:prSet>
      <dgm:spPr/>
    </dgm:pt>
    <dgm:pt modelId="{C8B63EC0-A198-4675-8AF7-7E7953FB0E21}" type="pres">
      <dgm:prSet presAssocID="{F337E2BB-7317-498E-A551-6091781F3246}" presName="desTx" presStyleLbl="revTx" presStyleIdx="5" presStyleCnt="6">
        <dgm:presLayoutVars/>
      </dgm:prSet>
      <dgm:spPr/>
    </dgm:pt>
  </dgm:ptLst>
  <dgm:cxnLst>
    <dgm:cxn modelId="{9B64CE00-AC9D-4E51-9645-CFEE511A5E18}" srcId="{F337E2BB-7317-498E-A551-6091781F3246}" destId="{C2B7C860-F168-472A-8515-142B549E8381}" srcOrd="0" destOrd="0" parTransId="{D6A119E8-1C43-4DD9-8A6B-97FC4D73B43C}" sibTransId="{7801BA61-45D1-4DBD-8F01-82E2730D9A50}"/>
    <dgm:cxn modelId="{4D7D9410-BD1C-4CBE-8CC1-2FB7A81C19AB}" type="presOf" srcId="{C2B7C860-F168-472A-8515-142B549E8381}" destId="{C8B63EC0-A198-4675-8AF7-7E7953FB0E21}" srcOrd="0" destOrd="0" presId="urn:microsoft.com/office/officeart/2018/2/layout/IconVerticalSolidList"/>
    <dgm:cxn modelId="{2F88662E-BF53-4E46-96AE-56C909F3C2C4}" srcId="{EE9D66BE-8235-4E50-8819-9531A8B7B0A4}" destId="{F337E2BB-7317-498E-A551-6091781F3246}" srcOrd="2" destOrd="0" parTransId="{F2996B23-80FE-4144-9463-EF3EE5C65CDE}" sibTransId="{441F8322-BB1B-4284-BE84-794D1D4A48E2}"/>
    <dgm:cxn modelId="{8F21995B-211A-4D35-BD42-775E2ED41CFE}" type="presOf" srcId="{F337E2BB-7317-498E-A551-6091781F3246}" destId="{B8868C91-02B6-432E-986B-E798421E4A93}" srcOrd="0" destOrd="0" presId="urn:microsoft.com/office/officeart/2018/2/layout/IconVerticalSolidList"/>
    <dgm:cxn modelId="{11E5CA70-961C-4D8D-B33A-62A97A55237C}" srcId="{9A50C420-6AD4-4037-ACDF-4A3F80701CEF}" destId="{F691A21E-4DFE-474B-818A-E545F41E8F7E}" srcOrd="0" destOrd="0" parTransId="{531B3792-9C8E-4DE1-9C88-4D8E58D98155}" sibTransId="{5AB2B8B9-219E-4C12-9B00-E1074C819E72}"/>
    <dgm:cxn modelId="{B7EAA252-7DDD-4EA7-A9E7-0CCAB4FF77D5}" type="presOf" srcId="{F691A21E-4DFE-474B-818A-E545F41E8F7E}" destId="{A63C805A-2425-499F-9E3D-07572D2EFE2E}" srcOrd="0" destOrd="0" presId="urn:microsoft.com/office/officeart/2018/2/layout/IconVerticalSolidList"/>
    <dgm:cxn modelId="{35DE9856-1388-4F2F-BC69-69AF1853D382}" type="presOf" srcId="{5D5B8C92-2D34-4D6F-A4C2-8F7CD0EEDC33}" destId="{92260B2B-A2F4-46F0-8F64-22C71A1F440D}" srcOrd="0" destOrd="0" presId="urn:microsoft.com/office/officeart/2018/2/layout/IconVerticalSolidList"/>
    <dgm:cxn modelId="{8E7D9181-EA8F-4A56-B9DB-9C0060A5BEFD}" type="presOf" srcId="{EE9D66BE-8235-4E50-8819-9531A8B7B0A4}" destId="{A7950593-7138-400C-82FD-58F86D896048}" srcOrd="0" destOrd="0" presId="urn:microsoft.com/office/officeart/2018/2/layout/IconVerticalSolidList"/>
    <dgm:cxn modelId="{87C3A69F-A1AC-410A-9A80-79C360008048}" srcId="{EE9D66BE-8235-4E50-8819-9531A8B7B0A4}" destId="{9A50C420-6AD4-4037-ACDF-4A3F80701CEF}" srcOrd="0" destOrd="0" parTransId="{359A4C6D-DFEA-4838-BCB6-B2C3F6DD78EF}" sibTransId="{1E039775-43CE-4677-B4C7-52D6954CD772}"/>
    <dgm:cxn modelId="{05AEFEB2-453B-4A56-940C-176A3EDE55F7}" srcId="{5D5B8C92-2D34-4D6F-A4C2-8F7CD0EEDC33}" destId="{50A2CCCD-7CB5-4959-84CC-8402CC04437D}" srcOrd="0" destOrd="0" parTransId="{AD907071-9702-4B4B-B929-F6EFECF4EA8B}" sibTransId="{4FBB9691-3D69-4222-A467-86FB358E6F67}"/>
    <dgm:cxn modelId="{A00EADB5-74A9-46F2-9FFF-D39E464736E8}" type="presOf" srcId="{9A50C420-6AD4-4037-ACDF-4A3F80701CEF}" destId="{F1F04F48-9BEC-4282-BDC0-E56400A63FC8}" srcOrd="0" destOrd="0" presId="urn:microsoft.com/office/officeart/2018/2/layout/IconVerticalSolidList"/>
    <dgm:cxn modelId="{E356C9DE-F9BE-4D83-A2D7-C7A92D93BC3B}" srcId="{EE9D66BE-8235-4E50-8819-9531A8B7B0A4}" destId="{5D5B8C92-2D34-4D6F-A4C2-8F7CD0EEDC33}" srcOrd="1" destOrd="0" parTransId="{45020F98-995E-435F-86AA-5E01AB1FA3EA}" sibTransId="{361235CF-5D4F-4EDC-A368-C66E8E4EE192}"/>
    <dgm:cxn modelId="{E601F6F6-65EE-41CC-A336-4B7CC4E427B0}" type="presOf" srcId="{50A2CCCD-7CB5-4959-84CC-8402CC04437D}" destId="{6B8FBCAD-B155-433F-93A3-AA0B9F0AA52E}" srcOrd="0" destOrd="0" presId="urn:microsoft.com/office/officeart/2018/2/layout/IconVerticalSolidList"/>
    <dgm:cxn modelId="{377E7EDA-EDEB-4352-8D23-70C8315DCC6B}" type="presParOf" srcId="{A7950593-7138-400C-82FD-58F86D896048}" destId="{CFA05926-EE22-40E5-8127-A544FC285756}" srcOrd="0" destOrd="0" presId="urn:microsoft.com/office/officeart/2018/2/layout/IconVerticalSolidList"/>
    <dgm:cxn modelId="{4B540195-F3C0-4D7C-BCEA-6A4FFEAF7BC1}" type="presParOf" srcId="{CFA05926-EE22-40E5-8127-A544FC285756}" destId="{E87A94D1-A299-4C29-88E1-3FE0E0C47256}" srcOrd="0" destOrd="0" presId="urn:microsoft.com/office/officeart/2018/2/layout/IconVerticalSolidList"/>
    <dgm:cxn modelId="{ECC2F94B-4C11-4579-936F-457500F27029}" type="presParOf" srcId="{CFA05926-EE22-40E5-8127-A544FC285756}" destId="{8E0AB904-D22E-4BA2-B952-4B5CF120F20D}" srcOrd="1" destOrd="0" presId="urn:microsoft.com/office/officeart/2018/2/layout/IconVerticalSolidList"/>
    <dgm:cxn modelId="{4AFE8C32-633F-493A-BB12-B65FA314C5AE}" type="presParOf" srcId="{CFA05926-EE22-40E5-8127-A544FC285756}" destId="{927ED2DE-7B3D-4CDD-8F2D-BA3EE0220174}" srcOrd="2" destOrd="0" presId="urn:microsoft.com/office/officeart/2018/2/layout/IconVerticalSolidList"/>
    <dgm:cxn modelId="{49B4CD66-5AF2-48BA-AE04-A836B78CCEA5}" type="presParOf" srcId="{CFA05926-EE22-40E5-8127-A544FC285756}" destId="{F1F04F48-9BEC-4282-BDC0-E56400A63FC8}" srcOrd="3" destOrd="0" presId="urn:microsoft.com/office/officeart/2018/2/layout/IconVerticalSolidList"/>
    <dgm:cxn modelId="{64E4DBD1-8E44-4E25-8DA9-0C7F4F6946AE}" type="presParOf" srcId="{CFA05926-EE22-40E5-8127-A544FC285756}" destId="{A63C805A-2425-499F-9E3D-07572D2EFE2E}" srcOrd="4" destOrd="0" presId="urn:microsoft.com/office/officeart/2018/2/layout/IconVerticalSolidList"/>
    <dgm:cxn modelId="{F16A1720-36CF-439D-99E5-EB842FB8A066}" type="presParOf" srcId="{A7950593-7138-400C-82FD-58F86D896048}" destId="{78FD3D87-FABD-41D5-8B48-C8947F1BAC09}" srcOrd="1" destOrd="0" presId="urn:microsoft.com/office/officeart/2018/2/layout/IconVerticalSolidList"/>
    <dgm:cxn modelId="{B83B5B90-68F5-434A-A504-72AB801774F7}" type="presParOf" srcId="{A7950593-7138-400C-82FD-58F86D896048}" destId="{D701765D-1C73-4EAC-B384-2E1ACA2EE928}" srcOrd="2" destOrd="0" presId="urn:microsoft.com/office/officeart/2018/2/layout/IconVerticalSolidList"/>
    <dgm:cxn modelId="{FDDC99A6-1245-4EBA-810B-4F8138BF80BC}" type="presParOf" srcId="{D701765D-1C73-4EAC-B384-2E1ACA2EE928}" destId="{90933176-5882-4880-9406-AC74DD041D97}" srcOrd="0" destOrd="0" presId="urn:microsoft.com/office/officeart/2018/2/layout/IconVerticalSolidList"/>
    <dgm:cxn modelId="{5ED4CA31-A4F8-49D5-808B-3B8B7461C859}" type="presParOf" srcId="{D701765D-1C73-4EAC-B384-2E1ACA2EE928}" destId="{A49B71F8-BE04-4843-B94F-4C4044CF6AD6}" srcOrd="1" destOrd="0" presId="urn:microsoft.com/office/officeart/2018/2/layout/IconVerticalSolidList"/>
    <dgm:cxn modelId="{CFA00028-B14B-46B6-ABDF-6B7AFA09092C}" type="presParOf" srcId="{D701765D-1C73-4EAC-B384-2E1ACA2EE928}" destId="{FEBD49F1-348F-4406-8868-8E645FC969E0}" srcOrd="2" destOrd="0" presId="urn:microsoft.com/office/officeart/2018/2/layout/IconVerticalSolidList"/>
    <dgm:cxn modelId="{DC58DF83-2F20-4378-989A-1A0E6D52413D}" type="presParOf" srcId="{D701765D-1C73-4EAC-B384-2E1ACA2EE928}" destId="{92260B2B-A2F4-46F0-8F64-22C71A1F440D}" srcOrd="3" destOrd="0" presId="urn:microsoft.com/office/officeart/2018/2/layout/IconVerticalSolidList"/>
    <dgm:cxn modelId="{0E794DEA-5D08-4114-B2BC-B1C1FFEFC6A3}" type="presParOf" srcId="{D701765D-1C73-4EAC-B384-2E1ACA2EE928}" destId="{6B8FBCAD-B155-433F-93A3-AA0B9F0AA52E}" srcOrd="4" destOrd="0" presId="urn:microsoft.com/office/officeart/2018/2/layout/IconVerticalSolidList"/>
    <dgm:cxn modelId="{A337F860-346A-4A2B-8911-B5FAB75F7194}" type="presParOf" srcId="{A7950593-7138-400C-82FD-58F86D896048}" destId="{BE8B4F11-54D0-47E2-A09C-051F9828E4C8}" srcOrd="3" destOrd="0" presId="urn:microsoft.com/office/officeart/2018/2/layout/IconVerticalSolidList"/>
    <dgm:cxn modelId="{BA5675FB-9ACE-4E24-BA49-939921D80F3C}" type="presParOf" srcId="{A7950593-7138-400C-82FD-58F86D896048}" destId="{D11BBEF2-B7E4-4A19-A704-BCE37B6EFB52}" srcOrd="4" destOrd="0" presId="urn:microsoft.com/office/officeart/2018/2/layout/IconVerticalSolidList"/>
    <dgm:cxn modelId="{E3809771-F90B-4958-A89D-B9AFF90CBE35}" type="presParOf" srcId="{D11BBEF2-B7E4-4A19-A704-BCE37B6EFB52}" destId="{8C2A739E-3F2C-4224-9FE5-6DA3AFFBFE48}" srcOrd="0" destOrd="0" presId="urn:microsoft.com/office/officeart/2018/2/layout/IconVerticalSolidList"/>
    <dgm:cxn modelId="{91F94D50-6830-4569-AAD9-F63D7689C18D}" type="presParOf" srcId="{D11BBEF2-B7E4-4A19-A704-BCE37B6EFB52}" destId="{4244F216-D4F0-4F8A-B8B1-8E1E90BD2EA9}" srcOrd="1" destOrd="0" presId="urn:microsoft.com/office/officeart/2018/2/layout/IconVerticalSolidList"/>
    <dgm:cxn modelId="{593C9CFA-4C74-4D12-B283-104679488C9E}" type="presParOf" srcId="{D11BBEF2-B7E4-4A19-A704-BCE37B6EFB52}" destId="{C070C2A2-570C-4D4B-AD3D-D83F17E4B6A4}" srcOrd="2" destOrd="0" presId="urn:microsoft.com/office/officeart/2018/2/layout/IconVerticalSolidList"/>
    <dgm:cxn modelId="{2F08D3DD-87E6-43EA-8F90-9FC0B5A8D9D5}" type="presParOf" srcId="{D11BBEF2-B7E4-4A19-A704-BCE37B6EFB52}" destId="{B8868C91-02B6-432E-986B-E798421E4A93}" srcOrd="3" destOrd="0" presId="urn:microsoft.com/office/officeart/2018/2/layout/IconVerticalSolidList"/>
    <dgm:cxn modelId="{9B0F251E-1816-41C6-B697-571B9883BFB3}" type="presParOf" srcId="{D11BBEF2-B7E4-4A19-A704-BCE37B6EFB52}" destId="{C8B63EC0-A198-4675-8AF7-7E7953FB0E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A94D1-A299-4C29-88E1-3FE0E0C47256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AB904-D22E-4BA2-B952-4B5CF120F20D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04F48-9BEC-4282-BDC0-E56400A63FC8}">
      <dsp:nvSpPr>
        <dsp:cNvPr id="0" name=""/>
        <dsp:cNvSpPr/>
      </dsp:nvSpPr>
      <dsp:spPr>
        <a:xfrm>
          <a:off x="1591264" y="588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65 minutes, 52 questions.</a:t>
          </a:r>
        </a:p>
      </dsp:txBody>
      <dsp:txXfrm>
        <a:off x="1591264" y="588"/>
        <a:ext cx="3011766" cy="1377717"/>
      </dsp:txXfrm>
    </dsp:sp>
    <dsp:sp modelId="{A63C805A-2425-499F-9E3D-07572D2EFE2E}">
      <dsp:nvSpPr>
        <dsp:cNvPr id="0" name=""/>
        <dsp:cNvSpPr/>
      </dsp:nvSpPr>
      <dsp:spPr>
        <a:xfrm>
          <a:off x="4603030" y="588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That’s 75 seconds per question.</a:t>
          </a:r>
        </a:p>
      </dsp:txBody>
      <dsp:txXfrm>
        <a:off x="4603030" y="588"/>
        <a:ext cx="2089783" cy="1377717"/>
      </dsp:txXfrm>
    </dsp:sp>
    <dsp:sp modelId="{90933176-5882-4880-9406-AC74DD041D97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B71F8-BE04-4843-B94F-4C4044CF6AD6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60B2B-A2F4-46F0-8F64-22C71A1F440D}">
      <dsp:nvSpPr>
        <dsp:cNvPr id="0" name=""/>
        <dsp:cNvSpPr/>
      </dsp:nvSpPr>
      <dsp:spPr>
        <a:xfrm>
          <a:off x="1591264" y="1722736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 passages with 10-11 questions each</a:t>
          </a:r>
        </a:p>
      </dsp:txBody>
      <dsp:txXfrm>
        <a:off x="1591264" y="1722736"/>
        <a:ext cx="3011766" cy="1377717"/>
      </dsp:txXfrm>
    </dsp:sp>
    <dsp:sp modelId="{6B8FBCAD-B155-433F-93A3-AA0B9F0AA52E}">
      <dsp:nvSpPr>
        <dsp:cNvPr id="0" name=""/>
        <dsp:cNvSpPr/>
      </dsp:nvSpPr>
      <dsp:spPr>
        <a:xfrm>
          <a:off x="4603030" y="1722736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Usually one old passage, two science, two modern lit</a:t>
          </a:r>
        </a:p>
      </dsp:txBody>
      <dsp:txXfrm>
        <a:off x="4603030" y="1722736"/>
        <a:ext cx="2089783" cy="1377717"/>
      </dsp:txXfrm>
    </dsp:sp>
    <dsp:sp modelId="{8C2A739E-3F2C-4224-9FE5-6DA3AFFBFE48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F216-D4F0-4F8A-B8B1-8E1E90BD2EA9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8C91-02B6-432E-986B-E798421E4A93}">
      <dsp:nvSpPr>
        <dsp:cNvPr id="0" name=""/>
        <dsp:cNvSpPr/>
      </dsp:nvSpPr>
      <dsp:spPr>
        <a:xfrm>
          <a:off x="1591264" y="3444883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 minutes to read each passage.</a:t>
          </a:r>
        </a:p>
      </dsp:txBody>
      <dsp:txXfrm>
        <a:off x="1591264" y="3444883"/>
        <a:ext cx="3011766" cy="1377717"/>
      </dsp:txXfrm>
    </dsp:sp>
    <dsp:sp modelId="{C8B63EC0-A198-4675-8AF7-7E7953FB0E21}">
      <dsp:nvSpPr>
        <dsp:cNvPr id="0" name=""/>
        <dsp:cNvSpPr/>
      </dsp:nvSpPr>
      <dsp:spPr>
        <a:xfrm>
          <a:off x="4603030" y="3444883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45 seconds per question.</a:t>
          </a:r>
        </a:p>
      </dsp:txBody>
      <dsp:txXfrm>
        <a:off x="4603030" y="3444883"/>
        <a:ext cx="2089783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62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72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C16B-3C2F-40CB-B52F-DF28F804F51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32EB4A-9FA3-47B2-A53B-430F5329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1CF-4CF0-4C95-8917-03FE4C77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Strategies for the SAT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5DFE1-0E21-4D42-BF66-87A34A6B4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Intensive Workshop 2019</a:t>
            </a:r>
          </a:p>
        </p:txBody>
      </p:sp>
    </p:spTree>
    <p:extLst>
      <p:ext uri="{BB962C8B-B14F-4D97-AF65-F5344CB8AC3E}">
        <p14:creationId xmlns:p14="http://schemas.microsoft.com/office/powerpoint/2010/main" val="3141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D6F59-B647-4AE9-8373-FF15167A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Concrete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5BB4-EDB8-474E-99C8-B9D46C49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 the preamble.</a:t>
            </a:r>
          </a:p>
          <a:p>
            <a:r>
              <a:rPr lang="en-US">
                <a:solidFill>
                  <a:srgbClr val="FFFFFF"/>
                </a:solidFill>
              </a:rPr>
              <a:t>Read the passage.</a:t>
            </a:r>
          </a:p>
          <a:p>
            <a:r>
              <a:rPr lang="en-US">
                <a:solidFill>
                  <a:srgbClr val="FFFFFF"/>
                </a:solidFill>
              </a:rPr>
              <a:t>Read the question.</a:t>
            </a:r>
          </a:p>
          <a:p>
            <a:r>
              <a:rPr lang="en-US">
                <a:solidFill>
                  <a:srgbClr val="FFFFFF"/>
                </a:solidFill>
              </a:rPr>
              <a:t>Predict the answer.</a:t>
            </a:r>
          </a:p>
          <a:p>
            <a:r>
              <a:rPr lang="en-US">
                <a:solidFill>
                  <a:srgbClr val="FFFFFF"/>
                </a:solidFill>
              </a:rPr>
              <a:t>Use process of elimination.</a:t>
            </a:r>
          </a:p>
        </p:txBody>
      </p:sp>
    </p:spTree>
    <p:extLst>
      <p:ext uri="{BB962C8B-B14F-4D97-AF65-F5344CB8AC3E}">
        <p14:creationId xmlns:p14="http://schemas.microsoft.com/office/powerpoint/2010/main" val="212396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42334-64FD-4B67-B5D6-74FA6F64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About the Reading Section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EB9FA7E-E810-4CF5-A1A7-56CCC81C9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6380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3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4BE24C-1C96-4D59-942E-E68DB760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Reading Section is Ambiguous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3979-795B-4716-B6BA-B3E64C32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SAT claims 3 100% wrong, 1 100% right.</a:t>
            </a:r>
          </a:p>
          <a:p>
            <a:r>
              <a:rPr lang="en-US" dirty="0"/>
              <a:t>Not entirely true, often exist some trippy nuanced questions.</a:t>
            </a:r>
          </a:p>
          <a:p>
            <a:r>
              <a:rPr lang="en-US" dirty="0"/>
              <a:t>What are good strategies to avoid this?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A4DEA-6E02-41C4-A9ED-F705F487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Common Sense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D564D25-D13E-4FA6-8302-23C67508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Don’t use it.</a:t>
            </a:r>
          </a:p>
          <a:p>
            <a:r>
              <a:rPr lang="en-US">
                <a:solidFill>
                  <a:srgbClr val="FFFFFF"/>
                </a:solidFill>
              </a:rPr>
              <a:t>Correct answer has direct evidence in text.</a:t>
            </a:r>
          </a:p>
        </p:txBody>
      </p:sp>
    </p:spTree>
    <p:extLst>
      <p:ext uri="{BB962C8B-B14F-4D97-AF65-F5344CB8AC3E}">
        <p14:creationId xmlns:p14="http://schemas.microsoft.com/office/powerpoint/2010/main" val="79938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12384-D72A-41E2-A01C-B192B0F7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Key Words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76A5-C4D0-47E7-A6CE-AA61186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Identify key words in answer choices.</a:t>
            </a:r>
          </a:p>
          <a:p>
            <a:r>
              <a:rPr lang="en-US" dirty="0"/>
              <a:t>Correct answer will:</a:t>
            </a:r>
          </a:p>
          <a:p>
            <a:pPr lvl="1"/>
            <a:r>
              <a:rPr lang="en-US" dirty="0"/>
              <a:t>Have the key words in it.</a:t>
            </a:r>
          </a:p>
          <a:p>
            <a:pPr lvl="1"/>
            <a:r>
              <a:rPr lang="en-US" dirty="0"/>
              <a:t>Have a very close synonym to the key word in it.</a:t>
            </a:r>
          </a:p>
          <a:p>
            <a:r>
              <a:rPr lang="en-US" dirty="0"/>
              <a:t>When in doubt, look for key words.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5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49050-65B5-4797-8D5A-C5EEE06C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Keep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F9B3-F091-47EC-8AEC-BBCFDBC8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are weighted evenly.</a:t>
            </a:r>
          </a:p>
          <a:p>
            <a:r>
              <a:rPr lang="en-US">
                <a:solidFill>
                  <a:srgbClr val="FFFFFF"/>
                </a:solidFill>
              </a:rPr>
              <a:t>If you’re stuck on a sentence (eg having to reread):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Move on.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Mark it as a trouble sentence.</a:t>
            </a:r>
          </a:p>
          <a:p>
            <a:r>
              <a:rPr lang="en-US">
                <a:solidFill>
                  <a:srgbClr val="FFFFFF"/>
                </a:solidFill>
              </a:rPr>
              <a:t>Trouble sentences may not be critical for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916699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541-F2E5-4095-B963-2076D249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vs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949A-2E94-49CF-86AE-974D008A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understand the passage.</a:t>
            </a:r>
          </a:p>
          <a:p>
            <a:r>
              <a:rPr lang="en-US" dirty="0"/>
              <a:t>You have to locate information.</a:t>
            </a:r>
          </a:p>
          <a:p>
            <a:r>
              <a:rPr lang="en-US" dirty="0"/>
              <a:t>Much more important to find information than to comprehend it.</a:t>
            </a:r>
          </a:p>
          <a:p>
            <a:pPr lvl="1"/>
            <a:r>
              <a:rPr lang="en-US" dirty="0"/>
              <a:t>See “Key Words” slide.</a:t>
            </a:r>
          </a:p>
        </p:txBody>
      </p:sp>
    </p:spTree>
    <p:extLst>
      <p:ext uri="{BB962C8B-B14F-4D97-AF65-F5344CB8AC3E}">
        <p14:creationId xmlns:p14="http://schemas.microsoft.com/office/powerpoint/2010/main" val="34690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41D0-6BFD-4704-B5D0-99F354C3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Marking Up the Passage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0506-2717-497C-AC6E-BBBC0D90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Physical interaction with passage often helps promote retention.</a:t>
            </a:r>
          </a:p>
          <a:p>
            <a:r>
              <a:rPr lang="en-US">
                <a:solidFill>
                  <a:srgbClr val="FFFFFF"/>
                </a:solidFill>
              </a:rPr>
              <a:t>Mark up: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Confusing words.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Summarize difficult paragraph in a few words.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Important ideas.</a:t>
            </a:r>
          </a:p>
        </p:txBody>
      </p:sp>
    </p:spTree>
    <p:extLst>
      <p:ext uri="{BB962C8B-B14F-4D97-AF65-F5344CB8AC3E}">
        <p14:creationId xmlns:p14="http://schemas.microsoft.com/office/powerpoint/2010/main" val="78948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D18639-51C0-4315-AFF9-1353C9B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Things to Note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24AB1C-8AC0-465C-B79A-F0C7D6B7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/>
              <a:t>Main ideas</a:t>
            </a:r>
          </a:p>
          <a:p>
            <a:pPr lvl="1"/>
            <a:r>
              <a:rPr lang="en-US"/>
              <a:t>Of each paragraph</a:t>
            </a:r>
          </a:p>
          <a:p>
            <a:pPr lvl="1"/>
            <a:r>
              <a:rPr lang="en-US"/>
              <a:t>Of the passage</a:t>
            </a:r>
          </a:p>
          <a:p>
            <a:r>
              <a:rPr lang="en-US"/>
              <a:t>Author’s opinion</a:t>
            </a:r>
          </a:p>
          <a:p>
            <a:r>
              <a:rPr lang="en-US"/>
              <a:t>Names of characters</a:t>
            </a:r>
          </a:p>
          <a:p>
            <a:r>
              <a:rPr lang="en-US"/>
              <a:t>Changes</a:t>
            </a:r>
          </a:p>
          <a:p>
            <a:pPr lvl="1"/>
            <a:r>
              <a:rPr lang="en-US"/>
              <a:t>In topic</a:t>
            </a:r>
          </a:p>
          <a:p>
            <a:pPr lvl="1"/>
            <a:r>
              <a:rPr lang="en-US"/>
              <a:t>In tone</a:t>
            </a:r>
          </a:p>
          <a:p>
            <a:pPr lvl="1"/>
            <a:r>
              <a:rPr lang="en-US"/>
              <a:t>In opinion</a:t>
            </a:r>
          </a:p>
          <a:p>
            <a:r>
              <a:rPr lang="en-US"/>
              <a:t>Evidence</a:t>
            </a:r>
          </a:p>
          <a:p>
            <a:r>
              <a:rPr lang="en-US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61160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Reading Strategies for the SAT Exam</vt:lpstr>
      <vt:lpstr>About the Reading Section</vt:lpstr>
      <vt:lpstr>Reading Section is Ambiguous</vt:lpstr>
      <vt:lpstr>Common Sense</vt:lpstr>
      <vt:lpstr>Key Words</vt:lpstr>
      <vt:lpstr>Keep Moving</vt:lpstr>
      <vt:lpstr>Locating vs Understanding</vt:lpstr>
      <vt:lpstr>Marking Up the Passage</vt:lpstr>
      <vt:lpstr>Things to Note</vt:lpstr>
      <vt:lpstr>Concrete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Strategies for the SAT Exam</dc:title>
  <dc:creator> </dc:creator>
  <cp:lastModifiedBy> </cp:lastModifiedBy>
  <cp:revision>1</cp:revision>
  <dcterms:created xsi:type="dcterms:W3CDTF">2019-06-27T16:05:52Z</dcterms:created>
  <dcterms:modified xsi:type="dcterms:W3CDTF">2019-06-27T16:06:04Z</dcterms:modified>
</cp:coreProperties>
</file>