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4" r:id="rId7"/>
    <p:sldId id="261" r:id="rId8"/>
    <p:sldId id="262" r:id="rId9"/>
    <p:sldId id="263"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3" d="100"/>
          <a:sy n="63" d="100"/>
        </p:scale>
        <p:origin x="240" y="1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ata13.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9.png"/><Relationship Id="rId7" Type="http://schemas.openxmlformats.org/officeDocument/2006/relationships/image" Target="../media/image31.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30.svg"/></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8.svg"/></Relationships>
</file>

<file path=ppt/diagrams/_rels/data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13.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9.png"/><Relationship Id="rId7" Type="http://schemas.openxmlformats.org/officeDocument/2006/relationships/image" Target="../media/image31.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3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8.svg"/></Relationships>
</file>

<file path=ppt/diagrams/_rels/drawing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789320-F472-4445-9E1C-AAB1852AA777}"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F1EAA23-A448-4C09-8DF9-1C3AB835DFEF}">
      <dgm:prSet/>
      <dgm:spPr/>
      <dgm:t>
        <a:bodyPr/>
        <a:lstStyle/>
        <a:p>
          <a:pPr>
            <a:defRPr b="1"/>
          </a:pPr>
          <a:r>
            <a:rPr lang="en-US"/>
            <a:t>Logos</a:t>
          </a:r>
        </a:p>
      </dgm:t>
    </dgm:pt>
    <dgm:pt modelId="{D653C32C-0E76-4896-B0F9-65EB66E7C31E}" type="parTrans" cxnId="{5068A67A-A43E-4ACD-9220-3D9AC8FC29EC}">
      <dgm:prSet/>
      <dgm:spPr/>
      <dgm:t>
        <a:bodyPr/>
        <a:lstStyle/>
        <a:p>
          <a:endParaRPr lang="en-US"/>
        </a:p>
      </dgm:t>
    </dgm:pt>
    <dgm:pt modelId="{73C07917-FD10-448E-B9CF-7971BCD8D056}" type="sibTrans" cxnId="{5068A67A-A43E-4ACD-9220-3D9AC8FC29EC}">
      <dgm:prSet/>
      <dgm:spPr/>
      <dgm:t>
        <a:bodyPr/>
        <a:lstStyle/>
        <a:p>
          <a:endParaRPr lang="en-US"/>
        </a:p>
      </dgm:t>
    </dgm:pt>
    <dgm:pt modelId="{02732A11-11BC-4979-B034-93E7FC568C31}">
      <dgm:prSet/>
      <dgm:spPr/>
      <dgm:t>
        <a:bodyPr/>
        <a:lstStyle/>
        <a:p>
          <a:r>
            <a:rPr lang="en-US"/>
            <a:t>Appeals to logical reasoning.</a:t>
          </a:r>
        </a:p>
      </dgm:t>
    </dgm:pt>
    <dgm:pt modelId="{94363AC2-2C0B-407B-A69E-94AF0DFF49D3}" type="parTrans" cxnId="{5E9752F8-F33A-45E5-A1E8-2AB49547D24D}">
      <dgm:prSet/>
      <dgm:spPr/>
      <dgm:t>
        <a:bodyPr/>
        <a:lstStyle/>
        <a:p>
          <a:endParaRPr lang="en-US"/>
        </a:p>
      </dgm:t>
    </dgm:pt>
    <dgm:pt modelId="{036A8C6A-FF5D-4230-81F5-E71A7CF3368C}" type="sibTrans" cxnId="{5E9752F8-F33A-45E5-A1E8-2AB49547D24D}">
      <dgm:prSet/>
      <dgm:spPr/>
      <dgm:t>
        <a:bodyPr/>
        <a:lstStyle/>
        <a:p>
          <a:endParaRPr lang="en-US"/>
        </a:p>
      </dgm:t>
    </dgm:pt>
    <dgm:pt modelId="{7CBDABB5-43C8-4430-8836-62DEE07E8F4C}">
      <dgm:prSet/>
      <dgm:spPr/>
      <dgm:t>
        <a:bodyPr/>
        <a:lstStyle/>
        <a:p>
          <a:r>
            <a:rPr lang="en-US"/>
            <a:t>How does the author use logic to construct his argument?</a:t>
          </a:r>
        </a:p>
      </dgm:t>
    </dgm:pt>
    <dgm:pt modelId="{E2141D3B-347B-48C5-8122-D21CD2502260}" type="parTrans" cxnId="{489A6813-1AA0-4C24-9828-85EDCE4CE932}">
      <dgm:prSet/>
      <dgm:spPr/>
      <dgm:t>
        <a:bodyPr/>
        <a:lstStyle/>
        <a:p>
          <a:endParaRPr lang="en-US"/>
        </a:p>
      </dgm:t>
    </dgm:pt>
    <dgm:pt modelId="{F7F80304-64ED-44B9-8348-09AA6EBE4C90}" type="sibTrans" cxnId="{489A6813-1AA0-4C24-9828-85EDCE4CE932}">
      <dgm:prSet/>
      <dgm:spPr/>
      <dgm:t>
        <a:bodyPr/>
        <a:lstStyle/>
        <a:p>
          <a:endParaRPr lang="en-US"/>
        </a:p>
      </dgm:t>
    </dgm:pt>
    <dgm:pt modelId="{29504F42-F0E6-481B-9A61-03C021523B36}">
      <dgm:prSet/>
      <dgm:spPr/>
      <dgm:t>
        <a:bodyPr/>
        <a:lstStyle/>
        <a:p>
          <a:pPr>
            <a:defRPr b="1"/>
          </a:pPr>
          <a:r>
            <a:rPr lang="en-US"/>
            <a:t>Ethos</a:t>
          </a:r>
        </a:p>
      </dgm:t>
    </dgm:pt>
    <dgm:pt modelId="{1E1638CF-DCC0-4AE8-A792-10CEF14FFF64}" type="parTrans" cxnId="{F4186E3B-9BF1-4F43-8473-CF4AFFFA4371}">
      <dgm:prSet/>
      <dgm:spPr/>
      <dgm:t>
        <a:bodyPr/>
        <a:lstStyle/>
        <a:p>
          <a:endParaRPr lang="en-US"/>
        </a:p>
      </dgm:t>
    </dgm:pt>
    <dgm:pt modelId="{858C619D-149F-46EF-A832-BB8923E85059}" type="sibTrans" cxnId="{F4186E3B-9BF1-4F43-8473-CF4AFFFA4371}">
      <dgm:prSet/>
      <dgm:spPr/>
      <dgm:t>
        <a:bodyPr/>
        <a:lstStyle/>
        <a:p>
          <a:endParaRPr lang="en-US"/>
        </a:p>
      </dgm:t>
    </dgm:pt>
    <dgm:pt modelId="{B90E9A3D-A068-4962-B33D-E3557EA60D93}">
      <dgm:prSet/>
      <dgm:spPr/>
      <dgm:t>
        <a:bodyPr/>
        <a:lstStyle/>
        <a:p>
          <a:r>
            <a:rPr lang="en-US"/>
            <a:t>Appeals to authority, ethics, morals, ideology, or doctrine.</a:t>
          </a:r>
        </a:p>
      </dgm:t>
    </dgm:pt>
    <dgm:pt modelId="{087E1F36-7AED-420E-AFA7-435DF24601A5}" type="parTrans" cxnId="{57FF933C-355E-44BA-9AE2-D246EAF2EC78}">
      <dgm:prSet/>
      <dgm:spPr/>
      <dgm:t>
        <a:bodyPr/>
        <a:lstStyle/>
        <a:p>
          <a:endParaRPr lang="en-US"/>
        </a:p>
      </dgm:t>
    </dgm:pt>
    <dgm:pt modelId="{3CEAE936-B606-4006-8B1B-4BCCFAF0BB81}" type="sibTrans" cxnId="{57FF933C-355E-44BA-9AE2-D246EAF2EC78}">
      <dgm:prSet/>
      <dgm:spPr/>
      <dgm:t>
        <a:bodyPr/>
        <a:lstStyle/>
        <a:p>
          <a:endParaRPr lang="en-US"/>
        </a:p>
      </dgm:t>
    </dgm:pt>
    <dgm:pt modelId="{62926B3C-0096-48E5-A26C-95B107377A5F}">
      <dgm:prSet/>
      <dgm:spPr/>
      <dgm:t>
        <a:bodyPr/>
        <a:lstStyle/>
        <a:p>
          <a:r>
            <a:rPr lang="en-US"/>
            <a:t>What sources does the author use to build credibility?</a:t>
          </a:r>
        </a:p>
      </dgm:t>
    </dgm:pt>
    <dgm:pt modelId="{F7520AA2-699F-41A0-94C1-57E0938F3FD1}" type="parTrans" cxnId="{BFD4F966-F58D-4EC8-A097-F430EB038B62}">
      <dgm:prSet/>
      <dgm:spPr/>
      <dgm:t>
        <a:bodyPr/>
        <a:lstStyle/>
        <a:p>
          <a:endParaRPr lang="en-US"/>
        </a:p>
      </dgm:t>
    </dgm:pt>
    <dgm:pt modelId="{171A7DE1-0A9A-4567-B93B-FB46B86CBEEA}" type="sibTrans" cxnId="{BFD4F966-F58D-4EC8-A097-F430EB038B62}">
      <dgm:prSet/>
      <dgm:spPr/>
      <dgm:t>
        <a:bodyPr/>
        <a:lstStyle/>
        <a:p>
          <a:endParaRPr lang="en-US"/>
        </a:p>
      </dgm:t>
    </dgm:pt>
    <dgm:pt modelId="{5B8D02CF-7FB6-4066-9F4D-D5917EBB7C38}">
      <dgm:prSet/>
      <dgm:spPr/>
      <dgm:t>
        <a:bodyPr/>
        <a:lstStyle/>
        <a:p>
          <a:pPr>
            <a:defRPr b="1"/>
          </a:pPr>
          <a:r>
            <a:rPr lang="en-US"/>
            <a:t>Pathos</a:t>
          </a:r>
        </a:p>
      </dgm:t>
    </dgm:pt>
    <dgm:pt modelId="{4A41BB27-316A-4CE0-A987-61BA688AF54B}" type="parTrans" cxnId="{7192B6F2-1CDB-40D0-93DF-C08F0F20D63A}">
      <dgm:prSet/>
      <dgm:spPr/>
      <dgm:t>
        <a:bodyPr/>
        <a:lstStyle/>
        <a:p>
          <a:endParaRPr lang="en-US"/>
        </a:p>
      </dgm:t>
    </dgm:pt>
    <dgm:pt modelId="{7B4B2ACA-4EFD-45B6-B164-5FA577E3E125}" type="sibTrans" cxnId="{7192B6F2-1CDB-40D0-93DF-C08F0F20D63A}">
      <dgm:prSet/>
      <dgm:spPr/>
      <dgm:t>
        <a:bodyPr/>
        <a:lstStyle/>
        <a:p>
          <a:endParaRPr lang="en-US"/>
        </a:p>
      </dgm:t>
    </dgm:pt>
    <dgm:pt modelId="{1AA6D36F-65A4-406A-AD37-0B81E1FA4D9F}">
      <dgm:prSet/>
      <dgm:spPr/>
      <dgm:t>
        <a:bodyPr/>
        <a:lstStyle/>
        <a:p>
          <a:r>
            <a:rPr lang="en-US"/>
            <a:t>Appeals to emotion; often more informal</a:t>
          </a:r>
        </a:p>
      </dgm:t>
    </dgm:pt>
    <dgm:pt modelId="{EE4A4B77-73E4-4A09-B121-AAD3F8196CB9}" type="parTrans" cxnId="{CB03A1BA-FB77-4F33-B103-D82C73F04687}">
      <dgm:prSet/>
      <dgm:spPr/>
      <dgm:t>
        <a:bodyPr/>
        <a:lstStyle/>
        <a:p>
          <a:endParaRPr lang="en-US"/>
        </a:p>
      </dgm:t>
    </dgm:pt>
    <dgm:pt modelId="{82D4374B-0DB9-4F2E-AC21-1A568AD6AD73}" type="sibTrans" cxnId="{CB03A1BA-FB77-4F33-B103-D82C73F04687}">
      <dgm:prSet/>
      <dgm:spPr/>
      <dgm:t>
        <a:bodyPr/>
        <a:lstStyle/>
        <a:p>
          <a:endParaRPr lang="en-US"/>
        </a:p>
      </dgm:t>
    </dgm:pt>
    <dgm:pt modelId="{AF126EDF-60A1-4014-893F-C0C05BC02EBC}">
      <dgm:prSet/>
      <dgm:spPr/>
      <dgm:t>
        <a:bodyPr/>
        <a:lstStyle/>
        <a:p>
          <a:r>
            <a:rPr lang="en-US"/>
            <a:t>How does the author use emotion to connect with his audience?</a:t>
          </a:r>
        </a:p>
      </dgm:t>
    </dgm:pt>
    <dgm:pt modelId="{A32C3F49-578C-4ACA-80A5-CDD4B45ED774}" type="parTrans" cxnId="{1B8C21B0-97C6-4609-A717-225FB475422D}">
      <dgm:prSet/>
      <dgm:spPr/>
      <dgm:t>
        <a:bodyPr/>
        <a:lstStyle/>
        <a:p>
          <a:endParaRPr lang="en-US"/>
        </a:p>
      </dgm:t>
    </dgm:pt>
    <dgm:pt modelId="{F91E4C4A-862A-480F-8120-536A6E606777}" type="sibTrans" cxnId="{1B8C21B0-97C6-4609-A717-225FB475422D}">
      <dgm:prSet/>
      <dgm:spPr/>
      <dgm:t>
        <a:bodyPr/>
        <a:lstStyle/>
        <a:p>
          <a:endParaRPr lang="en-US"/>
        </a:p>
      </dgm:t>
    </dgm:pt>
    <dgm:pt modelId="{8D82CBD1-6B38-4DF0-9427-8996A07A5859}" type="pres">
      <dgm:prSet presAssocID="{CE789320-F472-4445-9E1C-AAB1852AA777}" presName="root" presStyleCnt="0">
        <dgm:presLayoutVars>
          <dgm:dir/>
          <dgm:resizeHandles val="exact"/>
        </dgm:presLayoutVars>
      </dgm:prSet>
      <dgm:spPr/>
    </dgm:pt>
    <dgm:pt modelId="{9389EAB6-31D3-46A2-8E3F-9406146351A7}" type="pres">
      <dgm:prSet presAssocID="{4F1EAA23-A448-4C09-8DF9-1C3AB835DFEF}" presName="compNode" presStyleCnt="0"/>
      <dgm:spPr/>
    </dgm:pt>
    <dgm:pt modelId="{42D6473B-8BE6-4F44-9628-44A155F7C7DC}" type="pres">
      <dgm:prSet presAssocID="{4F1EAA23-A448-4C09-8DF9-1C3AB835DFE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D80156A5-B15F-4672-A215-4EA5E2F49264}" type="pres">
      <dgm:prSet presAssocID="{4F1EAA23-A448-4C09-8DF9-1C3AB835DFEF}" presName="iconSpace" presStyleCnt="0"/>
      <dgm:spPr/>
    </dgm:pt>
    <dgm:pt modelId="{0FB6C309-3229-4B26-839E-63CBAA9BCA54}" type="pres">
      <dgm:prSet presAssocID="{4F1EAA23-A448-4C09-8DF9-1C3AB835DFEF}" presName="parTx" presStyleLbl="revTx" presStyleIdx="0" presStyleCnt="6">
        <dgm:presLayoutVars>
          <dgm:chMax val="0"/>
          <dgm:chPref val="0"/>
        </dgm:presLayoutVars>
      </dgm:prSet>
      <dgm:spPr/>
    </dgm:pt>
    <dgm:pt modelId="{D428B3A9-C014-46C3-82A9-BE149FF0F01A}" type="pres">
      <dgm:prSet presAssocID="{4F1EAA23-A448-4C09-8DF9-1C3AB835DFEF}" presName="txSpace" presStyleCnt="0"/>
      <dgm:spPr/>
    </dgm:pt>
    <dgm:pt modelId="{60D1B85C-BDEB-4FD3-863E-4B9E0279375F}" type="pres">
      <dgm:prSet presAssocID="{4F1EAA23-A448-4C09-8DF9-1C3AB835DFEF}" presName="desTx" presStyleLbl="revTx" presStyleIdx="1" presStyleCnt="6">
        <dgm:presLayoutVars/>
      </dgm:prSet>
      <dgm:spPr/>
    </dgm:pt>
    <dgm:pt modelId="{13164CEE-823E-4E4F-A021-C8F75373E755}" type="pres">
      <dgm:prSet presAssocID="{73C07917-FD10-448E-B9CF-7971BCD8D056}" presName="sibTrans" presStyleCnt="0"/>
      <dgm:spPr/>
    </dgm:pt>
    <dgm:pt modelId="{A2521DAB-17DC-4C6D-A417-BD8A40B87F8F}" type="pres">
      <dgm:prSet presAssocID="{29504F42-F0E6-481B-9A61-03C021523B36}" presName="compNode" presStyleCnt="0"/>
      <dgm:spPr/>
    </dgm:pt>
    <dgm:pt modelId="{338D81CC-C593-4D8E-BD8B-D36C5E217612}" type="pres">
      <dgm:prSet presAssocID="{29504F42-F0E6-481B-9A61-03C021523B3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Venn Diagram"/>
        </a:ext>
      </dgm:extLst>
    </dgm:pt>
    <dgm:pt modelId="{EFD29A9C-3453-4A51-A59A-19C1B46E9A70}" type="pres">
      <dgm:prSet presAssocID="{29504F42-F0E6-481B-9A61-03C021523B36}" presName="iconSpace" presStyleCnt="0"/>
      <dgm:spPr/>
    </dgm:pt>
    <dgm:pt modelId="{7CBCEF44-1557-4F49-A649-426DADF376C4}" type="pres">
      <dgm:prSet presAssocID="{29504F42-F0E6-481B-9A61-03C021523B36}" presName="parTx" presStyleLbl="revTx" presStyleIdx="2" presStyleCnt="6">
        <dgm:presLayoutVars>
          <dgm:chMax val="0"/>
          <dgm:chPref val="0"/>
        </dgm:presLayoutVars>
      </dgm:prSet>
      <dgm:spPr/>
    </dgm:pt>
    <dgm:pt modelId="{664F6A1A-D13C-4756-98F1-FBF3BFA62DD3}" type="pres">
      <dgm:prSet presAssocID="{29504F42-F0E6-481B-9A61-03C021523B36}" presName="txSpace" presStyleCnt="0"/>
      <dgm:spPr/>
    </dgm:pt>
    <dgm:pt modelId="{53BE0F73-FF6F-4FAB-AD6C-323F0A18D831}" type="pres">
      <dgm:prSet presAssocID="{29504F42-F0E6-481B-9A61-03C021523B36}" presName="desTx" presStyleLbl="revTx" presStyleIdx="3" presStyleCnt="6">
        <dgm:presLayoutVars/>
      </dgm:prSet>
      <dgm:spPr/>
    </dgm:pt>
    <dgm:pt modelId="{485B8B36-60CC-4B7C-BCDB-B154F62CC53C}" type="pres">
      <dgm:prSet presAssocID="{858C619D-149F-46EF-A832-BB8923E85059}" presName="sibTrans" presStyleCnt="0"/>
      <dgm:spPr/>
    </dgm:pt>
    <dgm:pt modelId="{2A84E4CC-066E-4F8D-B718-6F9E5C20B95B}" type="pres">
      <dgm:prSet presAssocID="{5B8D02CF-7FB6-4066-9F4D-D5917EBB7C38}" presName="compNode" presStyleCnt="0"/>
      <dgm:spPr/>
    </dgm:pt>
    <dgm:pt modelId="{084F5289-77B7-4AFE-9B10-91B399FD8639}" type="pres">
      <dgm:prSet presAssocID="{5B8D02CF-7FB6-4066-9F4D-D5917EBB7C3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ustache Face with Solid Fill"/>
        </a:ext>
      </dgm:extLst>
    </dgm:pt>
    <dgm:pt modelId="{8403E7BF-F9CA-4158-8680-EB7A6EC80C38}" type="pres">
      <dgm:prSet presAssocID="{5B8D02CF-7FB6-4066-9F4D-D5917EBB7C38}" presName="iconSpace" presStyleCnt="0"/>
      <dgm:spPr/>
    </dgm:pt>
    <dgm:pt modelId="{958C6BD5-E225-4074-B326-0F7FB742BB5F}" type="pres">
      <dgm:prSet presAssocID="{5B8D02CF-7FB6-4066-9F4D-D5917EBB7C38}" presName="parTx" presStyleLbl="revTx" presStyleIdx="4" presStyleCnt="6">
        <dgm:presLayoutVars>
          <dgm:chMax val="0"/>
          <dgm:chPref val="0"/>
        </dgm:presLayoutVars>
      </dgm:prSet>
      <dgm:spPr/>
    </dgm:pt>
    <dgm:pt modelId="{5BE2B030-08A8-43EC-9D5D-F9627397D55F}" type="pres">
      <dgm:prSet presAssocID="{5B8D02CF-7FB6-4066-9F4D-D5917EBB7C38}" presName="txSpace" presStyleCnt="0"/>
      <dgm:spPr/>
    </dgm:pt>
    <dgm:pt modelId="{7921CCCB-F444-4FBE-A0E0-B17778E8B648}" type="pres">
      <dgm:prSet presAssocID="{5B8D02CF-7FB6-4066-9F4D-D5917EBB7C38}" presName="desTx" presStyleLbl="revTx" presStyleIdx="5" presStyleCnt="6">
        <dgm:presLayoutVars/>
      </dgm:prSet>
      <dgm:spPr/>
    </dgm:pt>
  </dgm:ptLst>
  <dgm:cxnLst>
    <dgm:cxn modelId="{489A6813-1AA0-4C24-9828-85EDCE4CE932}" srcId="{4F1EAA23-A448-4C09-8DF9-1C3AB835DFEF}" destId="{7CBDABB5-43C8-4430-8836-62DEE07E8F4C}" srcOrd="1" destOrd="0" parTransId="{E2141D3B-347B-48C5-8122-D21CD2502260}" sibTransId="{F7F80304-64ED-44B9-8348-09AA6EBE4C90}"/>
    <dgm:cxn modelId="{26B2C539-96D8-43FD-8AAC-FF4ADE8EB611}" type="presOf" srcId="{1AA6D36F-65A4-406A-AD37-0B81E1FA4D9F}" destId="{7921CCCB-F444-4FBE-A0E0-B17778E8B648}" srcOrd="0" destOrd="0" presId="urn:microsoft.com/office/officeart/2018/5/layout/CenteredIconLabelDescriptionList"/>
    <dgm:cxn modelId="{F4186E3B-9BF1-4F43-8473-CF4AFFFA4371}" srcId="{CE789320-F472-4445-9E1C-AAB1852AA777}" destId="{29504F42-F0E6-481B-9A61-03C021523B36}" srcOrd="1" destOrd="0" parTransId="{1E1638CF-DCC0-4AE8-A792-10CEF14FFF64}" sibTransId="{858C619D-149F-46EF-A832-BB8923E85059}"/>
    <dgm:cxn modelId="{57FF933C-355E-44BA-9AE2-D246EAF2EC78}" srcId="{29504F42-F0E6-481B-9A61-03C021523B36}" destId="{B90E9A3D-A068-4962-B33D-E3557EA60D93}" srcOrd="0" destOrd="0" parTransId="{087E1F36-7AED-420E-AFA7-435DF24601A5}" sibTransId="{3CEAE936-B606-4006-8B1B-4BCCFAF0BB81}"/>
    <dgm:cxn modelId="{9383F05E-C434-41BE-9DEB-EF1881F14284}" type="presOf" srcId="{AF126EDF-60A1-4014-893F-C0C05BC02EBC}" destId="{7921CCCB-F444-4FBE-A0E0-B17778E8B648}" srcOrd="0" destOrd="1" presId="urn:microsoft.com/office/officeart/2018/5/layout/CenteredIconLabelDescriptionList"/>
    <dgm:cxn modelId="{24E25260-4D39-4B12-848A-45A9627C7E11}" type="presOf" srcId="{7CBDABB5-43C8-4430-8836-62DEE07E8F4C}" destId="{60D1B85C-BDEB-4FD3-863E-4B9E0279375F}" srcOrd="0" destOrd="1" presId="urn:microsoft.com/office/officeart/2018/5/layout/CenteredIconLabelDescriptionList"/>
    <dgm:cxn modelId="{BFD4F966-F58D-4EC8-A097-F430EB038B62}" srcId="{29504F42-F0E6-481B-9A61-03C021523B36}" destId="{62926B3C-0096-48E5-A26C-95B107377A5F}" srcOrd="1" destOrd="0" parTransId="{F7520AA2-699F-41A0-94C1-57E0938F3FD1}" sibTransId="{171A7DE1-0A9A-4567-B93B-FB46B86CBEEA}"/>
    <dgm:cxn modelId="{7C069A56-7061-4977-B7D0-EA616B5D011F}" type="presOf" srcId="{4F1EAA23-A448-4C09-8DF9-1C3AB835DFEF}" destId="{0FB6C309-3229-4B26-839E-63CBAA9BCA54}" srcOrd="0" destOrd="0" presId="urn:microsoft.com/office/officeart/2018/5/layout/CenteredIconLabelDescriptionList"/>
    <dgm:cxn modelId="{2DF37279-7EF1-4A54-BC5B-5A7FD7BD8A07}" type="presOf" srcId="{CE789320-F472-4445-9E1C-AAB1852AA777}" destId="{8D82CBD1-6B38-4DF0-9427-8996A07A5859}" srcOrd="0" destOrd="0" presId="urn:microsoft.com/office/officeart/2018/5/layout/CenteredIconLabelDescriptionList"/>
    <dgm:cxn modelId="{8AA6947A-5D1E-49A1-89D0-DE5DEA6548E0}" type="presOf" srcId="{02732A11-11BC-4979-B034-93E7FC568C31}" destId="{60D1B85C-BDEB-4FD3-863E-4B9E0279375F}" srcOrd="0" destOrd="0" presId="urn:microsoft.com/office/officeart/2018/5/layout/CenteredIconLabelDescriptionList"/>
    <dgm:cxn modelId="{5068A67A-A43E-4ACD-9220-3D9AC8FC29EC}" srcId="{CE789320-F472-4445-9E1C-AAB1852AA777}" destId="{4F1EAA23-A448-4C09-8DF9-1C3AB835DFEF}" srcOrd="0" destOrd="0" parTransId="{D653C32C-0E76-4896-B0F9-65EB66E7C31E}" sibTransId="{73C07917-FD10-448E-B9CF-7971BCD8D056}"/>
    <dgm:cxn modelId="{51267A89-8FC0-45E4-A020-6E38D57CE0D9}" type="presOf" srcId="{5B8D02CF-7FB6-4066-9F4D-D5917EBB7C38}" destId="{958C6BD5-E225-4074-B326-0F7FB742BB5F}" srcOrd="0" destOrd="0" presId="urn:microsoft.com/office/officeart/2018/5/layout/CenteredIconLabelDescriptionList"/>
    <dgm:cxn modelId="{BADC4794-FA05-488D-9FA7-87B3B7AB03BC}" type="presOf" srcId="{29504F42-F0E6-481B-9A61-03C021523B36}" destId="{7CBCEF44-1557-4F49-A649-426DADF376C4}" srcOrd="0" destOrd="0" presId="urn:microsoft.com/office/officeart/2018/5/layout/CenteredIconLabelDescriptionList"/>
    <dgm:cxn modelId="{1B8C21B0-97C6-4609-A717-225FB475422D}" srcId="{5B8D02CF-7FB6-4066-9F4D-D5917EBB7C38}" destId="{AF126EDF-60A1-4014-893F-C0C05BC02EBC}" srcOrd="1" destOrd="0" parTransId="{A32C3F49-578C-4ACA-80A5-CDD4B45ED774}" sibTransId="{F91E4C4A-862A-480F-8120-536A6E606777}"/>
    <dgm:cxn modelId="{CB03A1BA-FB77-4F33-B103-D82C73F04687}" srcId="{5B8D02CF-7FB6-4066-9F4D-D5917EBB7C38}" destId="{1AA6D36F-65A4-406A-AD37-0B81E1FA4D9F}" srcOrd="0" destOrd="0" parTransId="{EE4A4B77-73E4-4A09-B121-AAD3F8196CB9}" sibTransId="{82D4374B-0DB9-4F2E-AC21-1A568AD6AD73}"/>
    <dgm:cxn modelId="{787004BC-F264-4DDE-B832-D6614A3A4794}" type="presOf" srcId="{62926B3C-0096-48E5-A26C-95B107377A5F}" destId="{53BE0F73-FF6F-4FAB-AD6C-323F0A18D831}" srcOrd="0" destOrd="1" presId="urn:microsoft.com/office/officeart/2018/5/layout/CenteredIconLabelDescriptionList"/>
    <dgm:cxn modelId="{6D86BCDF-5E2E-4232-B3E3-72F58B2E2FBE}" type="presOf" srcId="{B90E9A3D-A068-4962-B33D-E3557EA60D93}" destId="{53BE0F73-FF6F-4FAB-AD6C-323F0A18D831}" srcOrd="0" destOrd="0" presId="urn:microsoft.com/office/officeart/2018/5/layout/CenteredIconLabelDescriptionList"/>
    <dgm:cxn modelId="{7192B6F2-1CDB-40D0-93DF-C08F0F20D63A}" srcId="{CE789320-F472-4445-9E1C-AAB1852AA777}" destId="{5B8D02CF-7FB6-4066-9F4D-D5917EBB7C38}" srcOrd="2" destOrd="0" parTransId="{4A41BB27-316A-4CE0-A987-61BA688AF54B}" sibTransId="{7B4B2ACA-4EFD-45B6-B164-5FA577E3E125}"/>
    <dgm:cxn modelId="{5E9752F8-F33A-45E5-A1E8-2AB49547D24D}" srcId="{4F1EAA23-A448-4C09-8DF9-1C3AB835DFEF}" destId="{02732A11-11BC-4979-B034-93E7FC568C31}" srcOrd="0" destOrd="0" parTransId="{94363AC2-2C0B-407B-A69E-94AF0DFF49D3}" sibTransId="{036A8C6A-FF5D-4230-81F5-E71A7CF3368C}"/>
    <dgm:cxn modelId="{DAEEE400-B2B9-42EC-940A-92AF6E826DCB}" type="presParOf" srcId="{8D82CBD1-6B38-4DF0-9427-8996A07A5859}" destId="{9389EAB6-31D3-46A2-8E3F-9406146351A7}" srcOrd="0" destOrd="0" presId="urn:microsoft.com/office/officeart/2018/5/layout/CenteredIconLabelDescriptionList"/>
    <dgm:cxn modelId="{D5B8A987-B0A2-48CD-BBC1-34D1241FCD4C}" type="presParOf" srcId="{9389EAB6-31D3-46A2-8E3F-9406146351A7}" destId="{42D6473B-8BE6-4F44-9628-44A155F7C7DC}" srcOrd="0" destOrd="0" presId="urn:microsoft.com/office/officeart/2018/5/layout/CenteredIconLabelDescriptionList"/>
    <dgm:cxn modelId="{0EC60454-9E86-4C8A-B79B-93C9923B13F0}" type="presParOf" srcId="{9389EAB6-31D3-46A2-8E3F-9406146351A7}" destId="{D80156A5-B15F-4672-A215-4EA5E2F49264}" srcOrd="1" destOrd="0" presId="urn:microsoft.com/office/officeart/2018/5/layout/CenteredIconLabelDescriptionList"/>
    <dgm:cxn modelId="{E54569C5-AD3D-47DE-80C2-AA568074E2AC}" type="presParOf" srcId="{9389EAB6-31D3-46A2-8E3F-9406146351A7}" destId="{0FB6C309-3229-4B26-839E-63CBAA9BCA54}" srcOrd="2" destOrd="0" presId="urn:microsoft.com/office/officeart/2018/5/layout/CenteredIconLabelDescriptionList"/>
    <dgm:cxn modelId="{F4808620-F0A0-406D-BB7F-E76C0B3AFB3F}" type="presParOf" srcId="{9389EAB6-31D3-46A2-8E3F-9406146351A7}" destId="{D428B3A9-C014-46C3-82A9-BE149FF0F01A}" srcOrd="3" destOrd="0" presId="urn:microsoft.com/office/officeart/2018/5/layout/CenteredIconLabelDescriptionList"/>
    <dgm:cxn modelId="{64D2352D-D8D8-47A2-8238-B40451A84197}" type="presParOf" srcId="{9389EAB6-31D3-46A2-8E3F-9406146351A7}" destId="{60D1B85C-BDEB-4FD3-863E-4B9E0279375F}" srcOrd="4" destOrd="0" presId="urn:microsoft.com/office/officeart/2018/5/layout/CenteredIconLabelDescriptionList"/>
    <dgm:cxn modelId="{1A387796-9D9C-4CC2-BE00-21096246209F}" type="presParOf" srcId="{8D82CBD1-6B38-4DF0-9427-8996A07A5859}" destId="{13164CEE-823E-4E4F-A021-C8F75373E755}" srcOrd="1" destOrd="0" presId="urn:microsoft.com/office/officeart/2018/5/layout/CenteredIconLabelDescriptionList"/>
    <dgm:cxn modelId="{5A8146D7-FB48-46AE-9CE0-81AA937F2D3B}" type="presParOf" srcId="{8D82CBD1-6B38-4DF0-9427-8996A07A5859}" destId="{A2521DAB-17DC-4C6D-A417-BD8A40B87F8F}" srcOrd="2" destOrd="0" presId="urn:microsoft.com/office/officeart/2018/5/layout/CenteredIconLabelDescriptionList"/>
    <dgm:cxn modelId="{173C516E-FA6F-48DA-B41E-383DF5D0F895}" type="presParOf" srcId="{A2521DAB-17DC-4C6D-A417-BD8A40B87F8F}" destId="{338D81CC-C593-4D8E-BD8B-D36C5E217612}" srcOrd="0" destOrd="0" presId="urn:microsoft.com/office/officeart/2018/5/layout/CenteredIconLabelDescriptionList"/>
    <dgm:cxn modelId="{87B49422-43DA-46C9-BA1C-4A636511BD5F}" type="presParOf" srcId="{A2521DAB-17DC-4C6D-A417-BD8A40B87F8F}" destId="{EFD29A9C-3453-4A51-A59A-19C1B46E9A70}" srcOrd="1" destOrd="0" presId="urn:microsoft.com/office/officeart/2018/5/layout/CenteredIconLabelDescriptionList"/>
    <dgm:cxn modelId="{640D923A-0AAD-4971-BBDF-64586B2C9B5E}" type="presParOf" srcId="{A2521DAB-17DC-4C6D-A417-BD8A40B87F8F}" destId="{7CBCEF44-1557-4F49-A649-426DADF376C4}" srcOrd="2" destOrd="0" presId="urn:microsoft.com/office/officeart/2018/5/layout/CenteredIconLabelDescriptionList"/>
    <dgm:cxn modelId="{13DDFB4D-F876-488D-81C3-204F9D41271B}" type="presParOf" srcId="{A2521DAB-17DC-4C6D-A417-BD8A40B87F8F}" destId="{664F6A1A-D13C-4756-98F1-FBF3BFA62DD3}" srcOrd="3" destOrd="0" presId="urn:microsoft.com/office/officeart/2018/5/layout/CenteredIconLabelDescriptionList"/>
    <dgm:cxn modelId="{76836A94-A1A7-42C2-9673-A8004A0A2823}" type="presParOf" srcId="{A2521DAB-17DC-4C6D-A417-BD8A40B87F8F}" destId="{53BE0F73-FF6F-4FAB-AD6C-323F0A18D831}" srcOrd="4" destOrd="0" presId="urn:microsoft.com/office/officeart/2018/5/layout/CenteredIconLabelDescriptionList"/>
    <dgm:cxn modelId="{5ABF919A-CF9C-4198-A447-3F7DB64C0819}" type="presParOf" srcId="{8D82CBD1-6B38-4DF0-9427-8996A07A5859}" destId="{485B8B36-60CC-4B7C-BCDB-B154F62CC53C}" srcOrd="3" destOrd="0" presId="urn:microsoft.com/office/officeart/2018/5/layout/CenteredIconLabelDescriptionList"/>
    <dgm:cxn modelId="{F419E40E-9A8E-4C65-8B05-E85C13557D1D}" type="presParOf" srcId="{8D82CBD1-6B38-4DF0-9427-8996A07A5859}" destId="{2A84E4CC-066E-4F8D-B718-6F9E5C20B95B}" srcOrd="4" destOrd="0" presId="urn:microsoft.com/office/officeart/2018/5/layout/CenteredIconLabelDescriptionList"/>
    <dgm:cxn modelId="{C2CA49DC-FDB8-4420-B9AE-7F8F1F7B1F64}" type="presParOf" srcId="{2A84E4CC-066E-4F8D-B718-6F9E5C20B95B}" destId="{084F5289-77B7-4AFE-9B10-91B399FD8639}" srcOrd="0" destOrd="0" presId="urn:microsoft.com/office/officeart/2018/5/layout/CenteredIconLabelDescriptionList"/>
    <dgm:cxn modelId="{E99BC380-B8EF-4FE1-9AFD-152E328E6BEC}" type="presParOf" srcId="{2A84E4CC-066E-4F8D-B718-6F9E5C20B95B}" destId="{8403E7BF-F9CA-4158-8680-EB7A6EC80C38}" srcOrd="1" destOrd="0" presId="urn:microsoft.com/office/officeart/2018/5/layout/CenteredIconLabelDescriptionList"/>
    <dgm:cxn modelId="{491604CC-B6EA-4AEC-80D5-89CA18E2AA91}" type="presParOf" srcId="{2A84E4CC-066E-4F8D-B718-6F9E5C20B95B}" destId="{958C6BD5-E225-4074-B326-0F7FB742BB5F}" srcOrd="2" destOrd="0" presId="urn:microsoft.com/office/officeart/2018/5/layout/CenteredIconLabelDescriptionList"/>
    <dgm:cxn modelId="{1C2B45B4-0182-4ED6-8625-364CAF12D4D4}" type="presParOf" srcId="{2A84E4CC-066E-4F8D-B718-6F9E5C20B95B}" destId="{5BE2B030-08A8-43EC-9D5D-F9627397D55F}" srcOrd="3" destOrd="0" presId="urn:microsoft.com/office/officeart/2018/5/layout/CenteredIconLabelDescriptionList"/>
    <dgm:cxn modelId="{1059F0D9-AFA3-4D54-A748-DFCF00E30D01}" type="presParOf" srcId="{2A84E4CC-066E-4F8D-B718-6F9E5C20B95B}" destId="{7921CCCB-F444-4FBE-A0E0-B17778E8B648}"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0CD396B-71A6-4B38-BC50-6098DFE1D4AD}"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01F5348E-7DB8-4D75-A783-193E13EC1E68}">
      <dgm:prSet/>
      <dgm:spPr/>
      <dgm:t>
        <a:bodyPr/>
        <a:lstStyle/>
        <a:p>
          <a:r>
            <a:rPr lang="en-US"/>
            <a:t>Often, citations will provide quantifiable evidence.</a:t>
          </a:r>
        </a:p>
      </dgm:t>
    </dgm:pt>
    <dgm:pt modelId="{19C21D1A-1D07-4333-9472-7C1B5048D5BE}" type="parTrans" cxnId="{6D4E8773-3E49-4F98-A665-1727D1F52E2F}">
      <dgm:prSet/>
      <dgm:spPr/>
      <dgm:t>
        <a:bodyPr/>
        <a:lstStyle/>
        <a:p>
          <a:endParaRPr lang="en-US"/>
        </a:p>
      </dgm:t>
    </dgm:pt>
    <dgm:pt modelId="{7819BC3F-E20F-4B3A-8500-5AE31CFE5A2F}" type="sibTrans" cxnId="{6D4E8773-3E49-4F98-A665-1727D1F52E2F}">
      <dgm:prSet/>
      <dgm:spPr/>
      <dgm:t>
        <a:bodyPr/>
        <a:lstStyle/>
        <a:p>
          <a:endParaRPr lang="en-US"/>
        </a:p>
      </dgm:t>
    </dgm:pt>
    <dgm:pt modelId="{8A9BB80D-1048-42D7-9BD2-DB4E55599ACD}">
      <dgm:prSet/>
      <dgm:spPr/>
      <dgm:t>
        <a:bodyPr/>
        <a:lstStyle/>
        <a:p>
          <a:r>
            <a:rPr lang="en-US"/>
            <a:t>Can’t argue with numbers that come from a credible source.</a:t>
          </a:r>
        </a:p>
      </dgm:t>
    </dgm:pt>
    <dgm:pt modelId="{31902E41-75DE-48AA-9356-CBAE9A3E2C17}" type="parTrans" cxnId="{CC16E8CE-F365-4CF3-B8C8-975D81C45D39}">
      <dgm:prSet/>
      <dgm:spPr/>
      <dgm:t>
        <a:bodyPr/>
        <a:lstStyle/>
        <a:p>
          <a:endParaRPr lang="en-US"/>
        </a:p>
      </dgm:t>
    </dgm:pt>
    <dgm:pt modelId="{E7B0F824-D439-46A4-AA59-2E85DB46723A}" type="sibTrans" cxnId="{CC16E8CE-F365-4CF3-B8C8-975D81C45D39}">
      <dgm:prSet/>
      <dgm:spPr/>
      <dgm:t>
        <a:bodyPr/>
        <a:lstStyle/>
        <a:p>
          <a:endParaRPr lang="en-US"/>
        </a:p>
      </dgm:t>
    </dgm:pt>
    <dgm:pt modelId="{D339687C-A20A-4139-A320-C8AE6F1D1B80}" type="pres">
      <dgm:prSet presAssocID="{30CD396B-71A6-4B38-BC50-6098DFE1D4AD}" presName="linear" presStyleCnt="0">
        <dgm:presLayoutVars>
          <dgm:animLvl val="lvl"/>
          <dgm:resizeHandles val="exact"/>
        </dgm:presLayoutVars>
      </dgm:prSet>
      <dgm:spPr/>
    </dgm:pt>
    <dgm:pt modelId="{81F354A7-FAF3-4893-AA68-9170282784EE}" type="pres">
      <dgm:prSet presAssocID="{01F5348E-7DB8-4D75-A783-193E13EC1E68}" presName="parentText" presStyleLbl="node1" presStyleIdx="0" presStyleCnt="2">
        <dgm:presLayoutVars>
          <dgm:chMax val="0"/>
          <dgm:bulletEnabled val="1"/>
        </dgm:presLayoutVars>
      </dgm:prSet>
      <dgm:spPr/>
    </dgm:pt>
    <dgm:pt modelId="{0C18281A-C9BB-4065-B914-9289D7812E1F}" type="pres">
      <dgm:prSet presAssocID="{7819BC3F-E20F-4B3A-8500-5AE31CFE5A2F}" presName="spacer" presStyleCnt="0"/>
      <dgm:spPr/>
    </dgm:pt>
    <dgm:pt modelId="{20FBCBAC-CF40-4B9C-A145-66568C3FD86E}" type="pres">
      <dgm:prSet presAssocID="{8A9BB80D-1048-42D7-9BD2-DB4E55599ACD}" presName="parentText" presStyleLbl="node1" presStyleIdx="1" presStyleCnt="2">
        <dgm:presLayoutVars>
          <dgm:chMax val="0"/>
          <dgm:bulletEnabled val="1"/>
        </dgm:presLayoutVars>
      </dgm:prSet>
      <dgm:spPr/>
    </dgm:pt>
  </dgm:ptLst>
  <dgm:cxnLst>
    <dgm:cxn modelId="{C8D4820D-539A-4F7E-B3E1-39D5E74090A0}" type="presOf" srcId="{30CD396B-71A6-4B38-BC50-6098DFE1D4AD}" destId="{D339687C-A20A-4139-A320-C8AE6F1D1B80}" srcOrd="0" destOrd="0" presId="urn:microsoft.com/office/officeart/2005/8/layout/vList2"/>
    <dgm:cxn modelId="{02800C28-F3E3-46C6-823E-3CE4D11F11E8}" type="presOf" srcId="{8A9BB80D-1048-42D7-9BD2-DB4E55599ACD}" destId="{20FBCBAC-CF40-4B9C-A145-66568C3FD86E}" srcOrd="0" destOrd="0" presId="urn:microsoft.com/office/officeart/2005/8/layout/vList2"/>
    <dgm:cxn modelId="{6D4E8773-3E49-4F98-A665-1727D1F52E2F}" srcId="{30CD396B-71A6-4B38-BC50-6098DFE1D4AD}" destId="{01F5348E-7DB8-4D75-A783-193E13EC1E68}" srcOrd="0" destOrd="0" parTransId="{19C21D1A-1D07-4333-9472-7C1B5048D5BE}" sibTransId="{7819BC3F-E20F-4B3A-8500-5AE31CFE5A2F}"/>
    <dgm:cxn modelId="{CC16E8CE-F365-4CF3-B8C8-975D81C45D39}" srcId="{30CD396B-71A6-4B38-BC50-6098DFE1D4AD}" destId="{8A9BB80D-1048-42D7-9BD2-DB4E55599ACD}" srcOrd="1" destOrd="0" parTransId="{31902E41-75DE-48AA-9356-CBAE9A3E2C17}" sibTransId="{E7B0F824-D439-46A4-AA59-2E85DB46723A}"/>
    <dgm:cxn modelId="{6E0E88D8-4DB0-4019-A1D8-F83D9AC8CEFB}" type="presOf" srcId="{01F5348E-7DB8-4D75-A783-193E13EC1E68}" destId="{81F354A7-FAF3-4893-AA68-9170282784EE}" srcOrd="0" destOrd="0" presId="urn:microsoft.com/office/officeart/2005/8/layout/vList2"/>
    <dgm:cxn modelId="{FC680D4F-E6F2-4261-8E83-96DDAB37CC7C}" type="presParOf" srcId="{D339687C-A20A-4139-A320-C8AE6F1D1B80}" destId="{81F354A7-FAF3-4893-AA68-9170282784EE}" srcOrd="0" destOrd="0" presId="urn:microsoft.com/office/officeart/2005/8/layout/vList2"/>
    <dgm:cxn modelId="{015D26A2-F9B3-4C28-B0F7-5D87AFB2560F}" type="presParOf" srcId="{D339687C-A20A-4139-A320-C8AE6F1D1B80}" destId="{0C18281A-C9BB-4065-B914-9289D7812E1F}" srcOrd="1" destOrd="0" presId="urn:microsoft.com/office/officeart/2005/8/layout/vList2"/>
    <dgm:cxn modelId="{19EED05D-9340-4EA2-B876-4011667859A5}" type="presParOf" srcId="{D339687C-A20A-4139-A320-C8AE6F1D1B80}" destId="{20FBCBAC-CF40-4B9C-A145-66568C3FD86E}"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84C7171-9E45-42F4-896B-B9783871E351}"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D9F27AD1-F9E6-45B6-835F-80854014D42C}">
      <dgm:prSet/>
      <dgm:spPr/>
      <dgm:t>
        <a:bodyPr/>
        <a:lstStyle/>
        <a:p>
          <a:r>
            <a:rPr lang="en-US"/>
            <a:t>A rhetorical question is a question which is not answered; it is left open.</a:t>
          </a:r>
        </a:p>
      </dgm:t>
    </dgm:pt>
    <dgm:pt modelId="{150D9BCF-B6AA-457A-808A-D58DFEC6FACF}" type="parTrans" cxnId="{3F8A67F0-3D0E-4B64-924D-3643EAE6D91E}">
      <dgm:prSet/>
      <dgm:spPr/>
      <dgm:t>
        <a:bodyPr/>
        <a:lstStyle/>
        <a:p>
          <a:endParaRPr lang="en-US"/>
        </a:p>
      </dgm:t>
    </dgm:pt>
    <dgm:pt modelId="{6DE47962-8228-43E6-BBBD-43800B626D32}" type="sibTrans" cxnId="{3F8A67F0-3D0E-4B64-924D-3643EAE6D91E}">
      <dgm:prSet/>
      <dgm:spPr/>
      <dgm:t>
        <a:bodyPr/>
        <a:lstStyle/>
        <a:p>
          <a:endParaRPr lang="en-US"/>
        </a:p>
      </dgm:t>
    </dgm:pt>
    <dgm:pt modelId="{BAC6B1A1-B678-4FD4-AAC4-DD5BDEABDEA6}">
      <dgm:prSet/>
      <dgm:spPr/>
      <dgm:t>
        <a:bodyPr/>
        <a:lstStyle/>
        <a:p>
          <a:r>
            <a:rPr lang="en-US"/>
            <a:t>Encourages reflection on the reader’s part.</a:t>
          </a:r>
        </a:p>
      </dgm:t>
    </dgm:pt>
    <dgm:pt modelId="{DCCF070F-4DD1-4148-9054-10693420D9E8}" type="parTrans" cxnId="{3A2EEEE2-5949-4368-B550-C94473B0AC1B}">
      <dgm:prSet/>
      <dgm:spPr/>
      <dgm:t>
        <a:bodyPr/>
        <a:lstStyle/>
        <a:p>
          <a:endParaRPr lang="en-US"/>
        </a:p>
      </dgm:t>
    </dgm:pt>
    <dgm:pt modelId="{E73EC8E4-E7BE-4958-9C26-84D30499ADAE}" type="sibTrans" cxnId="{3A2EEEE2-5949-4368-B550-C94473B0AC1B}">
      <dgm:prSet/>
      <dgm:spPr/>
      <dgm:t>
        <a:bodyPr/>
        <a:lstStyle/>
        <a:p>
          <a:endParaRPr lang="en-US"/>
        </a:p>
      </dgm:t>
    </dgm:pt>
    <dgm:pt modelId="{8BFE0287-11B7-430C-B813-B9685D06FBBE}">
      <dgm:prSet/>
      <dgm:spPr/>
      <dgm:t>
        <a:bodyPr/>
        <a:lstStyle/>
        <a:p>
          <a:r>
            <a:rPr lang="en-US"/>
            <a:t>This leads to self-persuasion.</a:t>
          </a:r>
        </a:p>
      </dgm:t>
    </dgm:pt>
    <dgm:pt modelId="{D24AEA4C-C098-4A18-854C-823BF22F6052}" type="parTrans" cxnId="{F2DA05FB-816F-4BF9-9B72-6C206BEFE780}">
      <dgm:prSet/>
      <dgm:spPr/>
      <dgm:t>
        <a:bodyPr/>
        <a:lstStyle/>
        <a:p>
          <a:endParaRPr lang="en-US"/>
        </a:p>
      </dgm:t>
    </dgm:pt>
    <dgm:pt modelId="{969FC085-E54E-4EE8-9EE5-BA9E005C6B0B}" type="sibTrans" cxnId="{F2DA05FB-816F-4BF9-9B72-6C206BEFE780}">
      <dgm:prSet/>
      <dgm:spPr/>
      <dgm:t>
        <a:bodyPr/>
        <a:lstStyle/>
        <a:p>
          <a:endParaRPr lang="en-US"/>
        </a:p>
      </dgm:t>
    </dgm:pt>
    <dgm:pt modelId="{ABF23F44-60C6-4F30-AE54-717522965FB1}" type="pres">
      <dgm:prSet presAssocID="{A84C7171-9E45-42F4-896B-B9783871E351}" presName="linear" presStyleCnt="0">
        <dgm:presLayoutVars>
          <dgm:animLvl val="lvl"/>
          <dgm:resizeHandles val="exact"/>
        </dgm:presLayoutVars>
      </dgm:prSet>
      <dgm:spPr/>
    </dgm:pt>
    <dgm:pt modelId="{B7AB5151-0AEE-4F34-ADA3-3CFC9851E6F8}" type="pres">
      <dgm:prSet presAssocID="{D9F27AD1-F9E6-45B6-835F-80854014D42C}" presName="parentText" presStyleLbl="node1" presStyleIdx="0" presStyleCnt="3">
        <dgm:presLayoutVars>
          <dgm:chMax val="0"/>
          <dgm:bulletEnabled val="1"/>
        </dgm:presLayoutVars>
      </dgm:prSet>
      <dgm:spPr/>
    </dgm:pt>
    <dgm:pt modelId="{E1C47CE5-A69C-44E4-AF8D-7DFDE12E4FCB}" type="pres">
      <dgm:prSet presAssocID="{6DE47962-8228-43E6-BBBD-43800B626D32}" presName="spacer" presStyleCnt="0"/>
      <dgm:spPr/>
    </dgm:pt>
    <dgm:pt modelId="{FE8A5E68-8F29-4A73-BDF7-757F86C785F4}" type="pres">
      <dgm:prSet presAssocID="{BAC6B1A1-B678-4FD4-AAC4-DD5BDEABDEA6}" presName="parentText" presStyleLbl="node1" presStyleIdx="1" presStyleCnt="3">
        <dgm:presLayoutVars>
          <dgm:chMax val="0"/>
          <dgm:bulletEnabled val="1"/>
        </dgm:presLayoutVars>
      </dgm:prSet>
      <dgm:spPr/>
    </dgm:pt>
    <dgm:pt modelId="{A6B10812-FE96-4EBF-9F0B-AD4DBE58DDD6}" type="pres">
      <dgm:prSet presAssocID="{E73EC8E4-E7BE-4958-9C26-84D30499ADAE}" presName="spacer" presStyleCnt="0"/>
      <dgm:spPr/>
    </dgm:pt>
    <dgm:pt modelId="{12E161E3-70FF-4E69-A2F4-B56418B89DDE}" type="pres">
      <dgm:prSet presAssocID="{8BFE0287-11B7-430C-B813-B9685D06FBBE}" presName="parentText" presStyleLbl="node1" presStyleIdx="2" presStyleCnt="3">
        <dgm:presLayoutVars>
          <dgm:chMax val="0"/>
          <dgm:bulletEnabled val="1"/>
        </dgm:presLayoutVars>
      </dgm:prSet>
      <dgm:spPr/>
    </dgm:pt>
  </dgm:ptLst>
  <dgm:cxnLst>
    <dgm:cxn modelId="{338E0F04-336D-48B7-9840-9B6F5FB50664}" type="presOf" srcId="{A84C7171-9E45-42F4-896B-B9783871E351}" destId="{ABF23F44-60C6-4F30-AE54-717522965FB1}" srcOrd="0" destOrd="0" presId="urn:microsoft.com/office/officeart/2005/8/layout/vList2"/>
    <dgm:cxn modelId="{1D249430-B769-477C-A2B7-1EF087806E85}" type="presOf" srcId="{D9F27AD1-F9E6-45B6-835F-80854014D42C}" destId="{B7AB5151-0AEE-4F34-ADA3-3CFC9851E6F8}" srcOrd="0" destOrd="0" presId="urn:microsoft.com/office/officeart/2005/8/layout/vList2"/>
    <dgm:cxn modelId="{983A0936-5307-4576-A06A-D79A613E3CD9}" type="presOf" srcId="{8BFE0287-11B7-430C-B813-B9685D06FBBE}" destId="{12E161E3-70FF-4E69-A2F4-B56418B89DDE}" srcOrd="0" destOrd="0" presId="urn:microsoft.com/office/officeart/2005/8/layout/vList2"/>
    <dgm:cxn modelId="{0782FB88-1D46-43F2-BAC8-E55C50C25D3A}" type="presOf" srcId="{BAC6B1A1-B678-4FD4-AAC4-DD5BDEABDEA6}" destId="{FE8A5E68-8F29-4A73-BDF7-757F86C785F4}" srcOrd="0" destOrd="0" presId="urn:microsoft.com/office/officeart/2005/8/layout/vList2"/>
    <dgm:cxn modelId="{3A2EEEE2-5949-4368-B550-C94473B0AC1B}" srcId="{A84C7171-9E45-42F4-896B-B9783871E351}" destId="{BAC6B1A1-B678-4FD4-AAC4-DD5BDEABDEA6}" srcOrd="1" destOrd="0" parTransId="{DCCF070F-4DD1-4148-9054-10693420D9E8}" sibTransId="{E73EC8E4-E7BE-4958-9C26-84D30499ADAE}"/>
    <dgm:cxn modelId="{3F8A67F0-3D0E-4B64-924D-3643EAE6D91E}" srcId="{A84C7171-9E45-42F4-896B-B9783871E351}" destId="{D9F27AD1-F9E6-45B6-835F-80854014D42C}" srcOrd="0" destOrd="0" parTransId="{150D9BCF-B6AA-457A-808A-D58DFEC6FACF}" sibTransId="{6DE47962-8228-43E6-BBBD-43800B626D32}"/>
    <dgm:cxn modelId="{F2DA05FB-816F-4BF9-9B72-6C206BEFE780}" srcId="{A84C7171-9E45-42F4-896B-B9783871E351}" destId="{8BFE0287-11B7-430C-B813-B9685D06FBBE}" srcOrd="2" destOrd="0" parTransId="{D24AEA4C-C098-4A18-854C-823BF22F6052}" sibTransId="{969FC085-E54E-4EE8-9EE5-BA9E005C6B0B}"/>
    <dgm:cxn modelId="{38C63407-C827-4006-BFE4-10B62F2A69E4}" type="presParOf" srcId="{ABF23F44-60C6-4F30-AE54-717522965FB1}" destId="{B7AB5151-0AEE-4F34-ADA3-3CFC9851E6F8}" srcOrd="0" destOrd="0" presId="urn:microsoft.com/office/officeart/2005/8/layout/vList2"/>
    <dgm:cxn modelId="{7CC92563-49CD-4C2B-894C-177E23C58701}" type="presParOf" srcId="{ABF23F44-60C6-4F30-AE54-717522965FB1}" destId="{E1C47CE5-A69C-44E4-AF8D-7DFDE12E4FCB}" srcOrd="1" destOrd="0" presId="urn:microsoft.com/office/officeart/2005/8/layout/vList2"/>
    <dgm:cxn modelId="{402B10CD-DC16-41B7-BF16-5073FE6A99F1}" type="presParOf" srcId="{ABF23F44-60C6-4F30-AE54-717522965FB1}" destId="{FE8A5E68-8F29-4A73-BDF7-757F86C785F4}" srcOrd="2" destOrd="0" presId="urn:microsoft.com/office/officeart/2005/8/layout/vList2"/>
    <dgm:cxn modelId="{949F94D7-A3EC-481B-9905-73E0B57C83E1}" type="presParOf" srcId="{ABF23F44-60C6-4F30-AE54-717522965FB1}" destId="{A6B10812-FE96-4EBF-9F0B-AD4DBE58DDD6}" srcOrd="3" destOrd="0" presId="urn:microsoft.com/office/officeart/2005/8/layout/vList2"/>
    <dgm:cxn modelId="{B8ADA214-263C-448C-8C01-AEF762DBE5CB}" type="presParOf" srcId="{ABF23F44-60C6-4F30-AE54-717522965FB1}" destId="{12E161E3-70FF-4E69-A2F4-B56418B89DDE}"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89FA4A2-F816-49C3-A62B-00A14A40308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A8677D3-6F5F-4990-892D-24AB0BA8C86A}">
      <dgm:prSet/>
      <dgm:spPr/>
      <dgm:t>
        <a:bodyPr/>
        <a:lstStyle/>
        <a:p>
          <a:r>
            <a:rPr lang="en-US"/>
            <a:t>Anecdotal evidence</a:t>
          </a:r>
        </a:p>
      </dgm:t>
    </dgm:pt>
    <dgm:pt modelId="{563EFEDC-E035-4E98-8560-1A139B3CC7F3}" type="parTrans" cxnId="{33CFDBDD-8F53-46F9-9CBF-CF6FA0289DB4}">
      <dgm:prSet/>
      <dgm:spPr/>
      <dgm:t>
        <a:bodyPr/>
        <a:lstStyle/>
        <a:p>
          <a:endParaRPr lang="en-US"/>
        </a:p>
      </dgm:t>
    </dgm:pt>
    <dgm:pt modelId="{81BDBDE5-F9AB-48B6-8171-E78269B40F78}" type="sibTrans" cxnId="{33CFDBDD-8F53-46F9-9CBF-CF6FA0289DB4}">
      <dgm:prSet/>
      <dgm:spPr/>
      <dgm:t>
        <a:bodyPr/>
        <a:lstStyle/>
        <a:p>
          <a:endParaRPr lang="en-US"/>
        </a:p>
      </dgm:t>
    </dgm:pt>
    <dgm:pt modelId="{C99AE51A-8816-4FA7-8C4B-C7E0A82C0C77}">
      <dgm:prSet/>
      <dgm:spPr/>
      <dgm:t>
        <a:bodyPr/>
        <a:lstStyle/>
        <a:p>
          <a:r>
            <a:rPr lang="en-US"/>
            <a:t>Personal experience can be a powerful motivator.</a:t>
          </a:r>
        </a:p>
      </dgm:t>
    </dgm:pt>
    <dgm:pt modelId="{DE0BC350-E168-49A5-AC52-8806F3CEEC11}" type="parTrans" cxnId="{34E9ED66-F452-4265-93E6-EFAB39839FF6}">
      <dgm:prSet/>
      <dgm:spPr/>
      <dgm:t>
        <a:bodyPr/>
        <a:lstStyle/>
        <a:p>
          <a:endParaRPr lang="en-US"/>
        </a:p>
      </dgm:t>
    </dgm:pt>
    <dgm:pt modelId="{28BC88E5-3E73-4A3C-A8FC-2DE72355A451}" type="sibTrans" cxnId="{34E9ED66-F452-4265-93E6-EFAB39839FF6}">
      <dgm:prSet/>
      <dgm:spPr/>
      <dgm:t>
        <a:bodyPr/>
        <a:lstStyle/>
        <a:p>
          <a:endParaRPr lang="en-US"/>
        </a:p>
      </dgm:t>
    </dgm:pt>
    <dgm:pt modelId="{8F62E210-E5D9-4DD7-8B52-45885E94F7C8}">
      <dgm:prSet/>
      <dgm:spPr/>
      <dgm:t>
        <a:bodyPr/>
        <a:lstStyle/>
        <a:p>
          <a:r>
            <a:rPr lang="en-US"/>
            <a:t>Pathos appeals evoke:</a:t>
          </a:r>
        </a:p>
      </dgm:t>
    </dgm:pt>
    <dgm:pt modelId="{0E06271C-5946-4829-9ECF-E723F834E584}" type="parTrans" cxnId="{0326A6F3-47DF-4CAD-B8CA-5ECBE6E8F0FC}">
      <dgm:prSet/>
      <dgm:spPr/>
      <dgm:t>
        <a:bodyPr/>
        <a:lstStyle/>
        <a:p>
          <a:endParaRPr lang="en-US"/>
        </a:p>
      </dgm:t>
    </dgm:pt>
    <dgm:pt modelId="{398A1944-9702-46CB-8493-3FFB2B560F71}" type="sibTrans" cxnId="{0326A6F3-47DF-4CAD-B8CA-5ECBE6E8F0FC}">
      <dgm:prSet/>
      <dgm:spPr/>
      <dgm:t>
        <a:bodyPr/>
        <a:lstStyle/>
        <a:p>
          <a:endParaRPr lang="en-US"/>
        </a:p>
      </dgm:t>
    </dgm:pt>
    <dgm:pt modelId="{4C0A84EC-D710-4874-9C78-75A57549D936}">
      <dgm:prSet/>
      <dgm:spPr/>
      <dgm:t>
        <a:bodyPr/>
        <a:lstStyle/>
        <a:p>
          <a:r>
            <a:rPr lang="en-US"/>
            <a:t>Pity</a:t>
          </a:r>
        </a:p>
      </dgm:t>
    </dgm:pt>
    <dgm:pt modelId="{24D8B5AD-FA0D-4774-AD73-7AFA70B2B153}" type="parTrans" cxnId="{6078B526-319C-45E1-9165-343602D64AEF}">
      <dgm:prSet/>
      <dgm:spPr/>
      <dgm:t>
        <a:bodyPr/>
        <a:lstStyle/>
        <a:p>
          <a:endParaRPr lang="en-US"/>
        </a:p>
      </dgm:t>
    </dgm:pt>
    <dgm:pt modelId="{CDD13465-025E-435A-B692-D5B024796233}" type="sibTrans" cxnId="{6078B526-319C-45E1-9165-343602D64AEF}">
      <dgm:prSet/>
      <dgm:spPr/>
      <dgm:t>
        <a:bodyPr/>
        <a:lstStyle/>
        <a:p>
          <a:endParaRPr lang="en-US"/>
        </a:p>
      </dgm:t>
    </dgm:pt>
    <dgm:pt modelId="{307AD45C-93B5-4CBC-A672-AB81BA73B4BD}">
      <dgm:prSet/>
      <dgm:spPr/>
      <dgm:t>
        <a:bodyPr/>
        <a:lstStyle/>
        <a:p>
          <a:r>
            <a:rPr lang="en-US"/>
            <a:t>Shame</a:t>
          </a:r>
        </a:p>
      </dgm:t>
    </dgm:pt>
    <dgm:pt modelId="{09FFD94F-3F7E-48DC-A4EA-1EE2B88537FE}" type="parTrans" cxnId="{4B1DBD24-BE4C-4AFE-B28D-3C0F5FD420C6}">
      <dgm:prSet/>
      <dgm:spPr/>
      <dgm:t>
        <a:bodyPr/>
        <a:lstStyle/>
        <a:p>
          <a:endParaRPr lang="en-US"/>
        </a:p>
      </dgm:t>
    </dgm:pt>
    <dgm:pt modelId="{D6CD948E-EB1C-4E99-8712-78A34F5C8C9A}" type="sibTrans" cxnId="{4B1DBD24-BE4C-4AFE-B28D-3C0F5FD420C6}">
      <dgm:prSet/>
      <dgm:spPr/>
      <dgm:t>
        <a:bodyPr/>
        <a:lstStyle/>
        <a:p>
          <a:endParaRPr lang="en-US"/>
        </a:p>
      </dgm:t>
    </dgm:pt>
    <dgm:pt modelId="{0E36A031-54AD-46FD-B3C8-401CBA32E684}">
      <dgm:prSet/>
      <dgm:spPr/>
      <dgm:t>
        <a:bodyPr/>
        <a:lstStyle/>
        <a:p>
          <a:r>
            <a:rPr lang="en-US"/>
            <a:t>Empathy</a:t>
          </a:r>
        </a:p>
      </dgm:t>
    </dgm:pt>
    <dgm:pt modelId="{ABC96162-7888-4DC1-8984-0D2A2C23FCE8}" type="parTrans" cxnId="{092D15D8-FAEC-4D24-BD25-5C8C8808FB63}">
      <dgm:prSet/>
      <dgm:spPr/>
      <dgm:t>
        <a:bodyPr/>
        <a:lstStyle/>
        <a:p>
          <a:endParaRPr lang="en-US"/>
        </a:p>
      </dgm:t>
    </dgm:pt>
    <dgm:pt modelId="{6DB5ECE8-ED25-42FE-BDFC-0D0F6619616F}" type="sibTrans" cxnId="{092D15D8-FAEC-4D24-BD25-5C8C8808FB63}">
      <dgm:prSet/>
      <dgm:spPr/>
      <dgm:t>
        <a:bodyPr/>
        <a:lstStyle/>
        <a:p>
          <a:endParaRPr lang="en-US"/>
        </a:p>
      </dgm:t>
    </dgm:pt>
    <dgm:pt modelId="{07191E2E-B176-4C92-BC85-639BD73ED8EE}">
      <dgm:prSet/>
      <dgm:spPr/>
      <dgm:t>
        <a:bodyPr/>
        <a:lstStyle/>
        <a:p>
          <a:r>
            <a:rPr lang="en-US"/>
            <a:t>Sense of duty</a:t>
          </a:r>
        </a:p>
      </dgm:t>
    </dgm:pt>
    <dgm:pt modelId="{5DC8BAF5-5017-49BC-8521-3AF05B969F8B}" type="parTrans" cxnId="{1EDF8ED8-D639-4CD8-80B3-23865A0067F5}">
      <dgm:prSet/>
      <dgm:spPr/>
      <dgm:t>
        <a:bodyPr/>
        <a:lstStyle/>
        <a:p>
          <a:endParaRPr lang="en-US"/>
        </a:p>
      </dgm:t>
    </dgm:pt>
    <dgm:pt modelId="{B25E99C1-86AE-4F5E-BA2D-20367A434392}" type="sibTrans" cxnId="{1EDF8ED8-D639-4CD8-80B3-23865A0067F5}">
      <dgm:prSet/>
      <dgm:spPr/>
      <dgm:t>
        <a:bodyPr/>
        <a:lstStyle/>
        <a:p>
          <a:endParaRPr lang="en-US"/>
        </a:p>
      </dgm:t>
    </dgm:pt>
    <dgm:pt modelId="{09398184-B20E-43F7-B816-4EEA279538D4}">
      <dgm:prSet/>
      <dgm:spPr/>
      <dgm:t>
        <a:bodyPr/>
        <a:lstStyle/>
        <a:p>
          <a:r>
            <a:rPr lang="en-US"/>
            <a:t>Often includes a rallying cry or a call to action.</a:t>
          </a:r>
        </a:p>
      </dgm:t>
    </dgm:pt>
    <dgm:pt modelId="{E21F7543-BDD4-4E9A-AFF2-7E5F556682BB}" type="parTrans" cxnId="{9AFA7519-0167-4B32-B8C7-B1BCB45EC5D3}">
      <dgm:prSet/>
      <dgm:spPr/>
      <dgm:t>
        <a:bodyPr/>
        <a:lstStyle/>
        <a:p>
          <a:endParaRPr lang="en-US"/>
        </a:p>
      </dgm:t>
    </dgm:pt>
    <dgm:pt modelId="{93B40263-58FE-4384-8BAE-92B014EFC31A}" type="sibTrans" cxnId="{9AFA7519-0167-4B32-B8C7-B1BCB45EC5D3}">
      <dgm:prSet/>
      <dgm:spPr/>
      <dgm:t>
        <a:bodyPr/>
        <a:lstStyle/>
        <a:p>
          <a:endParaRPr lang="en-US"/>
        </a:p>
      </dgm:t>
    </dgm:pt>
    <dgm:pt modelId="{9F4157F2-1AD5-4F20-9D39-2C872ADBCBF5}" type="pres">
      <dgm:prSet presAssocID="{889FA4A2-F816-49C3-A62B-00A14A40308F}" presName="root" presStyleCnt="0">
        <dgm:presLayoutVars>
          <dgm:dir/>
          <dgm:resizeHandles val="exact"/>
        </dgm:presLayoutVars>
      </dgm:prSet>
      <dgm:spPr/>
    </dgm:pt>
    <dgm:pt modelId="{C9791200-0A4B-4584-A508-7D9EC34A5683}" type="pres">
      <dgm:prSet presAssocID="{BA8677D3-6F5F-4990-892D-24AB0BA8C86A}" presName="compNode" presStyleCnt="0"/>
      <dgm:spPr/>
    </dgm:pt>
    <dgm:pt modelId="{EF0E8134-8E3B-45C7-929A-1B307544ED4A}" type="pres">
      <dgm:prSet presAssocID="{BA8677D3-6F5F-4990-892D-24AB0BA8C86A}" presName="bgRect" presStyleLbl="bgShp" presStyleIdx="0" presStyleCnt="3"/>
      <dgm:spPr/>
    </dgm:pt>
    <dgm:pt modelId="{EC91FA1F-8AED-4A2F-9A1D-F8A817D696D9}" type="pres">
      <dgm:prSet presAssocID="{BA8677D3-6F5F-4990-892D-24AB0BA8C86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03EE1710-9655-4D88-BD28-CD913D813598}" type="pres">
      <dgm:prSet presAssocID="{BA8677D3-6F5F-4990-892D-24AB0BA8C86A}" presName="spaceRect" presStyleCnt="0"/>
      <dgm:spPr/>
    </dgm:pt>
    <dgm:pt modelId="{DDE3302E-570E-4F62-B545-0595DAB95515}" type="pres">
      <dgm:prSet presAssocID="{BA8677D3-6F5F-4990-892D-24AB0BA8C86A}" presName="parTx" presStyleLbl="revTx" presStyleIdx="0" presStyleCnt="5">
        <dgm:presLayoutVars>
          <dgm:chMax val="0"/>
          <dgm:chPref val="0"/>
        </dgm:presLayoutVars>
      </dgm:prSet>
      <dgm:spPr/>
    </dgm:pt>
    <dgm:pt modelId="{78F46D8B-06EE-4F9F-9A16-F537D088FDB4}" type="pres">
      <dgm:prSet presAssocID="{BA8677D3-6F5F-4990-892D-24AB0BA8C86A}" presName="desTx" presStyleLbl="revTx" presStyleIdx="1" presStyleCnt="5">
        <dgm:presLayoutVars/>
      </dgm:prSet>
      <dgm:spPr/>
    </dgm:pt>
    <dgm:pt modelId="{0D0E55EA-7CE2-4375-B6FC-82CF00F124FF}" type="pres">
      <dgm:prSet presAssocID="{81BDBDE5-F9AB-48B6-8171-E78269B40F78}" presName="sibTrans" presStyleCnt="0"/>
      <dgm:spPr/>
    </dgm:pt>
    <dgm:pt modelId="{27AEA362-26FD-4BC7-B68D-F51ED6C28846}" type="pres">
      <dgm:prSet presAssocID="{8F62E210-E5D9-4DD7-8B52-45885E94F7C8}" presName="compNode" presStyleCnt="0"/>
      <dgm:spPr/>
    </dgm:pt>
    <dgm:pt modelId="{F5F33029-A530-4482-B588-AA35571646A9}" type="pres">
      <dgm:prSet presAssocID="{8F62E210-E5D9-4DD7-8B52-45885E94F7C8}" presName="bgRect" presStyleLbl="bgShp" presStyleIdx="1" presStyleCnt="3"/>
      <dgm:spPr/>
    </dgm:pt>
    <dgm:pt modelId="{271A59BE-6AB9-4900-8033-C9B7F618BA53}" type="pres">
      <dgm:prSet presAssocID="{8F62E210-E5D9-4DD7-8B52-45885E94F7C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ve Letter"/>
        </a:ext>
      </dgm:extLst>
    </dgm:pt>
    <dgm:pt modelId="{64A0ED9A-BD5B-4DD2-863C-077D66AA6506}" type="pres">
      <dgm:prSet presAssocID="{8F62E210-E5D9-4DD7-8B52-45885E94F7C8}" presName="spaceRect" presStyleCnt="0"/>
      <dgm:spPr/>
    </dgm:pt>
    <dgm:pt modelId="{5F192591-3DA9-4AD0-858A-480C062BCF42}" type="pres">
      <dgm:prSet presAssocID="{8F62E210-E5D9-4DD7-8B52-45885E94F7C8}" presName="parTx" presStyleLbl="revTx" presStyleIdx="2" presStyleCnt="5">
        <dgm:presLayoutVars>
          <dgm:chMax val="0"/>
          <dgm:chPref val="0"/>
        </dgm:presLayoutVars>
      </dgm:prSet>
      <dgm:spPr/>
    </dgm:pt>
    <dgm:pt modelId="{C128BB8E-78AA-41EC-95D6-6377EF183BFA}" type="pres">
      <dgm:prSet presAssocID="{8F62E210-E5D9-4DD7-8B52-45885E94F7C8}" presName="desTx" presStyleLbl="revTx" presStyleIdx="3" presStyleCnt="5">
        <dgm:presLayoutVars/>
      </dgm:prSet>
      <dgm:spPr/>
    </dgm:pt>
    <dgm:pt modelId="{EA045012-DDF4-4C23-96B3-CAD845DAAB0B}" type="pres">
      <dgm:prSet presAssocID="{398A1944-9702-46CB-8493-3FFB2B560F71}" presName="sibTrans" presStyleCnt="0"/>
      <dgm:spPr/>
    </dgm:pt>
    <dgm:pt modelId="{CBDD999F-E5F1-4F9A-8145-E6A88FB6493E}" type="pres">
      <dgm:prSet presAssocID="{09398184-B20E-43F7-B816-4EEA279538D4}" presName="compNode" presStyleCnt="0"/>
      <dgm:spPr/>
    </dgm:pt>
    <dgm:pt modelId="{A4A5E06F-A1EF-4127-A083-B87181B940E2}" type="pres">
      <dgm:prSet presAssocID="{09398184-B20E-43F7-B816-4EEA279538D4}" presName="bgRect" presStyleLbl="bgShp" presStyleIdx="2" presStyleCnt="3"/>
      <dgm:spPr/>
    </dgm:pt>
    <dgm:pt modelId="{F4F12B13-2B23-4DE7-A293-FC7A07EB4B33}" type="pres">
      <dgm:prSet presAssocID="{09398184-B20E-43F7-B816-4EEA279538D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egaphone"/>
        </a:ext>
      </dgm:extLst>
    </dgm:pt>
    <dgm:pt modelId="{7AFD38C4-1859-4DA5-A402-647893EA1679}" type="pres">
      <dgm:prSet presAssocID="{09398184-B20E-43F7-B816-4EEA279538D4}" presName="spaceRect" presStyleCnt="0"/>
      <dgm:spPr/>
    </dgm:pt>
    <dgm:pt modelId="{FA47DB1E-EC92-4E59-86C6-E35385D77EA1}" type="pres">
      <dgm:prSet presAssocID="{09398184-B20E-43F7-B816-4EEA279538D4}" presName="parTx" presStyleLbl="revTx" presStyleIdx="4" presStyleCnt="5">
        <dgm:presLayoutVars>
          <dgm:chMax val="0"/>
          <dgm:chPref val="0"/>
        </dgm:presLayoutVars>
      </dgm:prSet>
      <dgm:spPr/>
    </dgm:pt>
  </dgm:ptLst>
  <dgm:cxnLst>
    <dgm:cxn modelId="{9AFA7519-0167-4B32-B8C7-B1BCB45EC5D3}" srcId="{889FA4A2-F816-49C3-A62B-00A14A40308F}" destId="{09398184-B20E-43F7-B816-4EEA279538D4}" srcOrd="2" destOrd="0" parTransId="{E21F7543-BDD4-4E9A-AFF2-7E5F556682BB}" sibTransId="{93B40263-58FE-4384-8BAE-92B014EFC31A}"/>
    <dgm:cxn modelId="{4B1DBD24-BE4C-4AFE-B28D-3C0F5FD420C6}" srcId="{8F62E210-E5D9-4DD7-8B52-45885E94F7C8}" destId="{307AD45C-93B5-4CBC-A672-AB81BA73B4BD}" srcOrd="1" destOrd="0" parTransId="{09FFD94F-3F7E-48DC-A4EA-1EE2B88537FE}" sibTransId="{D6CD948E-EB1C-4E99-8712-78A34F5C8C9A}"/>
    <dgm:cxn modelId="{6078B526-319C-45E1-9165-343602D64AEF}" srcId="{8F62E210-E5D9-4DD7-8B52-45885E94F7C8}" destId="{4C0A84EC-D710-4874-9C78-75A57549D936}" srcOrd="0" destOrd="0" parTransId="{24D8B5AD-FA0D-4774-AD73-7AFA70B2B153}" sibTransId="{CDD13465-025E-435A-B692-D5B024796233}"/>
    <dgm:cxn modelId="{5CAB2F28-7FF2-4809-84A8-BDA12DFBA750}" type="presOf" srcId="{BA8677D3-6F5F-4990-892D-24AB0BA8C86A}" destId="{DDE3302E-570E-4F62-B545-0595DAB95515}" srcOrd="0" destOrd="0" presId="urn:microsoft.com/office/officeart/2018/2/layout/IconVerticalSolidList"/>
    <dgm:cxn modelId="{4DFA7C39-AE3B-40B5-A9EF-EB8E9CCEA61F}" type="presOf" srcId="{307AD45C-93B5-4CBC-A672-AB81BA73B4BD}" destId="{C128BB8E-78AA-41EC-95D6-6377EF183BFA}" srcOrd="0" destOrd="1" presId="urn:microsoft.com/office/officeart/2018/2/layout/IconVerticalSolidList"/>
    <dgm:cxn modelId="{2EF06C3D-9E24-49D6-816D-395B687D7050}" type="presOf" srcId="{07191E2E-B176-4C92-BC85-639BD73ED8EE}" destId="{C128BB8E-78AA-41EC-95D6-6377EF183BFA}" srcOrd="0" destOrd="3" presId="urn:microsoft.com/office/officeart/2018/2/layout/IconVerticalSolidList"/>
    <dgm:cxn modelId="{34E9ED66-F452-4265-93E6-EFAB39839FF6}" srcId="{BA8677D3-6F5F-4990-892D-24AB0BA8C86A}" destId="{C99AE51A-8816-4FA7-8C4B-C7E0A82C0C77}" srcOrd="0" destOrd="0" parTransId="{DE0BC350-E168-49A5-AC52-8806F3CEEC11}" sibTransId="{28BC88E5-3E73-4A3C-A8FC-2DE72355A451}"/>
    <dgm:cxn modelId="{C5C9CD48-7F38-4056-8160-7FAD7EC14952}" type="presOf" srcId="{0E36A031-54AD-46FD-B3C8-401CBA32E684}" destId="{C128BB8E-78AA-41EC-95D6-6377EF183BFA}" srcOrd="0" destOrd="2" presId="urn:microsoft.com/office/officeart/2018/2/layout/IconVerticalSolidList"/>
    <dgm:cxn modelId="{D0D7C8A1-E025-4770-9CDD-11912E62D6EC}" type="presOf" srcId="{8F62E210-E5D9-4DD7-8B52-45885E94F7C8}" destId="{5F192591-3DA9-4AD0-858A-480C062BCF42}" srcOrd="0" destOrd="0" presId="urn:microsoft.com/office/officeart/2018/2/layout/IconVerticalSolidList"/>
    <dgm:cxn modelId="{D9858FA3-B6A1-4F68-8348-EC4D91734283}" type="presOf" srcId="{4C0A84EC-D710-4874-9C78-75A57549D936}" destId="{C128BB8E-78AA-41EC-95D6-6377EF183BFA}" srcOrd="0" destOrd="0" presId="urn:microsoft.com/office/officeart/2018/2/layout/IconVerticalSolidList"/>
    <dgm:cxn modelId="{2AB4C8C4-EC03-47FF-BC70-6BB091CE2A03}" type="presOf" srcId="{C99AE51A-8816-4FA7-8C4B-C7E0A82C0C77}" destId="{78F46D8B-06EE-4F9F-9A16-F537D088FDB4}" srcOrd="0" destOrd="0" presId="urn:microsoft.com/office/officeart/2018/2/layout/IconVerticalSolidList"/>
    <dgm:cxn modelId="{092D15D8-FAEC-4D24-BD25-5C8C8808FB63}" srcId="{8F62E210-E5D9-4DD7-8B52-45885E94F7C8}" destId="{0E36A031-54AD-46FD-B3C8-401CBA32E684}" srcOrd="2" destOrd="0" parTransId="{ABC96162-7888-4DC1-8984-0D2A2C23FCE8}" sibTransId="{6DB5ECE8-ED25-42FE-BDFC-0D0F6619616F}"/>
    <dgm:cxn modelId="{1EDF8ED8-D639-4CD8-80B3-23865A0067F5}" srcId="{8F62E210-E5D9-4DD7-8B52-45885E94F7C8}" destId="{07191E2E-B176-4C92-BC85-639BD73ED8EE}" srcOrd="3" destOrd="0" parTransId="{5DC8BAF5-5017-49BC-8521-3AF05B969F8B}" sibTransId="{B25E99C1-86AE-4F5E-BA2D-20367A434392}"/>
    <dgm:cxn modelId="{33CFDBDD-8F53-46F9-9CBF-CF6FA0289DB4}" srcId="{889FA4A2-F816-49C3-A62B-00A14A40308F}" destId="{BA8677D3-6F5F-4990-892D-24AB0BA8C86A}" srcOrd="0" destOrd="0" parTransId="{563EFEDC-E035-4E98-8560-1A139B3CC7F3}" sibTransId="{81BDBDE5-F9AB-48B6-8171-E78269B40F78}"/>
    <dgm:cxn modelId="{240ED6E1-7AA8-4A7A-BA2A-779146446E9C}" type="presOf" srcId="{889FA4A2-F816-49C3-A62B-00A14A40308F}" destId="{9F4157F2-1AD5-4F20-9D39-2C872ADBCBF5}" srcOrd="0" destOrd="0" presId="urn:microsoft.com/office/officeart/2018/2/layout/IconVerticalSolidList"/>
    <dgm:cxn modelId="{E54EBBE7-E80E-4499-BDB1-B2D05ADE027B}" type="presOf" srcId="{09398184-B20E-43F7-B816-4EEA279538D4}" destId="{FA47DB1E-EC92-4E59-86C6-E35385D77EA1}" srcOrd="0" destOrd="0" presId="urn:microsoft.com/office/officeart/2018/2/layout/IconVerticalSolidList"/>
    <dgm:cxn modelId="{0326A6F3-47DF-4CAD-B8CA-5ECBE6E8F0FC}" srcId="{889FA4A2-F816-49C3-A62B-00A14A40308F}" destId="{8F62E210-E5D9-4DD7-8B52-45885E94F7C8}" srcOrd="1" destOrd="0" parTransId="{0E06271C-5946-4829-9ECF-E723F834E584}" sibTransId="{398A1944-9702-46CB-8493-3FFB2B560F71}"/>
    <dgm:cxn modelId="{F82162B3-BD80-4CD6-9B3B-C34F98777009}" type="presParOf" srcId="{9F4157F2-1AD5-4F20-9D39-2C872ADBCBF5}" destId="{C9791200-0A4B-4584-A508-7D9EC34A5683}" srcOrd="0" destOrd="0" presId="urn:microsoft.com/office/officeart/2018/2/layout/IconVerticalSolidList"/>
    <dgm:cxn modelId="{72B3BCC3-8DCE-49BA-9982-7096D5F55CBC}" type="presParOf" srcId="{C9791200-0A4B-4584-A508-7D9EC34A5683}" destId="{EF0E8134-8E3B-45C7-929A-1B307544ED4A}" srcOrd="0" destOrd="0" presId="urn:microsoft.com/office/officeart/2018/2/layout/IconVerticalSolidList"/>
    <dgm:cxn modelId="{C663D4F5-DF38-45AE-93B6-1727075D6686}" type="presParOf" srcId="{C9791200-0A4B-4584-A508-7D9EC34A5683}" destId="{EC91FA1F-8AED-4A2F-9A1D-F8A817D696D9}" srcOrd="1" destOrd="0" presId="urn:microsoft.com/office/officeart/2018/2/layout/IconVerticalSolidList"/>
    <dgm:cxn modelId="{4BAAC90D-B175-411F-AAC8-C9CB6BC4C897}" type="presParOf" srcId="{C9791200-0A4B-4584-A508-7D9EC34A5683}" destId="{03EE1710-9655-4D88-BD28-CD913D813598}" srcOrd="2" destOrd="0" presId="urn:microsoft.com/office/officeart/2018/2/layout/IconVerticalSolidList"/>
    <dgm:cxn modelId="{3A83C8CC-FFD3-4C16-A774-61158CF92AE4}" type="presParOf" srcId="{C9791200-0A4B-4584-A508-7D9EC34A5683}" destId="{DDE3302E-570E-4F62-B545-0595DAB95515}" srcOrd="3" destOrd="0" presId="urn:microsoft.com/office/officeart/2018/2/layout/IconVerticalSolidList"/>
    <dgm:cxn modelId="{E2DB8B0D-93E9-4783-BEC8-110D10F7AC26}" type="presParOf" srcId="{C9791200-0A4B-4584-A508-7D9EC34A5683}" destId="{78F46D8B-06EE-4F9F-9A16-F537D088FDB4}" srcOrd="4" destOrd="0" presId="urn:microsoft.com/office/officeart/2018/2/layout/IconVerticalSolidList"/>
    <dgm:cxn modelId="{EEE0419E-29BB-48F7-8723-0FB14D478CBF}" type="presParOf" srcId="{9F4157F2-1AD5-4F20-9D39-2C872ADBCBF5}" destId="{0D0E55EA-7CE2-4375-B6FC-82CF00F124FF}" srcOrd="1" destOrd="0" presId="urn:microsoft.com/office/officeart/2018/2/layout/IconVerticalSolidList"/>
    <dgm:cxn modelId="{DFA3E097-0C8A-4CD0-8D6F-A7D7C5403E5C}" type="presParOf" srcId="{9F4157F2-1AD5-4F20-9D39-2C872ADBCBF5}" destId="{27AEA362-26FD-4BC7-B68D-F51ED6C28846}" srcOrd="2" destOrd="0" presId="urn:microsoft.com/office/officeart/2018/2/layout/IconVerticalSolidList"/>
    <dgm:cxn modelId="{691BACBE-4CD0-4525-AEA0-539F5192DDAE}" type="presParOf" srcId="{27AEA362-26FD-4BC7-B68D-F51ED6C28846}" destId="{F5F33029-A530-4482-B588-AA35571646A9}" srcOrd="0" destOrd="0" presId="urn:microsoft.com/office/officeart/2018/2/layout/IconVerticalSolidList"/>
    <dgm:cxn modelId="{B6085B82-9FCD-4C2C-BB28-A05D189EBEEF}" type="presParOf" srcId="{27AEA362-26FD-4BC7-B68D-F51ED6C28846}" destId="{271A59BE-6AB9-4900-8033-C9B7F618BA53}" srcOrd="1" destOrd="0" presId="urn:microsoft.com/office/officeart/2018/2/layout/IconVerticalSolidList"/>
    <dgm:cxn modelId="{89D4A76A-CE7C-4151-9754-1A9D70EA21F3}" type="presParOf" srcId="{27AEA362-26FD-4BC7-B68D-F51ED6C28846}" destId="{64A0ED9A-BD5B-4DD2-863C-077D66AA6506}" srcOrd="2" destOrd="0" presId="urn:microsoft.com/office/officeart/2018/2/layout/IconVerticalSolidList"/>
    <dgm:cxn modelId="{A4B697E2-5057-47B5-8938-E57EB4F7344E}" type="presParOf" srcId="{27AEA362-26FD-4BC7-B68D-F51ED6C28846}" destId="{5F192591-3DA9-4AD0-858A-480C062BCF42}" srcOrd="3" destOrd="0" presId="urn:microsoft.com/office/officeart/2018/2/layout/IconVerticalSolidList"/>
    <dgm:cxn modelId="{CA4B3A8F-C8E7-4B75-A3FA-F329256A8F9A}" type="presParOf" srcId="{27AEA362-26FD-4BC7-B68D-F51ED6C28846}" destId="{C128BB8E-78AA-41EC-95D6-6377EF183BFA}" srcOrd="4" destOrd="0" presId="urn:microsoft.com/office/officeart/2018/2/layout/IconVerticalSolidList"/>
    <dgm:cxn modelId="{4E3E33EB-168D-48C1-99C5-C7111F130E40}" type="presParOf" srcId="{9F4157F2-1AD5-4F20-9D39-2C872ADBCBF5}" destId="{EA045012-DDF4-4C23-96B3-CAD845DAAB0B}" srcOrd="3" destOrd="0" presId="urn:microsoft.com/office/officeart/2018/2/layout/IconVerticalSolidList"/>
    <dgm:cxn modelId="{5A0549E1-20E9-48F6-A98E-F1068DEA45FA}" type="presParOf" srcId="{9F4157F2-1AD5-4F20-9D39-2C872ADBCBF5}" destId="{CBDD999F-E5F1-4F9A-8145-E6A88FB6493E}" srcOrd="4" destOrd="0" presId="urn:microsoft.com/office/officeart/2018/2/layout/IconVerticalSolidList"/>
    <dgm:cxn modelId="{674A82B9-D975-493D-AC64-0E68D02E311B}" type="presParOf" srcId="{CBDD999F-E5F1-4F9A-8145-E6A88FB6493E}" destId="{A4A5E06F-A1EF-4127-A083-B87181B940E2}" srcOrd="0" destOrd="0" presId="urn:microsoft.com/office/officeart/2018/2/layout/IconVerticalSolidList"/>
    <dgm:cxn modelId="{100AB4D8-8628-4764-A9AD-5665FD26751A}" type="presParOf" srcId="{CBDD999F-E5F1-4F9A-8145-E6A88FB6493E}" destId="{F4F12B13-2B23-4DE7-A293-FC7A07EB4B33}" srcOrd="1" destOrd="0" presId="urn:microsoft.com/office/officeart/2018/2/layout/IconVerticalSolidList"/>
    <dgm:cxn modelId="{3D2D3DB0-25A1-4262-90F0-2BDA6EA9706E}" type="presParOf" srcId="{CBDD999F-E5F1-4F9A-8145-E6A88FB6493E}" destId="{7AFD38C4-1859-4DA5-A402-647893EA1679}" srcOrd="2" destOrd="0" presId="urn:microsoft.com/office/officeart/2018/2/layout/IconVerticalSolidList"/>
    <dgm:cxn modelId="{088CF05A-69FF-4349-958A-EB102F2C84EF}" type="presParOf" srcId="{CBDD999F-E5F1-4F9A-8145-E6A88FB6493E}" destId="{FA47DB1E-EC92-4E59-86C6-E35385D77EA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F0DA4DC-0407-423E-860A-443082A8B4C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8EFE5D4-A0D5-40E1-ACE2-CB58E99210BD}">
      <dgm:prSet/>
      <dgm:spPr/>
      <dgm:t>
        <a:bodyPr/>
        <a:lstStyle/>
        <a:p>
          <a:r>
            <a:rPr lang="en-US"/>
            <a:t>Allusion</a:t>
          </a:r>
        </a:p>
      </dgm:t>
    </dgm:pt>
    <dgm:pt modelId="{B7D1F731-9DB4-4007-8CB0-492F90CD067A}" type="parTrans" cxnId="{F16F1576-C82A-411B-BD8F-0CF4476F7241}">
      <dgm:prSet/>
      <dgm:spPr/>
      <dgm:t>
        <a:bodyPr/>
        <a:lstStyle/>
        <a:p>
          <a:endParaRPr lang="en-US"/>
        </a:p>
      </dgm:t>
    </dgm:pt>
    <dgm:pt modelId="{DA0B6D22-AB77-402A-8038-5E9E149DBD57}" type="sibTrans" cxnId="{F16F1576-C82A-411B-BD8F-0CF4476F7241}">
      <dgm:prSet/>
      <dgm:spPr/>
      <dgm:t>
        <a:bodyPr/>
        <a:lstStyle/>
        <a:p>
          <a:endParaRPr lang="en-US"/>
        </a:p>
      </dgm:t>
    </dgm:pt>
    <dgm:pt modelId="{95FA65BD-ACED-4A6A-A6CE-27BA35744AC4}">
      <dgm:prSet/>
      <dgm:spPr/>
      <dgm:t>
        <a:bodyPr/>
        <a:lstStyle/>
        <a:p>
          <a:r>
            <a:rPr lang="en-US"/>
            <a:t>Passing reference.</a:t>
          </a:r>
        </a:p>
      </dgm:t>
    </dgm:pt>
    <dgm:pt modelId="{FB091C92-22DC-4248-816A-6D410522629D}" type="parTrans" cxnId="{8C6576FF-01F1-445C-9A03-BB97A75DB7F4}">
      <dgm:prSet/>
      <dgm:spPr/>
      <dgm:t>
        <a:bodyPr/>
        <a:lstStyle/>
        <a:p>
          <a:endParaRPr lang="en-US"/>
        </a:p>
      </dgm:t>
    </dgm:pt>
    <dgm:pt modelId="{C7D451D1-8BB2-490B-B6EA-8764E4D627BE}" type="sibTrans" cxnId="{8C6576FF-01F1-445C-9A03-BB97A75DB7F4}">
      <dgm:prSet/>
      <dgm:spPr/>
      <dgm:t>
        <a:bodyPr/>
        <a:lstStyle/>
        <a:p>
          <a:endParaRPr lang="en-US"/>
        </a:p>
      </dgm:t>
    </dgm:pt>
    <dgm:pt modelId="{24C25820-81E5-4DC4-A445-F716DC82A2DE}">
      <dgm:prSet/>
      <dgm:spPr/>
      <dgm:t>
        <a:bodyPr/>
        <a:lstStyle/>
        <a:p>
          <a:r>
            <a:rPr lang="en-US"/>
            <a:t>Diction or imagery</a:t>
          </a:r>
        </a:p>
      </dgm:t>
    </dgm:pt>
    <dgm:pt modelId="{73A16EE6-A5DA-4B96-A28F-E832D0587A8D}" type="parTrans" cxnId="{D400D1CF-231F-41DB-9410-97B8AEFE7B34}">
      <dgm:prSet/>
      <dgm:spPr/>
      <dgm:t>
        <a:bodyPr/>
        <a:lstStyle/>
        <a:p>
          <a:endParaRPr lang="en-US"/>
        </a:p>
      </dgm:t>
    </dgm:pt>
    <dgm:pt modelId="{729443D3-EA75-4CB2-90CF-6ABF666EA3EF}" type="sibTrans" cxnId="{D400D1CF-231F-41DB-9410-97B8AEFE7B34}">
      <dgm:prSet/>
      <dgm:spPr/>
      <dgm:t>
        <a:bodyPr/>
        <a:lstStyle/>
        <a:p>
          <a:endParaRPr lang="en-US"/>
        </a:p>
      </dgm:t>
    </dgm:pt>
    <dgm:pt modelId="{1AFD9139-0A7B-43E8-B418-E51254316800}">
      <dgm:prSet/>
      <dgm:spPr/>
      <dgm:t>
        <a:bodyPr/>
        <a:lstStyle/>
        <a:p>
          <a:r>
            <a:rPr lang="en-US"/>
            <a:t>How does the author paint a mental image? How does his word choice paint a mental image?</a:t>
          </a:r>
        </a:p>
      </dgm:t>
    </dgm:pt>
    <dgm:pt modelId="{2F2BF5D3-9E0C-4E24-8410-4E4814FE175D}" type="parTrans" cxnId="{A789E030-748D-4D73-8865-04FB2B428AB1}">
      <dgm:prSet/>
      <dgm:spPr/>
      <dgm:t>
        <a:bodyPr/>
        <a:lstStyle/>
        <a:p>
          <a:endParaRPr lang="en-US"/>
        </a:p>
      </dgm:t>
    </dgm:pt>
    <dgm:pt modelId="{54B93F22-4D4B-4F1F-A734-25B83E6D4148}" type="sibTrans" cxnId="{A789E030-748D-4D73-8865-04FB2B428AB1}">
      <dgm:prSet/>
      <dgm:spPr/>
      <dgm:t>
        <a:bodyPr/>
        <a:lstStyle/>
        <a:p>
          <a:endParaRPr lang="en-US"/>
        </a:p>
      </dgm:t>
    </dgm:pt>
    <dgm:pt modelId="{7C5A0E65-FDC9-4805-B223-EE9CA9EB39F3}">
      <dgm:prSet/>
      <dgm:spPr/>
      <dgm:t>
        <a:bodyPr/>
        <a:lstStyle/>
        <a:p>
          <a:r>
            <a:rPr lang="en-US"/>
            <a:t>Hyperbole</a:t>
          </a:r>
        </a:p>
      </dgm:t>
    </dgm:pt>
    <dgm:pt modelId="{D3EBCE56-2D51-417C-A075-B380F411E764}" type="parTrans" cxnId="{666B36CB-1EDC-47A6-9AE8-C4D36FB1DCCE}">
      <dgm:prSet/>
      <dgm:spPr/>
      <dgm:t>
        <a:bodyPr/>
        <a:lstStyle/>
        <a:p>
          <a:endParaRPr lang="en-US"/>
        </a:p>
      </dgm:t>
    </dgm:pt>
    <dgm:pt modelId="{A1D507C2-AD3A-48A3-BC2E-BA84A7EEF4B6}" type="sibTrans" cxnId="{666B36CB-1EDC-47A6-9AE8-C4D36FB1DCCE}">
      <dgm:prSet/>
      <dgm:spPr/>
      <dgm:t>
        <a:bodyPr/>
        <a:lstStyle/>
        <a:p>
          <a:endParaRPr lang="en-US"/>
        </a:p>
      </dgm:t>
    </dgm:pt>
    <dgm:pt modelId="{ED0897FA-3DE7-45DB-8A68-26DADCB6FEC6}">
      <dgm:prSet/>
      <dgm:spPr/>
      <dgm:t>
        <a:bodyPr/>
        <a:lstStyle/>
        <a:p>
          <a:r>
            <a:rPr lang="en-US"/>
            <a:t>Exaggeration, not meant to be taken literally.</a:t>
          </a:r>
        </a:p>
      </dgm:t>
    </dgm:pt>
    <dgm:pt modelId="{40BFBBC1-B786-450E-B67F-85F5A675718E}" type="parTrans" cxnId="{078E0B75-F8DE-46F4-ADF7-7136F425E943}">
      <dgm:prSet/>
      <dgm:spPr/>
      <dgm:t>
        <a:bodyPr/>
        <a:lstStyle/>
        <a:p>
          <a:endParaRPr lang="en-US"/>
        </a:p>
      </dgm:t>
    </dgm:pt>
    <dgm:pt modelId="{C8E5DF95-5595-4E60-82B5-115D5A96750D}" type="sibTrans" cxnId="{078E0B75-F8DE-46F4-ADF7-7136F425E943}">
      <dgm:prSet/>
      <dgm:spPr/>
      <dgm:t>
        <a:bodyPr/>
        <a:lstStyle/>
        <a:p>
          <a:endParaRPr lang="en-US"/>
        </a:p>
      </dgm:t>
    </dgm:pt>
    <dgm:pt modelId="{C6462696-27FA-4638-BC88-A718EA4BB6FA}">
      <dgm:prSet/>
      <dgm:spPr/>
      <dgm:t>
        <a:bodyPr/>
        <a:lstStyle/>
        <a:p>
          <a:r>
            <a:rPr lang="en-US"/>
            <a:t>Personification</a:t>
          </a:r>
        </a:p>
      </dgm:t>
    </dgm:pt>
    <dgm:pt modelId="{2D9A4E2E-CF1D-4CB3-BE3F-E5DA6B87027D}" type="parTrans" cxnId="{97AAC225-2DC9-46CF-8CA3-EE96AC32F64C}">
      <dgm:prSet/>
      <dgm:spPr/>
      <dgm:t>
        <a:bodyPr/>
        <a:lstStyle/>
        <a:p>
          <a:endParaRPr lang="en-US"/>
        </a:p>
      </dgm:t>
    </dgm:pt>
    <dgm:pt modelId="{0FE8420B-B057-4A3C-A86E-791678FF639F}" type="sibTrans" cxnId="{97AAC225-2DC9-46CF-8CA3-EE96AC32F64C}">
      <dgm:prSet/>
      <dgm:spPr/>
      <dgm:t>
        <a:bodyPr/>
        <a:lstStyle/>
        <a:p>
          <a:endParaRPr lang="en-US"/>
        </a:p>
      </dgm:t>
    </dgm:pt>
    <dgm:pt modelId="{8BEDD83E-FFFE-4145-BA83-9D002094E6C6}">
      <dgm:prSet/>
      <dgm:spPr/>
      <dgm:t>
        <a:bodyPr/>
        <a:lstStyle/>
        <a:p>
          <a:r>
            <a:rPr lang="en-US" dirty="0"/>
            <a:t>Easier to empathize with humans than inanimate objects or animals.</a:t>
          </a:r>
        </a:p>
      </dgm:t>
    </dgm:pt>
    <dgm:pt modelId="{CDDDDAA8-0BF1-44B0-813C-BA96B6FD2708}" type="parTrans" cxnId="{B9B064D7-4F5B-4EB3-94B8-6A4B4813AF24}">
      <dgm:prSet/>
      <dgm:spPr/>
      <dgm:t>
        <a:bodyPr/>
        <a:lstStyle/>
        <a:p>
          <a:endParaRPr lang="en-US"/>
        </a:p>
      </dgm:t>
    </dgm:pt>
    <dgm:pt modelId="{D9E0F9DC-7931-4390-A561-4776272DF9DB}" type="sibTrans" cxnId="{B9B064D7-4F5B-4EB3-94B8-6A4B4813AF24}">
      <dgm:prSet/>
      <dgm:spPr/>
      <dgm:t>
        <a:bodyPr/>
        <a:lstStyle/>
        <a:p>
          <a:endParaRPr lang="en-US"/>
        </a:p>
      </dgm:t>
    </dgm:pt>
    <dgm:pt modelId="{EBD6B5A1-FDBB-4132-97B2-A193B0D25A05}" type="pres">
      <dgm:prSet presAssocID="{3F0DA4DC-0407-423E-860A-443082A8B4CB}" presName="root" presStyleCnt="0">
        <dgm:presLayoutVars>
          <dgm:dir/>
          <dgm:resizeHandles val="exact"/>
        </dgm:presLayoutVars>
      </dgm:prSet>
      <dgm:spPr/>
    </dgm:pt>
    <dgm:pt modelId="{47C8D89D-E0A6-4D83-859E-73125124D89A}" type="pres">
      <dgm:prSet presAssocID="{C8EFE5D4-A0D5-40E1-ACE2-CB58E99210BD}" presName="compNode" presStyleCnt="0"/>
      <dgm:spPr/>
    </dgm:pt>
    <dgm:pt modelId="{E6F050D7-BFCC-41D3-B4F4-CA92E5D6330F}" type="pres">
      <dgm:prSet presAssocID="{C8EFE5D4-A0D5-40E1-ACE2-CB58E99210BD}" presName="bgRect" presStyleLbl="bgShp" presStyleIdx="0" presStyleCnt="4"/>
      <dgm:spPr/>
    </dgm:pt>
    <dgm:pt modelId="{CFD9F421-3CFE-470F-BB0A-7EF8762C9C44}" type="pres">
      <dgm:prSet presAssocID="{C8EFE5D4-A0D5-40E1-ACE2-CB58E99210B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D266167F-0175-4DAC-ADB2-080146ACA7F7}" type="pres">
      <dgm:prSet presAssocID="{C8EFE5D4-A0D5-40E1-ACE2-CB58E99210BD}" presName="spaceRect" presStyleCnt="0"/>
      <dgm:spPr/>
    </dgm:pt>
    <dgm:pt modelId="{1333C31C-4590-4105-BF6D-B477942C41D2}" type="pres">
      <dgm:prSet presAssocID="{C8EFE5D4-A0D5-40E1-ACE2-CB58E99210BD}" presName="parTx" presStyleLbl="revTx" presStyleIdx="0" presStyleCnt="8">
        <dgm:presLayoutVars>
          <dgm:chMax val="0"/>
          <dgm:chPref val="0"/>
        </dgm:presLayoutVars>
      </dgm:prSet>
      <dgm:spPr/>
    </dgm:pt>
    <dgm:pt modelId="{0F2CE4F7-4640-45C7-9355-B7DF1839A85F}" type="pres">
      <dgm:prSet presAssocID="{C8EFE5D4-A0D5-40E1-ACE2-CB58E99210BD}" presName="desTx" presStyleLbl="revTx" presStyleIdx="1" presStyleCnt="8">
        <dgm:presLayoutVars/>
      </dgm:prSet>
      <dgm:spPr/>
    </dgm:pt>
    <dgm:pt modelId="{E3E4CABD-BFD7-4D05-9B17-8BB214A42118}" type="pres">
      <dgm:prSet presAssocID="{DA0B6D22-AB77-402A-8038-5E9E149DBD57}" presName="sibTrans" presStyleCnt="0"/>
      <dgm:spPr/>
    </dgm:pt>
    <dgm:pt modelId="{ED68DAFE-94A8-4018-AEE6-D00E951BEDEC}" type="pres">
      <dgm:prSet presAssocID="{24C25820-81E5-4DC4-A445-F716DC82A2DE}" presName="compNode" presStyleCnt="0"/>
      <dgm:spPr/>
    </dgm:pt>
    <dgm:pt modelId="{D26BDF64-3224-4024-9D5B-E6641854B7F2}" type="pres">
      <dgm:prSet presAssocID="{24C25820-81E5-4DC4-A445-F716DC82A2DE}" presName="bgRect" presStyleLbl="bgShp" presStyleIdx="1" presStyleCnt="4"/>
      <dgm:spPr/>
    </dgm:pt>
    <dgm:pt modelId="{CDE1F8C9-970B-458B-915F-380F4720AEED}" type="pres">
      <dgm:prSet presAssocID="{24C25820-81E5-4DC4-A445-F716DC82A2D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mall paint brush"/>
        </a:ext>
      </dgm:extLst>
    </dgm:pt>
    <dgm:pt modelId="{71BFA0F5-B41C-4317-9E51-D824195A3B5E}" type="pres">
      <dgm:prSet presAssocID="{24C25820-81E5-4DC4-A445-F716DC82A2DE}" presName="spaceRect" presStyleCnt="0"/>
      <dgm:spPr/>
    </dgm:pt>
    <dgm:pt modelId="{4D085A01-3835-4A88-AA60-6CE06BA9B2CD}" type="pres">
      <dgm:prSet presAssocID="{24C25820-81E5-4DC4-A445-F716DC82A2DE}" presName="parTx" presStyleLbl="revTx" presStyleIdx="2" presStyleCnt="8">
        <dgm:presLayoutVars>
          <dgm:chMax val="0"/>
          <dgm:chPref val="0"/>
        </dgm:presLayoutVars>
      </dgm:prSet>
      <dgm:spPr/>
    </dgm:pt>
    <dgm:pt modelId="{3625EBD1-303A-4463-A856-0A191F920500}" type="pres">
      <dgm:prSet presAssocID="{24C25820-81E5-4DC4-A445-F716DC82A2DE}" presName="desTx" presStyleLbl="revTx" presStyleIdx="3" presStyleCnt="8">
        <dgm:presLayoutVars/>
      </dgm:prSet>
      <dgm:spPr/>
    </dgm:pt>
    <dgm:pt modelId="{7B134DA8-8697-43E5-AE24-B990BEEC6B8B}" type="pres">
      <dgm:prSet presAssocID="{729443D3-EA75-4CB2-90CF-6ABF666EA3EF}" presName="sibTrans" presStyleCnt="0"/>
      <dgm:spPr/>
    </dgm:pt>
    <dgm:pt modelId="{B260555E-0DCC-46B4-B37A-4C586D106B0D}" type="pres">
      <dgm:prSet presAssocID="{7C5A0E65-FDC9-4805-B223-EE9CA9EB39F3}" presName="compNode" presStyleCnt="0"/>
      <dgm:spPr/>
    </dgm:pt>
    <dgm:pt modelId="{95370214-D33C-402E-A6C6-50C232CF2D98}" type="pres">
      <dgm:prSet presAssocID="{7C5A0E65-FDC9-4805-B223-EE9CA9EB39F3}" presName="bgRect" presStyleLbl="bgShp" presStyleIdx="2" presStyleCnt="4"/>
      <dgm:spPr/>
    </dgm:pt>
    <dgm:pt modelId="{BB379380-15F3-4796-A49B-F8D7EB966378}" type="pres">
      <dgm:prSet presAssocID="{7C5A0E65-FDC9-4805-B223-EE9CA9EB39F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rritant"/>
        </a:ext>
      </dgm:extLst>
    </dgm:pt>
    <dgm:pt modelId="{6AA17929-5D0E-4400-8055-A4222FA69233}" type="pres">
      <dgm:prSet presAssocID="{7C5A0E65-FDC9-4805-B223-EE9CA9EB39F3}" presName="spaceRect" presStyleCnt="0"/>
      <dgm:spPr/>
    </dgm:pt>
    <dgm:pt modelId="{98B99E34-F836-4A3B-B7B4-D094977BA1D6}" type="pres">
      <dgm:prSet presAssocID="{7C5A0E65-FDC9-4805-B223-EE9CA9EB39F3}" presName="parTx" presStyleLbl="revTx" presStyleIdx="4" presStyleCnt="8">
        <dgm:presLayoutVars>
          <dgm:chMax val="0"/>
          <dgm:chPref val="0"/>
        </dgm:presLayoutVars>
      </dgm:prSet>
      <dgm:spPr/>
    </dgm:pt>
    <dgm:pt modelId="{AD1FECE8-F17C-42D3-9655-358CFE77D4FE}" type="pres">
      <dgm:prSet presAssocID="{7C5A0E65-FDC9-4805-B223-EE9CA9EB39F3}" presName="desTx" presStyleLbl="revTx" presStyleIdx="5" presStyleCnt="8">
        <dgm:presLayoutVars/>
      </dgm:prSet>
      <dgm:spPr/>
    </dgm:pt>
    <dgm:pt modelId="{A96CF78F-99EB-4FAA-983D-55E0EF34640B}" type="pres">
      <dgm:prSet presAssocID="{A1D507C2-AD3A-48A3-BC2E-BA84A7EEF4B6}" presName="sibTrans" presStyleCnt="0"/>
      <dgm:spPr/>
    </dgm:pt>
    <dgm:pt modelId="{BB0D2A5C-653A-4832-A420-BE30513DDF59}" type="pres">
      <dgm:prSet presAssocID="{C6462696-27FA-4638-BC88-A718EA4BB6FA}" presName="compNode" presStyleCnt="0"/>
      <dgm:spPr/>
    </dgm:pt>
    <dgm:pt modelId="{77447716-08A5-458F-9F10-13BF0005610F}" type="pres">
      <dgm:prSet presAssocID="{C6462696-27FA-4638-BC88-A718EA4BB6FA}" presName="bgRect" presStyleLbl="bgShp" presStyleIdx="3" presStyleCnt="4"/>
      <dgm:spPr/>
    </dgm:pt>
    <dgm:pt modelId="{65D1FDF5-485D-43B5-BE26-2155176F15E0}" type="pres">
      <dgm:prSet presAssocID="{C6462696-27FA-4638-BC88-A718EA4BB6F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iraffe"/>
        </a:ext>
      </dgm:extLst>
    </dgm:pt>
    <dgm:pt modelId="{1371AD3A-CF20-4FCD-9DC4-8601992DED49}" type="pres">
      <dgm:prSet presAssocID="{C6462696-27FA-4638-BC88-A718EA4BB6FA}" presName="spaceRect" presStyleCnt="0"/>
      <dgm:spPr/>
    </dgm:pt>
    <dgm:pt modelId="{1FE793FB-E36B-418C-B988-22CE9F693ACE}" type="pres">
      <dgm:prSet presAssocID="{C6462696-27FA-4638-BC88-A718EA4BB6FA}" presName="parTx" presStyleLbl="revTx" presStyleIdx="6" presStyleCnt="8">
        <dgm:presLayoutVars>
          <dgm:chMax val="0"/>
          <dgm:chPref val="0"/>
        </dgm:presLayoutVars>
      </dgm:prSet>
      <dgm:spPr/>
    </dgm:pt>
    <dgm:pt modelId="{8A792B8D-B1D5-4A52-AB62-AFEC669F1A3F}" type="pres">
      <dgm:prSet presAssocID="{C6462696-27FA-4638-BC88-A718EA4BB6FA}" presName="desTx" presStyleLbl="revTx" presStyleIdx="7" presStyleCnt="8">
        <dgm:presLayoutVars/>
      </dgm:prSet>
      <dgm:spPr/>
    </dgm:pt>
  </dgm:ptLst>
  <dgm:cxnLst>
    <dgm:cxn modelId="{BE9D2003-C52B-4B50-BB30-80C6F4EDEE47}" type="presOf" srcId="{ED0897FA-3DE7-45DB-8A68-26DADCB6FEC6}" destId="{AD1FECE8-F17C-42D3-9655-358CFE77D4FE}" srcOrd="0" destOrd="0" presId="urn:microsoft.com/office/officeart/2018/2/layout/IconVerticalSolidList"/>
    <dgm:cxn modelId="{2B6CF905-D9D2-4214-B899-CC6B39FDC5B8}" type="presOf" srcId="{8BEDD83E-FFFE-4145-BA83-9D002094E6C6}" destId="{8A792B8D-B1D5-4A52-AB62-AFEC669F1A3F}" srcOrd="0" destOrd="0" presId="urn:microsoft.com/office/officeart/2018/2/layout/IconVerticalSolidList"/>
    <dgm:cxn modelId="{97AAC225-2DC9-46CF-8CA3-EE96AC32F64C}" srcId="{3F0DA4DC-0407-423E-860A-443082A8B4CB}" destId="{C6462696-27FA-4638-BC88-A718EA4BB6FA}" srcOrd="3" destOrd="0" parTransId="{2D9A4E2E-CF1D-4CB3-BE3F-E5DA6B87027D}" sibTransId="{0FE8420B-B057-4A3C-A86E-791678FF639F}"/>
    <dgm:cxn modelId="{A789E030-748D-4D73-8865-04FB2B428AB1}" srcId="{24C25820-81E5-4DC4-A445-F716DC82A2DE}" destId="{1AFD9139-0A7B-43E8-B418-E51254316800}" srcOrd="0" destOrd="0" parTransId="{2F2BF5D3-9E0C-4E24-8410-4E4814FE175D}" sibTransId="{54B93F22-4D4B-4F1F-A734-25B83E6D4148}"/>
    <dgm:cxn modelId="{E16F2365-4050-4E47-855E-E996F9E694AC}" type="presOf" srcId="{C6462696-27FA-4638-BC88-A718EA4BB6FA}" destId="{1FE793FB-E36B-418C-B988-22CE9F693ACE}" srcOrd="0" destOrd="0" presId="urn:microsoft.com/office/officeart/2018/2/layout/IconVerticalSolidList"/>
    <dgm:cxn modelId="{EE0E3766-30FF-41D5-9FEA-32877E9C5484}" type="presOf" srcId="{24C25820-81E5-4DC4-A445-F716DC82A2DE}" destId="{4D085A01-3835-4A88-AA60-6CE06BA9B2CD}" srcOrd="0" destOrd="0" presId="urn:microsoft.com/office/officeart/2018/2/layout/IconVerticalSolidList"/>
    <dgm:cxn modelId="{078E0B75-F8DE-46F4-ADF7-7136F425E943}" srcId="{7C5A0E65-FDC9-4805-B223-EE9CA9EB39F3}" destId="{ED0897FA-3DE7-45DB-8A68-26DADCB6FEC6}" srcOrd="0" destOrd="0" parTransId="{40BFBBC1-B786-450E-B67F-85F5A675718E}" sibTransId="{C8E5DF95-5595-4E60-82B5-115D5A96750D}"/>
    <dgm:cxn modelId="{F16F1576-C82A-411B-BD8F-0CF4476F7241}" srcId="{3F0DA4DC-0407-423E-860A-443082A8B4CB}" destId="{C8EFE5D4-A0D5-40E1-ACE2-CB58E99210BD}" srcOrd="0" destOrd="0" parTransId="{B7D1F731-9DB4-4007-8CB0-492F90CD067A}" sibTransId="{DA0B6D22-AB77-402A-8038-5E9E149DBD57}"/>
    <dgm:cxn modelId="{6981829C-E2B8-40BD-8205-9958E04FAE88}" type="presOf" srcId="{C8EFE5D4-A0D5-40E1-ACE2-CB58E99210BD}" destId="{1333C31C-4590-4105-BF6D-B477942C41D2}" srcOrd="0" destOrd="0" presId="urn:microsoft.com/office/officeart/2018/2/layout/IconVerticalSolidList"/>
    <dgm:cxn modelId="{FF26099E-44E3-455C-A304-0C82DD6B2D95}" type="presOf" srcId="{7C5A0E65-FDC9-4805-B223-EE9CA9EB39F3}" destId="{98B99E34-F836-4A3B-B7B4-D094977BA1D6}" srcOrd="0" destOrd="0" presId="urn:microsoft.com/office/officeart/2018/2/layout/IconVerticalSolidList"/>
    <dgm:cxn modelId="{851B76B9-22BC-4BA7-A401-5F56E12FDEEE}" type="presOf" srcId="{1AFD9139-0A7B-43E8-B418-E51254316800}" destId="{3625EBD1-303A-4463-A856-0A191F920500}" srcOrd="0" destOrd="0" presId="urn:microsoft.com/office/officeart/2018/2/layout/IconVerticalSolidList"/>
    <dgm:cxn modelId="{6A29E8C6-1392-4D92-AAB2-22BBDD5E7A81}" type="presOf" srcId="{95FA65BD-ACED-4A6A-A6CE-27BA35744AC4}" destId="{0F2CE4F7-4640-45C7-9355-B7DF1839A85F}" srcOrd="0" destOrd="0" presId="urn:microsoft.com/office/officeart/2018/2/layout/IconVerticalSolidList"/>
    <dgm:cxn modelId="{666B36CB-1EDC-47A6-9AE8-C4D36FB1DCCE}" srcId="{3F0DA4DC-0407-423E-860A-443082A8B4CB}" destId="{7C5A0E65-FDC9-4805-B223-EE9CA9EB39F3}" srcOrd="2" destOrd="0" parTransId="{D3EBCE56-2D51-417C-A075-B380F411E764}" sibTransId="{A1D507C2-AD3A-48A3-BC2E-BA84A7EEF4B6}"/>
    <dgm:cxn modelId="{D400D1CF-231F-41DB-9410-97B8AEFE7B34}" srcId="{3F0DA4DC-0407-423E-860A-443082A8B4CB}" destId="{24C25820-81E5-4DC4-A445-F716DC82A2DE}" srcOrd="1" destOrd="0" parTransId="{73A16EE6-A5DA-4B96-A28F-E832D0587A8D}" sibTransId="{729443D3-EA75-4CB2-90CF-6ABF666EA3EF}"/>
    <dgm:cxn modelId="{B9B064D7-4F5B-4EB3-94B8-6A4B4813AF24}" srcId="{C6462696-27FA-4638-BC88-A718EA4BB6FA}" destId="{8BEDD83E-FFFE-4145-BA83-9D002094E6C6}" srcOrd="0" destOrd="0" parTransId="{CDDDDAA8-0BF1-44B0-813C-BA96B6FD2708}" sibTransId="{D9E0F9DC-7931-4390-A561-4776272DF9DB}"/>
    <dgm:cxn modelId="{0A49B1EB-77A6-420D-8665-4320E5546F01}" type="presOf" srcId="{3F0DA4DC-0407-423E-860A-443082A8B4CB}" destId="{EBD6B5A1-FDBB-4132-97B2-A193B0D25A05}" srcOrd="0" destOrd="0" presId="urn:microsoft.com/office/officeart/2018/2/layout/IconVerticalSolidList"/>
    <dgm:cxn modelId="{8C6576FF-01F1-445C-9A03-BB97A75DB7F4}" srcId="{C8EFE5D4-A0D5-40E1-ACE2-CB58E99210BD}" destId="{95FA65BD-ACED-4A6A-A6CE-27BA35744AC4}" srcOrd="0" destOrd="0" parTransId="{FB091C92-22DC-4248-816A-6D410522629D}" sibTransId="{C7D451D1-8BB2-490B-B6EA-8764E4D627BE}"/>
    <dgm:cxn modelId="{EA29E429-EBEF-44A8-859E-0195744296B8}" type="presParOf" srcId="{EBD6B5A1-FDBB-4132-97B2-A193B0D25A05}" destId="{47C8D89D-E0A6-4D83-859E-73125124D89A}" srcOrd="0" destOrd="0" presId="urn:microsoft.com/office/officeart/2018/2/layout/IconVerticalSolidList"/>
    <dgm:cxn modelId="{6F4B0AD3-8E19-49D8-91D8-7A2C327891CC}" type="presParOf" srcId="{47C8D89D-E0A6-4D83-859E-73125124D89A}" destId="{E6F050D7-BFCC-41D3-B4F4-CA92E5D6330F}" srcOrd="0" destOrd="0" presId="urn:microsoft.com/office/officeart/2018/2/layout/IconVerticalSolidList"/>
    <dgm:cxn modelId="{894B327F-AACA-4BE1-B524-AC8BBBF0FAF5}" type="presParOf" srcId="{47C8D89D-E0A6-4D83-859E-73125124D89A}" destId="{CFD9F421-3CFE-470F-BB0A-7EF8762C9C44}" srcOrd="1" destOrd="0" presId="urn:microsoft.com/office/officeart/2018/2/layout/IconVerticalSolidList"/>
    <dgm:cxn modelId="{C0176A58-331C-48DD-B02B-A67F67EC5ABE}" type="presParOf" srcId="{47C8D89D-E0A6-4D83-859E-73125124D89A}" destId="{D266167F-0175-4DAC-ADB2-080146ACA7F7}" srcOrd="2" destOrd="0" presId="urn:microsoft.com/office/officeart/2018/2/layout/IconVerticalSolidList"/>
    <dgm:cxn modelId="{C3FDB7D7-81D2-4652-B4B1-955FDAB6DE2E}" type="presParOf" srcId="{47C8D89D-E0A6-4D83-859E-73125124D89A}" destId="{1333C31C-4590-4105-BF6D-B477942C41D2}" srcOrd="3" destOrd="0" presId="urn:microsoft.com/office/officeart/2018/2/layout/IconVerticalSolidList"/>
    <dgm:cxn modelId="{AA3D2827-8A31-483D-8539-0B3662E1836B}" type="presParOf" srcId="{47C8D89D-E0A6-4D83-859E-73125124D89A}" destId="{0F2CE4F7-4640-45C7-9355-B7DF1839A85F}" srcOrd="4" destOrd="0" presId="urn:microsoft.com/office/officeart/2018/2/layout/IconVerticalSolidList"/>
    <dgm:cxn modelId="{B6DE7F99-B4CE-459A-AAD7-68124ADBBB84}" type="presParOf" srcId="{EBD6B5A1-FDBB-4132-97B2-A193B0D25A05}" destId="{E3E4CABD-BFD7-4D05-9B17-8BB214A42118}" srcOrd="1" destOrd="0" presId="urn:microsoft.com/office/officeart/2018/2/layout/IconVerticalSolidList"/>
    <dgm:cxn modelId="{3C9B966A-2979-44C2-A473-E0D4A9707F72}" type="presParOf" srcId="{EBD6B5A1-FDBB-4132-97B2-A193B0D25A05}" destId="{ED68DAFE-94A8-4018-AEE6-D00E951BEDEC}" srcOrd="2" destOrd="0" presId="urn:microsoft.com/office/officeart/2018/2/layout/IconVerticalSolidList"/>
    <dgm:cxn modelId="{28320F1E-77F9-4C78-B808-280565118FAC}" type="presParOf" srcId="{ED68DAFE-94A8-4018-AEE6-D00E951BEDEC}" destId="{D26BDF64-3224-4024-9D5B-E6641854B7F2}" srcOrd="0" destOrd="0" presId="urn:microsoft.com/office/officeart/2018/2/layout/IconVerticalSolidList"/>
    <dgm:cxn modelId="{9D2A9B1B-DE2D-49AE-88D0-A57157CBC69B}" type="presParOf" srcId="{ED68DAFE-94A8-4018-AEE6-D00E951BEDEC}" destId="{CDE1F8C9-970B-458B-915F-380F4720AEED}" srcOrd="1" destOrd="0" presId="urn:microsoft.com/office/officeart/2018/2/layout/IconVerticalSolidList"/>
    <dgm:cxn modelId="{5D9576DB-C45E-4308-BA4E-7B99D51EF9E1}" type="presParOf" srcId="{ED68DAFE-94A8-4018-AEE6-D00E951BEDEC}" destId="{71BFA0F5-B41C-4317-9E51-D824195A3B5E}" srcOrd="2" destOrd="0" presId="urn:microsoft.com/office/officeart/2018/2/layout/IconVerticalSolidList"/>
    <dgm:cxn modelId="{7F6B90C8-5336-443A-B2EA-1600D7CAF0E4}" type="presParOf" srcId="{ED68DAFE-94A8-4018-AEE6-D00E951BEDEC}" destId="{4D085A01-3835-4A88-AA60-6CE06BA9B2CD}" srcOrd="3" destOrd="0" presId="urn:microsoft.com/office/officeart/2018/2/layout/IconVerticalSolidList"/>
    <dgm:cxn modelId="{B62E99F6-37AA-4619-A793-D087308769E5}" type="presParOf" srcId="{ED68DAFE-94A8-4018-AEE6-D00E951BEDEC}" destId="{3625EBD1-303A-4463-A856-0A191F920500}" srcOrd="4" destOrd="0" presId="urn:microsoft.com/office/officeart/2018/2/layout/IconVerticalSolidList"/>
    <dgm:cxn modelId="{B686FA0C-05DE-4413-8324-A661CE7E91F6}" type="presParOf" srcId="{EBD6B5A1-FDBB-4132-97B2-A193B0D25A05}" destId="{7B134DA8-8697-43E5-AE24-B990BEEC6B8B}" srcOrd="3" destOrd="0" presId="urn:microsoft.com/office/officeart/2018/2/layout/IconVerticalSolidList"/>
    <dgm:cxn modelId="{BD118B23-9FC6-4D30-B404-F93B58F27108}" type="presParOf" srcId="{EBD6B5A1-FDBB-4132-97B2-A193B0D25A05}" destId="{B260555E-0DCC-46B4-B37A-4C586D106B0D}" srcOrd="4" destOrd="0" presId="urn:microsoft.com/office/officeart/2018/2/layout/IconVerticalSolidList"/>
    <dgm:cxn modelId="{BA38D3B8-A3FC-430D-8F57-46B8353A61E7}" type="presParOf" srcId="{B260555E-0DCC-46B4-B37A-4C586D106B0D}" destId="{95370214-D33C-402E-A6C6-50C232CF2D98}" srcOrd="0" destOrd="0" presId="urn:microsoft.com/office/officeart/2018/2/layout/IconVerticalSolidList"/>
    <dgm:cxn modelId="{01DE614D-4632-4C54-9F5A-590DA206D898}" type="presParOf" srcId="{B260555E-0DCC-46B4-B37A-4C586D106B0D}" destId="{BB379380-15F3-4796-A49B-F8D7EB966378}" srcOrd="1" destOrd="0" presId="urn:microsoft.com/office/officeart/2018/2/layout/IconVerticalSolidList"/>
    <dgm:cxn modelId="{88552445-C504-4184-976D-6875E2630767}" type="presParOf" srcId="{B260555E-0DCC-46B4-B37A-4C586D106B0D}" destId="{6AA17929-5D0E-4400-8055-A4222FA69233}" srcOrd="2" destOrd="0" presId="urn:microsoft.com/office/officeart/2018/2/layout/IconVerticalSolidList"/>
    <dgm:cxn modelId="{5BB6ECB5-045C-49FC-8DC7-F11894B1EA64}" type="presParOf" srcId="{B260555E-0DCC-46B4-B37A-4C586D106B0D}" destId="{98B99E34-F836-4A3B-B7B4-D094977BA1D6}" srcOrd="3" destOrd="0" presId="urn:microsoft.com/office/officeart/2018/2/layout/IconVerticalSolidList"/>
    <dgm:cxn modelId="{4CFABBB8-81EA-4D78-A81A-28FD07DE13F3}" type="presParOf" srcId="{B260555E-0DCC-46B4-B37A-4C586D106B0D}" destId="{AD1FECE8-F17C-42D3-9655-358CFE77D4FE}" srcOrd="4" destOrd="0" presId="urn:microsoft.com/office/officeart/2018/2/layout/IconVerticalSolidList"/>
    <dgm:cxn modelId="{188A2387-6314-4706-9FFC-7F3BF306FD85}" type="presParOf" srcId="{EBD6B5A1-FDBB-4132-97B2-A193B0D25A05}" destId="{A96CF78F-99EB-4FAA-983D-55E0EF34640B}" srcOrd="5" destOrd="0" presId="urn:microsoft.com/office/officeart/2018/2/layout/IconVerticalSolidList"/>
    <dgm:cxn modelId="{8C2567B0-543C-4C8F-822D-9F223335C237}" type="presParOf" srcId="{EBD6B5A1-FDBB-4132-97B2-A193B0D25A05}" destId="{BB0D2A5C-653A-4832-A420-BE30513DDF59}" srcOrd="6" destOrd="0" presId="urn:microsoft.com/office/officeart/2018/2/layout/IconVerticalSolidList"/>
    <dgm:cxn modelId="{A5270DCD-BDA8-47DD-8328-B09E4563C44D}" type="presParOf" srcId="{BB0D2A5C-653A-4832-A420-BE30513DDF59}" destId="{77447716-08A5-458F-9F10-13BF0005610F}" srcOrd="0" destOrd="0" presId="urn:microsoft.com/office/officeart/2018/2/layout/IconVerticalSolidList"/>
    <dgm:cxn modelId="{60CC98DD-88C0-4E4E-AB4D-1E0285EDA30F}" type="presParOf" srcId="{BB0D2A5C-653A-4832-A420-BE30513DDF59}" destId="{65D1FDF5-485D-43B5-BE26-2155176F15E0}" srcOrd="1" destOrd="0" presId="urn:microsoft.com/office/officeart/2018/2/layout/IconVerticalSolidList"/>
    <dgm:cxn modelId="{3A168118-65F0-4D94-B29E-3443D079463B}" type="presParOf" srcId="{BB0D2A5C-653A-4832-A420-BE30513DDF59}" destId="{1371AD3A-CF20-4FCD-9DC4-8601992DED49}" srcOrd="2" destOrd="0" presId="urn:microsoft.com/office/officeart/2018/2/layout/IconVerticalSolidList"/>
    <dgm:cxn modelId="{0F19089E-0BD1-45BE-900F-30082C69DAD9}" type="presParOf" srcId="{BB0D2A5C-653A-4832-A420-BE30513DDF59}" destId="{1FE793FB-E36B-418C-B988-22CE9F693ACE}" srcOrd="3" destOrd="0" presId="urn:microsoft.com/office/officeart/2018/2/layout/IconVerticalSolidList"/>
    <dgm:cxn modelId="{AFACE774-AABB-4785-88B8-4461FF5748FD}" type="presParOf" srcId="{BB0D2A5C-653A-4832-A420-BE30513DDF59}" destId="{8A792B8D-B1D5-4A52-AB62-AFEC669F1A3F}"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A41618FF-9A19-4368-BDEA-2E366D51658E}" type="doc">
      <dgm:prSet loTypeId="urn:microsoft.com/office/officeart/2005/8/layout/list1" loCatId="list" qsTypeId="urn:microsoft.com/office/officeart/2005/8/quickstyle/simple4" qsCatId="simple" csTypeId="urn:microsoft.com/office/officeart/2005/8/colors/colorful2" csCatId="colorful"/>
      <dgm:spPr/>
      <dgm:t>
        <a:bodyPr/>
        <a:lstStyle/>
        <a:p>
          <a:endParaRPr lang="en-US"/>
        </a:p>
      </dgm:t>
    </dgm:pt>
    <dgm:pt modelId="{AE3F9970-29B9-4787-968D-84C2D5C238F9}">
      <dgm:prSet/>
      <dgm:spPr/>
      <dgm:t>
        <a:bodyPr/>
        <a:lstStyle/>
        <a:p>
          <a:r>
            <a:rPr lang="en-US"/>
            <a:t>Oxymoron</a:t>
          </a:r>
        </a:p>
      </dgm:t>
    </dgm:pt>
    <dgm:pt modelId="{448FEAA5-0148-4C2D-8B11-58940BEF2E46}" type="parTrans" cxnId="{F7EE5BFA-47EE-431B-B596-92601CB9D129}">
      <dgm:prSet/>
      <dgm:spPr/>
      <dgm:t>
        <a:bodyPr/>
        <a:lstStyle/>
        <a:p>
          <a:endParaRPr lang="en-US"/>
        </a:p>
      </dgm:t>
    </dgm:pt>
    <dgm:pt modelId="{4DFC0D9B-CD49-4B20-88F4-18F676BD17D1}" type="sibTrans" cxnId="{F7EE5BFA-47EE-431B-B596-92601CB9D129}">
      <dgm:prSet/>
      <dgm:spPr/>
      <dgm:t>
        <a:bodyPr/>
        <a:lstStyle/>
        <a:p>
          <a:endParaRPr lang="en-US"/>
        </a:p>
      </dgm:t>
    </dgm:pt>
    <dgm:pt modelId="{259949B3-A5B4-4C84-BDE5-490A7F3A2679}">
      <dgm:prSet/>
      <dgm:spPr/>
      <dgm:t>
        <a:bodyPr/>
        <a:lstStyle/>
        <a:p>
          <a:r>
            <a:rPr lang="en-US"/>
            <a:t>Contradiction.</a:t>
          </a:r>
        </a:p>
      </dgm:t>
    </dgm:pt>
    <dgm:pt modelId="{10E13D32-832B-4849-A388-91110FB1BA80}" type="parTrans" cxnId="{5152B1B2-08B3-4A3B-88CB-6DF00612701A}">
      <dgm:prSet/>
      <dgm:spPr/>
      <dgm:t>
        <a:bodyPr/>
        <a:lstStyle/>
        <a:p>
          <a:endParaRPr lang="en-US"/>
        </a:p>
      </dgm:t>
    </dgm:pt>
    <dgm:pt modelId="{33E5CB86-1F49-4A4F-8A0B-355FFB3BA9EF}" type="sibTrans" cxnId="{5152B1B2-08B3-4A3B-88CB-6DF00612701A}">
      <dgm:prSet/>
      <dgm:spPr/>
      <dgm:t>
        <a:bodyPr/>
        <a:lstStyle/>
        <a:p>
          <a:endParaRPr lang="en-US"/>
        </a:p>
      </dgm:t>
    </dgm:pt>
    <dgm:pt modelId="{7CDE74CB-209D-4638-B505-0178EE17F24E}">
      <dgm:prSet/>
      <dgm:spPr/>
      <dgm:t>
        <a:bodyPr/>
        <a:lstStyle/>
        <a:p>
          <a:r>
            <a:rPr lang="en-US"/>
            <a:t>Repetition</a:t>
          </a:r>
        </a:p>
      </dgm:t>
    </dgm:pt>
    <dgm:pt modelId="{287CE9B0-56FF-4D5C-92E4-093AB5F5A335}" type="parTrans" cxnId="{25431890-A357-4156-82F3-522339BDB6C1}">
      <dgm:prSet/>
      <dgm:spPr/>
      <dgm:t>
        <a:bodyPr/>
        <a:lstStyle/>
        <a:p>
          <a:endParaRPr lang="en-US"/>
        </a:p>
      </dgm:t>
    </dgm:pt>
    <dgm:pt modelId="{8E054070-164D-4CD2-8EE7-02B5A715C0B8}" type="sibTrans" cxnId="{25431890-A357-4156-82F3-522339BDB6C1}">
      <dgm:prSet/>
      <dgm:spPr/>
      <dgm:t>
        <a:bodyPr/>
        <a:lstStyle/>
        <a:p>
          <a:endParaRPr lang="en-US"/>
        </a:p>
      </dgm:t>
    </dgm:pt>
    <dgm:pt modelId="{004CF4C1-035B-4CFC-80E0-F39657044049}">
      <dgm:prSet/>
      <dgm:spPr/>
      <dgm:t>
        <a:bodyPr/>
        <a:lstStyle/>
        <a:p>
          <a:r>
            <a:rPr lang="en-US"/>
            <a:t>Hearing it over and over can eventually convince someone.</a:t>
          </a:r>
        </a:p>
      </dgm:t>
    </dgm:pt>
    <dgm:pt modelId="{8699D384-AC4E-487B-A2FA-BA6D50E7A188}" type="parTrans" cxnId="{A6B1AB11-1B43-4F36-938E-13D239DE5F38}">
      <dgm:prSet/>
      <dgm:spPr/>
      <dgm:t>
        <a:bodyPr/>
        <a:lstStyle/>
        <a:p>
          <a:endParaRPr lang="en-US"/>
        </a:p>
      </dgm:t>
    </dgm:pt>
    <dgm:pt modelId="{7611D46B-5750-4EE4-A075-224F03C9DD68}" type="sibTrans" cxnId="{A6B1AB11-1B43-4F36-938E-13D239DE5F38}">
      <dgm:prSet/>
      <dgm:spPr/>
      <dgm:t>
        <a:bodyPr/>
        <a:lstStyle/>
        <a:p>
          <a:endParaRPr lang="en-US"/>
        </a:p>
      </dgm:t>
    </dgm:pt>
    <dgm:pt modelId="{17868012-E9B3-489C-A2DF-7C2D94006FEF}" type="pres">
      <dgm:prSet presAssocID="{A41618FF-9A19-4368-BDEA-2E366D51658E}" presName="linear" presStyleCnt="0">
        <dgm:presLayoutVars>
          <dgm:dir/>
          <dgm:animLvl val="lvl"/>
          <dgm:resizeHandles val="exact"/>
        </dgm:presLayoutVars>
      </dgm:prSet>
      <dgm:spPr/>
    </dgm:pt>
    <dgm:pt modelId="{3EC2B6AB-4504-4DAA-8D06-7E13ACA9CBFE}" type="pres">
      <dgm:prSet presAssocID="{AE3F9970-29B9-4787-968D-84C2D5C238F9}" presName="parentLin" presStyleCnt="0"/>
      <dgm:spPr/>
    </dgm:pt>
    <dgm:pt modelId="{91329F29-C660-447D-9DAE-543DFD5BEDD7}" type="pres">
      <dgm:prSet presAssocID="{AE3F9970-29B9-4787-968D-84C2D5C238F9}" presName="parentLeftMargin" presStyleLbl="node1" presStyleIdx="0" presStyleCnt="2"/>
      <dgm:spPr/>
    </dgm:pt>
    <dgm:pt modelId="{5A6C1563-E70A-49F4-B993-667BBCC67EB0}" type="pres">
      <dgm:prSet presAssocID="{AE3F9970-29B9-4787-968D-84C2D5C238F9}" presName="parentText" presStyleLbl="node1" presStyleIdx="0" presStyleCnt="2">
        <dgm:presLayoutVars>
          <dgm:chMax val="0"/>
          <dgm:bulletEnabled val="1"/>
        </dgm:presLayoutVars>
      </dgm:prSet>
      <dgm:spPr/>
    </dgm:pt>
    <dgm:pt modelId="{B11EAE04-790B-4397-B1F5-6E64B181B7B9}" type="pres">
      <dgm:prSet presAssocID="{AE3F9970-29B9-4787-968D-84C2D5C238F9}" presName="negativeSpace" presStyleCnt="0"/>
      <dgm:spPr/>
    </dgm:pt>
    <dgm:pt modelId="{C42D4E40-8F6C-4AFA-AA80-93C204652575}" type="pres">
      <dgm:prSet presAssocID="{AE3F9970-29B9-4787-968D-84C2D5C238F9}" presName="childText" presStyleLbl="conFgAcc1" presStyleIdx="0" presStyleCnt="2">
        <dgm:presLayoutVars>
          <dgm:bulletEnabled val="1"/>
        </dgm:presLayoutVars>
      </dgm:prSet>
      <dgm:spPr/>
    </dgm:pt>
    <dgm:pt modelId="{3CAB27E7-EC64-4DFC-948E-93B05554BF90}" type="pres">
      <dgm:prSet presAssocID="{4DFC0D9B-CD49-4B20-88F4-18F676BD17D1}" presName="spaceBetweenRectangles" presStyleCnt="0"/>
      <dgm:spPr/>
    </dgm:pt>
    <dgm:pt modelId="{33BF8573-C620-4C65-A387-4280ED24D118}" type="pres">
      <dgm:prSet presAssocID="{7CDE74CB-209D-4638-B505-0178EE17F24E}" presName="parentLin" presStyleCnt="0"/>
      <dgm:spPr/>
    </dgm:pt>
    <dgm:pt modelId="{F784A979-37A0-4196-B4C0-818B889AD1AC}" type="pres">
      <dgm:prSet presAssocID="{7CDE74CB-209D-4638-B505-0178EE17F24E}" presName="parentLeftMargin" presStyleLbl="node1" presStyleIdx="0" presStyleCnt="2"/>
      <dgm:spPr/>
    </dgm:pt>
    <dgm:pt modelId="{D7820E11-0AB6-4D8E-89B7-D213A14A54F6}" type="pres">
      <dgm:prSet presAssocID="{7CDE74CB-209D-4638-B505-0178EE17F24E}" presName="parentText" presStyleLbl="node1" presStyleIdx="1" presStyleCnt="2">
        <dgm:presLayoutVars>
          <dgm:chMax val="0"/>
          <dgm:bulletEnabled val="1"/>
        </dgm:presLayoutVars>
      </dgm:prSet>
      <dgm:spPr/>
    </dgm:pt>
    <dgm:pt modelId="{827A9413-7587-44DE-ACBD-63923166D9DC}" type="pres">
      <dgm:prSet presAssocID="{7CDE74CB-209D-4638-B505-0178EE17F24E}" presName="negativeSpace" presStyleCnt="0"/>
      <dgm:spPr/>
    </dgm:pt>
    <dgm:pt modelId="{FEFBF0BC-5C5F-451C-B1AA-B39F8946ACF6}" type="pres">
      <dgm:prSet presAssocID="{7CDE74CB-209D-4638-B505-0178EE17F24E}" presName="childText" presStyleLbl="conFgAcc1" presStyleIdx="1" presStyleCnt="2">
        <dgm:presLayoutVars>
          <dgm:bulletEnabled val="1"/>
        </dgm:presLayoutVars>
      </dgm:prSet>
      <dgm:spPr/>
    </dgm:pt>
  </dgm:ptLst>
  <dgm:cxnLst>
    <dgm:cxn modelId="{A6B1AB11-1B43-4F36-938E-13D239DE5F38}" srcId="{7CDE74CB-209D-4638-B505-0178EE17F24E}" destId="{004CF4C1-035B-4CFC-80E0-F39657044049}" srcOrd="0" destOrd="0" parTransId="{8699D384-AC4E-487B-A2FA-BA6D50E7A188}" sibTransId="{7611D46B-5750-4EE4-A075-224F03C9DD68}"/>
    <dgm:cxn modelId="{AD1AC929-BE1D-46BF-81E3-8692820B3A77}" type="presOf" srcId="{7CDE74CB-209D-4638-B505-0178EE17F24E}" destId="{F784A979-37A0-4196-B4C0-818B889AD1AC}" srcOrd="0" destOrd="0" presId="urn:microsoft.com/office/officeart/2005/8/layout/list1"/>
    <dgm:cxn modelId="{25431890-A357-4156-82F3-522339BDB6C1}" srcId="{A41618FF-9A19-4368-BDEA-2E366D51658E}" destId="{7CDE74CB-209D-4638-B505-0178EE17F24E}" srcOrd="1" destOrd="0" parTransId="{287CE9B0-56FF-4D5C-92E4-093AB5F5A335}" sibTransId="{8E054070-164D-4CD2-8EE7-02B5A715C0B8}"/>
    <dgm:cxn modelId="{61AB4293-D3C8-4CEA-99C3-78B57F5AD3EC}" type="presOf" srcId="{7CDE74CB-209D-4638-B505-0178EE17F24E}" destId="{D7820E11-0AB6-4D8E-89B7-D213A14A54F6}" srcOrd="1" destOrd="0" presId="urn:microsoft.com/office/officeart/2005/8/layout/list1"/>
    <dgm:cxn modelId="{CDFA6798-52A5-4C6A-B22F-9E71CF7EA205}" type="presOf" srcId="{AE3F9970-29B9-4787-968D-84C2D5C238F9}" destId="{91329F29-C660-447D-9DAE-543DFD5BEDD7}" srcOrd="0" destOrd="0" presId="urn:microsoft.com/office/officeart/2005/8/layout/list1"/>
    <dgm:cxn modelId="{65F76CAB-38A6-4C3E-A734-656DF0289A76}" type="presOf" srcId="{AE3F9970-29B9-4787-968D-84C2D5C238F9}" destId="{5A6C1563-E70A-49F4-B993-667BBCC67EB0}" srcOrd="1" destOrd="0" presId="urn:microsoft.com/office/officeart/2005/8/layout/list1"/>
    <dgm:cxn modelId="{5152B1B2-08B3-4A3B-88CB-6DF00612701A}" srcId="{AE3F9970-29B9-4787-968D-84C2D5C238F9}" destId="{259949B3-A5B4-4C84-BDE5-490A7F3A2679}" srcOrd="0" destOrd="0" parTransId="{10E13D32-832B-4849-A388-91110FB1BA80}" sibTransId="{33E5CB86-1F49-4A4F-8A0B-355FFB3BA9EF}"/>
    <dgm:cxn modelId="{871C29C2-A2FE-4DDE-A605-E506DB3EBDF0}" type="presOf" srcId="{A41618FF-9A19-4368-BDEA-2E366D51658E}" destId="{17868012-E9B3-489C-A2DF-7C2D94006FEF}" srcOrd="0" destOrd="0" presId="urn:microsoft.com/office/officeart/2005/8/layout/list1"/>
    <dgm:cxn modelId="{37532FC9-44C7-4B4C-8111-B9B26F384962}" type="presOf" srcId="{259949B3-A5B4-4C84-BDE5-490A7F3A2679}" destId="{C42D4E40-8F6C-4AFA-AA80-93C204652575}" srcOrd="0" destOrd="0" presId="urn:microsoft.com/office/officeart/2005/8/layout/list1"/>
    <dgm:cxn modelId="{E90D72EA-1EC7-4118-A540-4C3B208B7CDA}" type="presOf" srcId="{004CF4C1-035B-4CFC-80E0-F39657044049}" destId="{FEFBF0BC-5C5F-451C-B1AA-B39F8946ACF6}" srcOrd="0" destOrd="0" presId="urn:microsoft.com/office/officeart/2005/8/layout/list1"/>
    <dgm:cxn modelId="{F7EE5BFA-47EE-431B-B596-92601CB9D129}" srcId="{A41618FF-9A19-4368-BDEA-2E366D51658E}" destId="{AE3F9970-29B9-4787-968D-84C2D5C238F9}" srcOrd="0" destOrd="0" parTransId="{448FEAA5-0148-4C2D-8B11-58940BEF2E46}" sibTransId="{4DFC0D9B-CD49-4B20-88F4-18F676BD17D1}"/>
    <dgm:cxn modelId="{81BD2CAB-587B-4E1C-A3A4-6AD717C85D7C}" type="presParOf" srcId="{17868012-E9B3-489C-A2DF-7C2D94006FEF}" destId="{3EC2B6AB-4504-4DAA-8D06-7E13ACA9CBFE}" srcOrd="0" destOrd="0" presId="urn:microsoft.com/office/officeart/2005/8/layout/list1"/>
    <dgm:cxn modelId="{9F721099-072C-43BC-8379-D758645D4AC0}" type="presParOf" srcId="{3EC2B6AB-4504-4DAA-8D06-7E13ACA9CBFE}" destId="{91329F29-C660-447D-9DAE-543DFD5BEDD7}" srcOrd="0" destOrd="0" presId="urn:microsoft.com/office/officeart/2005/8/layout/list1"/>
    <dgm:cxn modelId="{8B4361E6-E1C9-4B72-BC05-01265D488160}" type="presParOf" srcId="{3EC2B6AB-4504-4DAA-8D06-7E13ACA9CBFE}" destId="{5A6C1563-E70A-49F4-B993-667BBCC67EB0}" srcOrd="1" destOrd="0" presId="urn:microsoft.com/office/officeart/2005/8/layout/list1"/>
    <dgm:cxn modelId="{B9D8672B-E844-4649-992D-36D4C05B4AAD}" type="presParOf" srcId="{17868012-E9B3-489C-A2DF-7C2D94006FEF}" destId="{B11EAE04-790B-4397-B1F5-6E64B181B7B9}" srcOrd="1" destOrd="0" presId="urn:microsoft.com/office/officeart/2005/8/layout/list1"/>
    <dgm:cxn modelId="{40AE4F01-C345-4A31-9AF3-0ADF1061C149}" type="presParOf" srcId="{17868012-E9B3-489C-A2DF-7C2D94006FEF}" destId="{C42D4E40-8F6C-4AFA-AA80-93C204652575}" srcOrd="2" destOrd="0" presId="urn:microsoft.com/office/officeart/2005/8/layout/list1"/>
    <dgm:cxn modelId="{F4B63009-6DC8-42FC-9116-F22D2ACA707E}" type="presParOf" srcId="{17868012-E9B3-489C-A2DF-7C2D94006FEF}" destId="{3CAB27E7-EC64-4DFC-948E-93B05554BF90}" srcOrd="3" destOrd="0" presId="urn:microsoft.com/office/officeart/2005/8/layout/list1"/>
    <dgm:cxn modelId="{C266565A-67F5-4AAD-B737-F040CEE6DCB0}" type="presParOf" srcId="{17868012-E9B3-489C-A2DF-7C2D94006FEF}" destId="{33BF8573-C620-4C65-A387-4280ED24D118}" srcOrd="4" destOrd="0" presId="urn:microsoft.com/office/officeart/2005/8/layout/list1"/>
    <dgm:cxn modelId="{24352650-8D8A-4857-A468-E97ADB55C1B5}" type="presParOf" srcId="{33BF8573-C620-4C65-A387-4280ED24D118}" destId="{F784A979-37A0-4196-B4C0-818B889AD1AC}" srcOrd="0" destOrd="0" presId="urn:microsoft.com/office/officeart/2005/8/layout/list1"/>
    <dgm:cxn modelId="{B8A9C9A2-3AE1-4B8B-8257-28541D23648B}" type="presParOf" srcId="{33BF8573-C620-4C65-A387-4280ED24D118}" destId="{D7820E11-0AB6-4D8E-89B7-D213A14A54F6}" srcOrd="1" destOrd="0" presId="urn:microsoft.com/office/officeart/2005/8/layout/list1"/>
    <dgm:cxn modelId="{105A1F99-8FE7-41FD-A26C-07FA07BD72DB}" type="presParOf" srcId="{17868012-E9B3-489C-A2DF-7C2D94006FEF}" destId="{827A9413-7587-44DE-ACBD-63923166D9DC}" srcOrd="5" destOrd="0" presId="urn:microsoft.com/office/officeart/2005/8/layout/list1"/>
    <dgm:cxn modelId="{135AFE04-4F90-4B0D-A01F-D1CE9E42A6B2}" type="presParOf" srcId="{17868012-E9B3-489C-A2DF-7C2D94006FEF}" destId="{FEFBF0BC-5C5F-451C-B1AA-B39F8946ACF6}"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34D1810-BF8B-454A-93C6-59138993545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171F351-261F-43EB-A9E5-A9E0AF01BE75}">
      <dgm:prSet/>
      <dgm:spPr/>
      <dgm:t>
        <a:bodyPr/>
        <a:lstStyle/>
        <a:p>
          <a:r>
            <a:rPr lang="en-US"/>
            <a:t>“</a:t>
          </a:r>
          <a:r>
            <a:rPr lang="en-US" b="1"/>
            <a:t>Inductive reasoning</a:t>
          </a:r>
          <a:r>
            <a:rPr lang="en-US"/>
            <a:t> is a method of reasoning in which the premises are viewed as supplying </a:t>
          </a:r>
          <a:r>
            <a:rPr lang="en-US" i="1"/>
            <a:t>some</a:t>
          </a:r>
          <a:r>
            <a:rPr lang="en-US"/>
            <a:t> evidence for the truth of the conclusion”</a:t>
          </a:r>
        </a:p>
      </dgm:t>
    </dgm:pt>
    <dgm:pt modelId="{134A2DA2-59E1-411A-8AEB-802EC328A443}" type="parTrans" cxnId="{222FF624-47D3-476C-9A2A-572E6496454A}">
      <dgm:prSet/>
      <dgm:spPr/>
      <dgm:t>
        <a:bodyPr/>
        <a:lstStyle/>
        <a:p>
          <a:endParaRPr lang="en-US"/>
        </a:p>
      </dgm:t>
    </dgm:pt>
    <dgm:pt modelId="{2C20A913-252E-4174-A0DD-10BB2482F9AB}" type="sibTrans" cxnId="{222FF624-47D3-476C-9A2A-572E6496454A}">
      <dgm:prSet/>
      <dgm:spPr/>
      <dgm:t>
        <a:bodyPr/>
        <a:lstStyle/>
        <a:p>
          <a:endParaRPr lang="en-US"/>
        </a:p>
      </dgm:t>
    </dgm:pt>
    <dgm:pt modelId="{E5E2DB3D-BB6C-4F05-A043-83CBCBD806FB}">
      <dgm:prSet/>
      <dgm:spPr/>
      <dgm:t>
        <a:bodyPr/>
        <a:lstStyle/>
        <a:p>
          <a:r>
            <a:rPr lang="en-US"/>
            <a:t>Related to mathematical induction.</a:t>
          </a:r>
        </a:p>
      </dgm:t>
    </dgm:pt>
    <dgm:pt modelId="{79807BC2-B383-4E7F-894C-8D27DE5F0FAF}" type="parTrans" cxnId="{66C0524D-E7EC-4C56-8546-31F01A556984}">
      <dgm:prSet/>
      <dgm:spPr/>
      <dgm:t>
        <a:bodyPr/>
        <a:lstStyle/>
        <a:p>
          <a:endParaRPr lang="en-US"/>
        </a:p>
      </dgm:t>
    </dgm:pt>
    <dgm:pt modelId="{FA6852C0-378A-47CA-93AE-7759DB225923}" type="sibTrans" cxnId="{66C0524D-E7EC-4C56-8546-31F01A556984}">
      <dgm:prSet/>
      <dgm:spPr/>
      <dgm:t>
        <a:bodyPr/>
        <a:lstStyle/>
        <a:p>
          <a:endParaRPr lang="en-US"/>
        </a:p>
      </dgm:t>
    </dgm:pt>
    <dgm:pt modelId="{9B9BF594-5684-4C26-92B5-D20F7F55F08D}">
      <dgm:prSet/>
      <dgm:spPr/>
      <dgm:t>
        <a:bodyPr/>
        <a:lstStyle/>
        <a:p>
          <a:r>
            <a:rPr lang="en-US"/>
            <a:t>What are some problems with this reasoning?</a:t>
          </a:r>
        </a:p>
      </dgm:t>
    </dgm:pt>
    <dgm:pt modelId="{84DB61DD-46D8-452B-B2EF-C743A1D404D6}" type="parTrans" cxnId="{B4A81FEA-627B-4E99-8879-9B813ABB3FEF}">
      <dgm:prSet/>
      <dgm:spPr/>
      <dgm:t>
        <a:bodyPr/>
        <a:lstStyle/>
        <a:p>
          <a:endParaRPr lang="en-US"/>
        </a:p>
      </dgm:t>
    </dgm:pt>
    <dgm:pt modelId="{06D0C831-97A3-4AD6-8F65-7434A7E0DE08}" type="sibTrans" cxnId="{B4A81FEA-627B-4E99-8879-9B813ABB3FEF}">
      <dgm:prSet/>
      <dgm:spPr/>
      <dgm:t>
        <a:bodyPr/>
        <a:lstStyle/>
        <a:p>
          <a:endParaRPr lang="en-US"/>
        </a:p>
      </dgm:t>
    </dgm:pt>
    <dgm:pt modelId="{C51C9EB2-F102-4E43-B0AB-4397A61625CA}" type="pres">
      <dgm:prSet presAssocID="{134D1810-BF8B-454A-93C6-59138993545A}" presName="root" presStyleCnt="0">
        <dgm:presLayoutVars>
          <dgm:dir/>
          <dgm:resizeHandles val="exact"/>
        </dgm:presLayoutVars>
      </dgm:prSet>
      <dgm:spPr/>
    </dgm:pt>
    <dgm:pt modelId="{B223C164-A921-4AD3-A845-F3CEAA3DF2BB}" type="pres">
      <dgm:prSet presAssocID="{A171F351-261F-43EB-A9E5-A9E0AF01BE75}" presName="compNode" presStyleCnt="0"/>
      <dgm:spPr/>
    </dgm:pt>
    <dgm:pt modelId="{FCD7C20F-D2AC-4653-B95D-E3E3AC73DBE8}" type="pres">
      <dgm:prSet presAssocID="{A171F351-261F-43EB-A9E5-A9E0AF01BE75}" presName="bgRect" presStyleLbl="bgShp" presStyleIdx="0" presStyleCnt="3"/>
      <dgm:spPr/>
    </dgm:pt>
    <dgm:pt modelId="{853966E7-DCC3-4CBF-B62A-6FEC9594C817}" type="pres">
      <dgm:prSet presAssocID="{A171F351-261F-43EB-A9E5-A9E0AF01BE7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 Bulb and Gear"/>
        </a:ext>
      </dgm:extLst>
    </dgm:pt>
    <dgm:pt modelId="{4B3195E9-9AFB-4177-9D21-B54BDD73DC89}" type="pres">
      <dgm:prSet presAssocID="{A171F351-261F-43EB-A9E5-A9E0AF01BE75}" presName="spaceRect" presStyleCnt="0"/>
      <dgm:spPr/>
    </dgm:pt>
    <dgm:pt modelId="{945818EF-20E9-4E7E-B062-4D29403C6197}" type="pres">
      <dgm:prSet presAssocID="{A171F351-261F-43EB-A9E5-A9E0AF01BE75}" presName="parTx" presStyleLbl="revTx" presStyleIdx="0" presStyleCnt="3">
        <dgm:presLayoutVars>
          <dgm:chMax val="0"/>
          <dgm:chPref val="0"/>
        </dgm:presLayoutVars>
      </dgm:prSet>
      <dgm:spPr/>
    </dgm:pt>
    <dgm:pt modelId="{597FF331-2AB8-4DC3-9E29-90E8D77DB6C9}" type="pres">
      <dgm:prSet presAssocID="{2C20A913-252E-4174-A0DD-10BB2482F9AB}" presName="sibTrans" presStyleCnt="0"/>
      <dgm:spPr/>
    </dgm:pt>
    <dgm:pt modelId="{7A528536-AED9-4E16-849E-A4B069B91045}" type="pres">
      <dgm:prSet presAssocID="{E5E2DB3D-BB6C-4F05-A043-83CBCBD806FB}" presName="compNode" presStyleCnt="0"/>
      <dgm:spPr/>
    </dgm:pt>
    <dgm:pt modelId="{7E3B7144-13A5-4BB1-BA7B-DB7CEB16E9BE}" type="pres">
      <dgm:prSet presAssocID="{E5E2DB3D-BB6C-4F05-A043-83CBCBD806FB}" presName="bgRect" presStyleLbl="bgShp" presStyleIdx="1" presStyleCnt="3"/>
      <dgm:spPr/>
    </dgm:pt>
    <dgm:pt modelId="{CD2FE995-21A5-4141-92EF-F9258A2185EF}" type="pres">
      <dgm:prSet presAssocID="{E5E2DB3D-BB6C-4F05-A043-83CBCBD806F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lculator"/>
        </a:ext>
      </dgm:extLst>
    </dgm:pt>
    <dgm:pt modelId="{BD7B59D8-E3C6-448C-AA56-DAD104062FD5}" type="pres">
      <dgm:prSet presAssocID="{E5E2DB3D-BB6C-4F05-A043-83CBCBD806FB}" presName="spaceRect" presStyleCnt="0"/>
      <dgm:spPr/>
    </dgm:pt>
    <dgm:pt modelId="{E2EDF28A-12B9-4B83-9CE4-5BBB9D203DEA}" type="pres">
      <dgm:prSet presAssocID="{E5E2DB3D-BB6C-4F05-A043-83CBCBD806FB}" presName="parTx" presStyleLbl="revTx" presStyleIdx="1" presStyleCnt="3">
        <dgm:presLayoutVars>
          <dgm:chMax val="0"/>
          <dgm:chPref val="0"/>
        </dgm:presLayoutVars>
      </dgm:prSet>
      <dgm:spPr/>
    </dgm:pt>
    <dgm:pt modelId="{00CE2698-16F5-4B2C-AA51-5498022D33B1}" type="pres">
      <dgm:prSet presAssocID="{FA6852C0-378A-47CA-93AE-7759DB225923}" presName="sibTrans" presStyleCnt="0"/>
      <dgm:spPr/>
    </dgm:pt>
    <dgm:pt modelId="{8030ABD5-D88F-49FC-BA3C-9A9776201E7E}" type="pres">
      <dgm:prSet presAssocID="{9B9BF594-5684-4C26-92B5-D20F7F55F08D}" presName="compNode" presStyleCnt="0"/>
      <dgm:spPr/>
    </dgm:pt>
    <dgm:pt modelId="{9E4424C7-3885-47B1-9DCD-4EA30D122C8A}" type="pres">
      <dgm:prSet presAssocID="{9B9BF594-5684-4C26-92B5-D20F7F55F08D}" presName="bgRect" presStyleLbl="bgShp" presStyleIdx="2" presStyleCnt="3"/>
      <dgm:spPr/>
    </dgm:pt>
    <dgm:pt modelId="{045FF32E-6478-4993-ABC7-B10416C165E3}" type="pres">
      <dgm:prSet presAssocID="{9B9BF594-5684-4C26-92B5-D20F7F55F08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rritant"/>
        </a:ext>
      </dgm:extLst>
    </dgm:pt>
    <dgm:pt modelId="{88D801D8-84FC-47F8-9FB0-44565874C4A3}" type="pres">
      <dgm:prSet presAssocID="{9B9BF594-5684-4C26-92B5-D20F7F55F08D}" presName="spaceRect" presStyleCnt="0"/>
      <dgm:spPr/>
    </dgm:pt>
    <dgm:pt modelId="{546B1285-0AFC-4F05-AF7D-7EB35BD95D1A}" type="pres">
      <dgm:prSet presAssocID="{9B9BF594-5684-4C26-92B5-D20F7F55F08D}" presName="parTx" presStyleLbl="revTx" presStyleIdx="2" presStyleCnt="3">
        <dgm:presLayoutVars>
          <dgm:chMax val="0"/>
          <dgm:chPref val="0"/>
        </dgm:presLayoutVars>
      </dgm:prSet>
      <dgm:spPr/>
    </dgm:pt>
  </dgm:ptLst>
  <dgm:cxnLst>
    <dgm:cxn modelId="{222FF624-47D3-476C-9A2A-572E6496454A}" srcId="{134D1810-BF8B-454A-93C6-59138993545A}" destId="{A171F351-261F-43EB-A9E5-A9E0AF01BE75}" srcOrd="0" destOrd="0" parTransId="{134A2DA2-59E1-411A-8AEB-802EC328A443}" sibTransId="{2C20A913-252E-4174-A0DD-10BB2482F9AB}"/>
    <dgm:cxn modelId="{C3BFEB25-D277-44E4-84AC-5D18BBC47DC1}" type="presOf" srcId="{A171F351-261F-43EB-A9E5-A9E0AF01BE75}" destId="{945818EF-20E9-4E7E-B062-4D29403C6197}" srcOrd="0" destOrd="0" presId="urn:microsoft.com/office/officeart/2018/2/layout/IconVerticalSolidList"/>
    <dgm:cxn modelId="{66C0524D-E7EC-4C56-8546-31F01A556984}" srcId="{134D1810-BF8B-454A-93C6-59138993545A}" destId="{E5E2DB3D-BB6C-4F05-A043-83CBCBD806FB}" srcOrd="1" destOrd="0" parTransId="{79807BC2-B383-4E7F-894C-8D27DE5F0FAF}" sibTransId="{FA6852C0-378A-47CA-93AE-7759DB225923}"/>
    <dgm:cxn modelId="{47DB559F-2DFE-4D18-A13C-9E23D8D8322E}" type="presOf" srcId="{E5E2DB3D-BB6C-4F05-A043-83CBCBD806FB}" destId="{E2EDF28A-12B9-4B83-9CE4-5BBB9D203DEA}" srcOrd="0" destOrd="0" presId="urn:microsoft.com/office/officeart/2018/2/layout/IconVerticalSolidList"/>
    <dgm:cxn modelId="{D58BBCD0-6914-403B-8B4F-34FF1E3DF7FE}" type="presOf" srcId="{9B9BF594-5684-4C26-92B5-D20F7F55F08D}" destId="{546B1285-0AFC-4F05-AF7D-7EB35BD95D1A}" srcOrd="0" destOrd="0" presId="urn:microsoft.com/office/officeart/2018/2/layout/IconVerticalSolidList"/>
    <dgm:cxn modelId="{617C5EE5-54BE-4ACF-9AA7-11DB46A2EDC4}" type="presOf" srcId="{134D1810-BF8B-454A-93C6-59138993545A}" destId="{C51C9EB2-F102-4E43-B0AB-4397A61625CA}" srcOrd="0" destOrd="0" presId="urn:microsoft.com/office/officeart/2018/2/layout/IconVerticalSolidList"/>
    <dgm:cxn modelId="{B4A81FEA-627B-4E99-8879-9B813ABB3FEF}" srcId="{134D1810-BF8B-454A-93C6-59138993545A}" destId="{9B9BF594-5684-4C26-92B5-D20F7F55F08D}" srcOrd="2" destOrd="0" parTransId="{84DB61DD-46D8-452B-B2EF-C743A1D404D6}" sibTransId="{06D0C831-97A3-4AD6-8F65-7434A7E0DE08}"/>
    <dgm:cxn modelId="{3FD0CDA6-0B9E-4608-90C5-2630542EA3D7}" type="presParOf" srcId="{C51C9EB2-F102-4E43-B0AB-4397A61625CA}" destId="{B223C164-A921-4AD3-A845-F3CEAA3DF2BB}" srcOrd="0" destOrd="0" presId="urn:microsoft.com/office/officeart/2018/2/layout/IconVerticalSolidList"/>
    <dgm:cxn modelId="{8163A2E0-FCFE-4D58-8603-E046DE151539}" type="presParOf" srcId="{B223C164-A921-4AD3-A845-F3CEAA3DF2BB}" destId="{FCD7C20F-D2AC-4653-B95D-E3E3AC73DBE8}" srcOrd="0" destOrd="0" presId="urn:microsoft.com/office/officeart/2018/2/layout/IconVerticalSolidList"/>
    <dgm:cxn modelId="{D06D94D6-AEFB-4F82-A937-E5656A26ED88}" type="presParOf" srcId="{B223C164-A921-4AD3-A845-F3CEAA3DF2BB}" destId="{853966E7-DCC3-4CBF-B62A-6FEC9594C817}" srcOrd="1" destOrd="0" presId="urn:microsoft.com/office/officeart/2018/2/layout/IconVerticalSolidList"/>
    <dgm:cxn modelId="{2A19A211-5DA9-4DE2-AD0F-CF5618400C14}" type="presParOf" srcId="{B223C164-A921-4AD3-A845-F3CEAA3DF2BB}" destId="{4B3195E9-9AFB-4177-9D21-B54BDD73DC89}" srcOrd="2" destOrd="0" presId="urn:microsoft.com/office/officeart/2018/2/layout/IconVerticalSolidList"/>
    <dgm:cxn modelId="{5CCC3392-C125-46A3-BF14-23D75E24A982}" type="presParOf" srcId="{B223C164-A921-4AD3-A845-F3CEAA3DF2BB}" destId="{945818EF-20E9-4E7E-B062-4D29403C6197}" srcOrd="3" destOrd="0" presId="urn:microsoft.com/office/officeart/2018/2/layout/IconVerticalSolidList"/>
    <dgm:cxn modelId="{57ACEBE6-5189-4F48-A590-1E53BA6915E9}" type="presParOf" srcId="{C51C9EB2-F102-4E43-B0AB-4397A61625CA}" destId="{597FF331-2AB8-4DC3-9E29-90E8D77DB6C9}" srcOrd="1" destOrd="0" presId="urn:microsoft.com/office/officeart/2018/2/layout/IconVerticalSolidList"/>
    <dgm:cxn modelId="{BA8CF7AD-EF9D-44A1-AA89-F6AB91BECEB9}" type="presParOf" srcId="{C51C9EB2-F102-4E43-B0AB-4397A61625CA}" destId="{7A528536-AED9-4E16-849E-A4B069B91045}" srcOrd="2" destOrd="0" presId="urn:microsoft.com/office/officeart/2018/2/layout/IconVerticalSolidList"/>
    <dgm:cxn modelId="{9B9FD7BA-2095-46E4-AC13-8F041CDF4F2E}" type="presParOf" srcId="{7A528536-AED9-4E16-849E-A4B069B91045}" destId="{7E3B7144-13A5-4BB1-BA7B-DB7CEB16E9BE}" srcOrd="0" destOrd="0" presId="urn:microsoft.com/office/officeart/2018/2/layout/IconVerticalSolidList"/>
    <dgm:cxn modelId="{F7335ACD-6C2B-44D1-87CD-FC57F7A7F911}" type="presParOf" srcId="{7A528536-AED9-4E16-849E-A4B069B91045}" destId="{CD2FE995-21A5-4141-92EF-F9258A2185EF}" srcOrd="1" destOrd="0" presId="urn:microsoft.com/office/officeart/2018/2/layout/IconVerticalSolidList"/>
    <dgm:cxn modelId="{72770400-B7E5-45D6-8094-558D5FC165F8}" type="presParOf" srcId="{7A528536-AED9-4E16-849E-A4B069B91045}" destId="{BD7B59D8-E3C6-448C-AA56-DAD104062FD5}" srcOrd="2" destOrd="0" presId="urn:microsoft.com/office/officeart/2018/2/layout/IconVerticalSolidList"/>
    <dgm:cxn modelId="{082374EF-B51C-4FB6-BA91-C3B3D0A590D7}" type="presParOf" srcId="{7A528536-AED9-4E16-849E-A4B069B91045}" destId="{E2EDF28A-12B9-4B83-9CE4-5BBB9D203DEA}" srcOrd="3" destOrd="0" presId="urn:microsoft.com/office/officeart/2018/2/layout/IconVerticalSolidList"/>
    <dgm:cxn modelId="{0223DEC6-9EA5-4DA3-A076-0914F8D63415}" type="presParOf" srcId="{C51C9EB2-F102-4E43-B0AB-4397A61625CA}" destId="{00CE2698-16F5-4B2C-AA51-5498022D33B1}" srcOrd="3" destOrd="0" presId="urn:microsoft.com/office/officeart/2018/2/layout/IconVerticalSolidList"/>
    <dgm:cxn modelId="{79A359A2-4D5D-4F82-8220-0777A8EB70FD}" type="presParOf" srcId="{C51C9EB2-F102-4E43-B0AB-4397A61625CA}" destId="{8030ABD5-D88F-49FC-BA3C-9A9776201E7E}" srcOrd="4" destOrd="0" presId="urn:microsoft.com/office/officeart/2018/2/layout/IconVerticalSolidList"/>
    <dgm:cxn modelId="{9CB50E64-CBC7-4AC1-98B7-A7347157A4A3}" type="presParOf" srcId="{8030ABD5-D88F-49FC-BA3C-9A9776201E7E}" destId="{9E4424C7-3885-47B1-9DCD-4EA30D122C8A}" srcOrd="0" destOrd="0" presId="urn:microsoft.com/office/officeart/2018/2/layout/IconVerticalSolidList"/>
    <dgm:cxn modelId="{17E8135C-C4B4-4FA6-BC1F-4A3C45715937}" type="presParOf" srcId="{8030ABD5-D88F-49FC-BA3C-9A9776201E7E}" destId="{045FF32E-6478-4993-ABC7-B10416C165E3}" srcOrd="1" destOrd="0" presId="urn:microsoft.com/office/officeart/2018/2/layout/IconVerticalSolidList"/>
    <dgm:cxn modelId="{95C318C9-C197-44F1-884B-831632910513}" type="presParOf" srcId="{8030ABD5-D88F-49FC-BA3C-9A9776201E7E}" destId="{88D801D8-84FC-47F8-9FB0-44565874C4A3}" srcOrd="2" destOrd="0" presId="urn:microsoft.com/office/officeart/2018/2/layout/IconVerticalSolidList"/>
    <dgm:cxn modelId="{DC2C3541-6559-4F9E-BFB6-7E1AB63E3A2B}" type="presParOf" srcId="{8030ABD5-D88F-49FC-BA3C-9A9776201E7E}" destId="{546B1285-0AFC-4F05-AF7D-7EB35BD95D1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1623481-B198-4C21-AD73-81AE14C83B61}"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A3E36BEA-14D1-419F-8A98-70F4E51E61D2}">
      <dgm:prSet/>
      <dgm:spPr/>
      <dgm:t>
        <a:bodyPr/>
        <a:lstStyle/>
        <a:p>
          <a:r>
            <a:rPr lang="en-US"/>
            <a:t>“</a:t>
          </a:r>
          <a:r>
            <a:rPr lang="en-US" b="1"/>
            <a:t>Deductive reasoning</a:t>
          </a:r>
          <a:r>
            <a:rPr lang="en-US"/>
            <a:t> is the process of reasoning from one or more statements (premises) to reach a logically certain conclusion.”</a:t>
          </a:r>
        </a:p>
      </dgm:t>
    </dgm:pt>
    <dgm:pt modelId="{31D41164-F464-4664-90A2-79A2236838A2}" type="parTrans" cxnId="{50764A4D-6A6D-4226-9E16-0D0DD35C60DB}">
      <dgm:prSet/>
      <dgm:spPr/>
      <dgm:t>
        <a:bodyPr/>
        <a:lstStyle/>
        <a:p>
          <a:endParaRPr lang="en-US"/>
        </a:p>
      </dgm:t>
    </dgm:pt>
    <dgm:pt modelId="{0027BECA-2A99-4EE2-97BF-FF1E69ED57C5}" type="sibTrans" cxnId="{50764A4D-6A6D-4226-9E16-0D0DD35C60DB}">
      <dgm:prSet/>
      <dgm:spPr/>
      <dgm:t>
        <a:bodyPr/>
        <a:lstStyle/>
        <a:p>
          <a:endParaRPr lang="en-US"/>
        </a:p>
      </dgm:t>
    </dgm:pt>
    <dgm:pt modelId="{07C97A54-C8C5-40C8-AB62-E294EE09A2D5}">
      <dgm:prSet/>
      <dgm:spPr/>
      <dgm:t>
        <a:bodyPr/>
        <a:lstStyle/>
        <a:p>
          <a:r>
            <a:rPr lang="en-US"/>
            <a:t>Most common and strong type of logic.</a:t>
          </a:r>
        </a:p>
      </dgm:t>
    </dgm:pt>
    <dgm:pt modelId="{DF939497-61D8-475B-8123-6C819BF72A75}" type="parTrans" cxnId="{9131CA26-1FE2-4D78-8F28-406EA26F92F5}">
      <dgm:prSet/>
      <dgm:spPr/>
      <dgm:t>
        <a:bodyPr/>
        <a:lstStyle/>
        <a:p>
          <a:endParaRPr lang="en-US"/>
        </a:p>
      </dgm:t>
    </dgm:pt>
    <dgm:pt modelId="{B159C10F-F0E9-4854-B9EE-803D32C3B0F7}" type="sibTrans" cxnId="{9131CA26-1FE2-4D78-8F28-406EA26F92F5}">
      <dgm:prSet/>
      <dgm:spPr/>
      <dgm:t>
        <a:bodyPr/>
        <a:lstStyle/>
        <a:p>
          <a:endParaRPr lang="en-US"/>
        </a:p>
      </dgm:t>
    </dgm:pt>
    <dgm:pt modelId="{46C5BEA4-9CBE-47B3-B779-354AE0DD3ED3}">
      <dgm:prSet/>
      <dgm:spPr/>
      <dgm:t>
        <a:bodyPr/>
        <a:lstStyle/>
        <a:p>
          <a:r>
            <a:rPr lang="en-US"/>
            <a:t>What are some benefits of deductive reasoning over inductive reasoning?</a:t>
          </a:r>
        </a:p>
      </dgm:t>
    </dgm:pt>
    <dgm:pt modelId="{67BC3E90-E7D0-4CE7-8444-22F87DF06B5B}" type="parTrans" cxnId="{458AC798-9B85-46DA-B2C1-16248F440EC9}">
      <dgm:prSet/>
      <dgm:spPr/>
      <dgm:t>
        <a:bodyPr/>
        <a:lstStyle/>
        <a:p>
          <a:endParaRPr lang="en-US"/>
        </a:p>
      </dgm:t>
    </dgm:pt>
    <dgm:pt modelId="{3A37241B-71FF-4F4D-B16C-F2648FC940ED}" type="sibTrans" cxnId="{458AC798-9B85-46DA-B2C1-16248F440EC9}">
      <dgm:prSet/>
      <dgm:spPr/>
      <dgm:t>
        <a:bodyPr/>
        <a:lstStyle/>
        <a:p>
          <a:endParaRPr lang="en-US"/>
        </a:p>
      </dgm:t>
    </dgm:pt>
    <dgm:pt modelId="{D198A2AB-18BD-402D-AB47-EE3E538FDBB0}" type="pres">
      <dgm:prSet presAssocID="{C1623481-B198-4C21-AD73-81AE14C83B61}" presName="linear" presStyleCnt="0">
        <dgm:presLayoutVars>
          <dgm:animLvl val="lvl"/>
          <dgm:resizeHandles val="exact"/>
        </dgm:presLayoutVars>
      </dgm:prSet>
      <dgm:spPr/>
    </dgm:pt>
    <dgm:pt modelId="{18F30563-E4D2-4F12-8103-4F2158916A50}" type="pres">
      <dgm:prSet presAssocID="{A3E36BEA-14D1-419F-8A98-70F4E51E61D2}" presName="parentText" presStyleLbl="node1" presStyleIdx="0" presStyleCnt="3">
        <dgm:presLayoutVars>
          <dgm:chMax val="0"/>
          <dgm:bulletEnabled val="1"/>
        </dgm:presLayoutVars>
      </dgm:prSet>
      <dgm:spPr/>
    </dgm:pt>
    <dgm:pt modelId="{1F62B922-A6CA-483B-A820-19DF14A10DE8}" type="pres">
      <dgm:prSet presAssocID="{0027BECA-2A99-4EE2-97BF-FF1E69ED57C5}" presName="spacer" presStyleCnt="0"/>
      <dgm:spPr/>
    </dgm:pt>
    <dgm:pt modelId="{15DBD92A-F6FE-4558-B39F-3879360B1526}" type="pres">
      <dgm:prSet presAssocID="{07C97A54-C8C5-40C8-AB62-E294EE09A2D5}" presName="parentText" presStyleLbl="node1" presStyleIdx="1" presStyleCnt="3">
        <dgm:presLayoutVars>
          <dgm:chMax val="0"/>
          <dgm:bulletEnabled val="1"/>
        </dgm:presLayoutVars>
      </dgm:prSet>
      <dgm:spPr/>
    </dgm:pt>
    <dgm:pt modelId="{69E43082-73EB-4C76-B7A8-EE100C3ECB3E}" type="pres">
      <dgm:prSet presAssocID="{B159C10F-F0E9-4854-B9EE-803D32C3B0F7}" presName="spacer" presStyleCnt="0"/>
      <dgm:spPr/>
    </dgm:pt>
    <dgm:pt modelId="{435E442C-3CBE-400C-8849-D1FD7BAA369B}" type="pres">
      <dgm:prSet presAssocID="{46C5BEA4-9CBE-47B3-B779-354AE0DD3ED3}" presName="parentText" presStyleLbl="node1" presStyleIdx="2" presStyleCnt="3">
        <dgm:presLayoutVars>
          <dgm:chMax val="0"/>
          <dgm:bulletEnabled val="1"/>
        </dgm:presLayoutVars>
      </dgm:prSet>
      <dgm:spPr/>
    </dgm:pt>
  </dgm:ptLst>
  <dgm:cxnLst>
    <dgm:cxn modelId="{9131CA26-1FE2-4D78-8F28-406EA26F92F5}" srcId="{C1623481-B198-4C21-AD73-81AE14C83B61}" destId="{07C97A54-C8C5-40C8-AB62-E294EE09A2D5}" srcOrd="1" destOrd="0" parTransId="{DF939497-61D8-475B-8123-6C819BF72A75}" sibTransId="{B159C10F-F0E9-4854-B9EE-803D32C3B0F7}"/>
    <dgm:cxn modelId="{AD26D730-26CF-482B-9DE7-BBF9550D353F}" type="presOf" srcId="{46C5BEA4-9CBE-47B3-B779-354AE0DD3ED3}" destId="{435E442C-3CBE-400C-8849-D1FD7BAA369B}" srcOrd="0" destOrd="0" presId="urn:microsoft.com/office/officeart/2005/8/layout/vList2"/>
    <dgm:cxn modelId="{3AA9336B-B057-4A1A-B003-6682DBF76FA6}" type="presOf" srcId="{07C97A54-C8C5-40C8-AB62-E294EE09A2D5}" destId="{15DBD92A-F6FE-4558-B39F-3879360B1526}" srcOrd="0" destOrd="0" presId="urn:microsoft.com/office/officeart/2005/8/layout/vList2"/>
    <dgm:cxn modelId="{50764A4D-6A6D-4226-9E16-0D0DD35C60DB}" srcId="{C1623481-B198-4C21-AD73-81AE14C83B61}" destId="{A3E36BEA-14D1-419F-8A98-70F4E51E61D2}" srcOrd="0" destOrd="0" parTransId="{31D41164-F464-4664-90A2-79A2236838A2}" sibTransId="{0027BECA-2A99-4EE2-97BF-FF1E69ED57C5}"/>
    <dgm:cxn modelId="{458AC798-9B85-46DA-B2C1-16248F440EC9}" srcId="{C1623481-B198-4C21-AD73-81AE14C83B61}" destId="{46C5BEA4-9CBE-47B3-B779-354AE0DD3ED3}" srcOrd="2" destOrd="0" parTransId="{67BC3E90-E7D0-4CE7-8444-22F87DF06B5B}" sibTransId="{3A37241B-71FF-4F4D-B16C-F2648FC940ED}"/>
    <dgm:cxn modelId="{D38B2EA7-F61D-44DB-B0F1-2D04EFFCC2D6}" type="presOf" srcId="{C1623481-B198-4C21-AD73-81AE14C83B61}" destId="{D198A2AB-18BD-402D-AB47-EE3E538FDBB0}" srcOrd="0" destOrd="0" presId="urn:microsoft.com/office/officeart/2005/8/layout/vList2"/>
    <dgm:cxn modelId="{C9993FCE-BB59-4C6F-9169-4B43C1E7F683}" type="presOf" srcId="{A3E36BEA-14D1-419F-8A98-70F4E51E61D2}" destId="{18F30563-E4D2-4F12-8103-4F2158916A50}" srcOrd="0" destOrd="0" presId="urn:microsoft.com/office/officeart/2005/8/layout/vList2"/>
    <dgm:cxn modelId="{4ECAB236-6F13-4EF7-A9F4-E5ED331E87FE}" type="presParOf" srcId="{D198A2AB-18BD-402D-AB47-EE3E538FDBB0}" destId="{18F30563-E4D2-4F12-8103-4F2158916A50}" srcOrd="0" destOrd="0" presId="urn:microsoft.com/office/officeart/2005/8/layout/vList2"/>
    <dgm:cxn modelId="{BA430F1A-B315-499A-A0CD-7F1A5D9B5DE4}" type="presParOf" srcId="{D198A2AB-18BD-402D-AB47-EE3E538FDBB0}" destId="{1F62B922-A6CA-483B-A820-19DF14A10DE8}" srcOrd="1" destOrd="0" presId="urn:microsoft.com/office/officeart/2005/8/layout/vList2"/>
    <dgm:cxn modelId="{1D1A9A06-5703-448C-8851-E3C24DF131E1}" type="presParOf" srcId="{D198A2AB-18BD-402D-AB47-EE3E538FDBB0}" destId="{15DBD92A-F6FE-4558-B39F-3879360B1526}" srcOrd="2" destOrd="0" presId="urn:microsoft.com/office/officeart/2005/8/layout/vList2"/>
    <dgm:cxn modelId="{BC92AC88-94BD-404B-BBCE-B68EAC0AF2EC}" type="presParOf" srcId="{D198A2AB-18BD-402D-AB47-EE3E538FDBB0}" destId="{69E43082-73EB-4C76-B7A8-EE100C3ECB3E}" srcOrd="3" destOrd="0" presId="urn:microsoft.com/office/officeart/2005/8/layout/vList2"/>
    <dgm:cxn modelId="{52B0CA37-A4CA-440C-9D71-9B2E007D2D32}" type="presParOf" srcId="{D198A2AB-18BD-402D-AB47-EE3E538FDBB0}" destId="{435E442C-3CBE-400C-8849-D1FD7BAA369B}"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EBEE3A2-DB5F-454D-BBE7-9500ED1F3A37}"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A6C61AB9-EC3F-4F26-A2BD-E9C745221A0F}">
      <dgm:prSet/>
      <dgm:spPr/>
      <dgm:t>
        <a:bodyPr/>
        <a:lstStyle/>
        <a:p>
          <a:r>
            <a:rPr lang="en-US"/>
            <a:t>Literally means “reduced to absurdity”.</a:t>
          </a:r>
        </a:p>
      </dgm:t>
    </dgm:pt>
    <dgm:pt modelId="{64938720-56CE-43E3-B2CA-B40C3DD3BE71}" type="parTrans" cxnId="{99B7BEFF-2AC7-4AC8-8DDF-85081488E776}">
      <dgm:prSet/>
      <dgm:spPr/>
      <dgm:t>
        <a:bodyPr/>
        <a:lstStyle/>
        <a:p>
          <a:endParaRPr lang="en-US"/>
        </a:p>
      </dgm:t>
    </dgm:pt>
    <dgm:pt modelId="{631F0DBA-8775-400E-944F-398B34E3148E}" type="sibTrans" cxnId="{99B7BEFF-2AC7-4AC8-8DDF-85081488E776}">
      <dgm:prSet/>
      <dgm:spPr/>
      <dgm:t>
        <a:bodyPr/>
        <a:lstStyle/>
        <a:p>
          <a:endParaRPr lang="en-US"/>
        </a:p>
      </dgm:t>
    </dgm:pt>
    <dgm:pt modelId="{0BDB3D98-6984-4020-8526-750286670AF0}">
      <dgm:prSet/>
      <dgm:spPr/>
      <dgm:t>
        <a:bodyPr/>
        <a:lstStyle/>
        <a:p>
          <a:r>
            <a:rPr lang="en-US"/>
            <a:t>“</a:t>
          </a:r>
          <a:r>
            <a:rPr lang="en-US" b="1" i="1"/>
            <a:t>Reduction ad absurdum </a:t>
          </a:r>
          <a:r>
            <a:rPr lang="en-US"/>
            <a:t>is a form of argument that attempts either to disprove a statement by showing it inevitably leads to a ridiculous, absurd, or impractical conclusion, or to prove one by showing that if it were not true, the result would be absurd or impossible.”</a:t>
          </a:r>
        </a:p>
      </dgm:t>
    </dgm:pt>
    <dgm:pt modelId="{97C6F064-4147-4B78-B178-AF168524F36C}" type="parTrans" cxnId="{E1F451FB-D8A9-4767-9327-7E480A08C55A}">
      <dgm:prSet/>
      <dgm:spPr/>
      <dgm:t>
        <a:bodyPr/>
        <a:lstStyle/>
        <a:p>
          <a:endParaRPr lang="en-US"/>
        </a:p>
      </dgm:t>
    </dgm:pt>
    <dgm:pt modelId="{48B20D1E-0B78-4525-9278-D8E55FD062BB}" type="sibTrans" cxnId="{E1F451FB-D8A9-4767-9327-7E480A08C55A}">
      <dgm:prSet/>
      <dgm:spPr/>
      <dgm:t>
        <a:bodyPr/>
        <a:lstStyle/>
        <a:p>
          <a:endParaRPr lang="en-US"/>
        </a:p>
      </dgm:t>
    </dgm:pt>
    <dgm:pt modelId="{20C42571-2284-462F-80DD-1AABA6D2CFE7}">
      <dgm:prSet/>
      <dgm:spPr/>
      <dgm:t>
        <a:bodyPr/>
        <a:lstStyle/>
        <a:p>
          <a:r>
            <a:rPr lang="en-US"/>
            <a:t>Deductive reasoning and </a:t>
          </a:r>
          <a:r>
            <a:rPr lang="en-US" i="1"/>
            <a:t>reduction ad absurdum</a:t>
          </a:r>
          <a:r>
            <a:rPr lang="en-US"/>
            <a:t> often go hand in hand.</a:t>
          </a:r>
        </a:p>
      </dgm:t>
    </dgm:pt>
    <dgm:pt modelId="{C8443BF0-99B9-4A7F-979A-252A0CE67D77}" type="parTrans" cxnId="{FF99D6B6-F321-4A8F-A0E3-92219B444C68}">
      <dgm:prSet/>
      <dgm:spPr/>
      <dgm:t>
        <a:bodyPr/>
        <a:lstStyle/>
        <a:p>
          <a:endParaRPr lang="en-US"/>
        </a:p>
      </dgm:t>
    </dgm:pt>
    <dgm:pt modelId="{C441E228-A710-43EB-8E86-839E074F8147}" type="sibTrans" cxnId="{FF99D6B6-F321-4A8F-A0E3-92219B444C68}">
      <dgm:prSet/>
      <dgm:spPr/>
      <dgm:t>
        <a:bodyPr/>
        <a:lstStyle/>
        <a:p>
          <a:endParaRPr lang="en-US"/>
        </a:p>
      </dgm:t>
    </dgm:pt>
    <dgm:pt modelId="{4EBF9C45-656B-4D5C-A81A-F07700E9A1F5}" type="pres">
      <dgm:prSet presAssocID="{7EBEE3A2-DB5F-454D-BBE7-9500ED1F3A37}" presName="linear" presStyleCnt="0">
        <dgm:presLayoutVars>
          <dgm:animLvl val="lvl"/>
          <dgm:resizeHandles val="exact"/>
        </dgm:presLayoutVars>
      </dgm:prSet>
      <dgm:spPr/>
    </dgm:pt>
    <dgm:pt modelId="{538CD4E7-8C38-49FC-85D6-C0A2E77A5B68}" type="pres">
      <dgm:prSet presAssocID="{A6C61AB9-EC3F-4F26-A2BD-E9C745221A0F}" presName="parentText" presStyleLbl="node1" presStyleIdx="0" presStyleCnt="3">
        <dgm:presLayoutVars>
          <dgm:chMax val="0"/>
          <dgm:bulletEnabled val="1"/>
        </dgm:presLayoutVars>
      </dgm:prSet>
      <dgm:spPr/>
    </dgm:pt>
    <dgm:pt modelId="{E1A179B0-C411-4FE4-A6B3-59255CC9CAF3}" type="pres">
      <dgm:prSet presAssocID="{631F0DBA-8775-400E-944F-398B34E3148E}" presName="spacer" presStyleCnt="0"/>
      <dgm:spPr/>
    </dgm:pt>
    <dgm:pt modelId="{F85B7946-11C3-4B86-B067-261F120F7888}" type="pres">
      <dgm:prSet presAssocID="{0BDB3D98-6984-4020-8526-750286670AF0}" presName="parentText" presStyleLbl="node1" presStyleIdx="1" presStyleCnt="3">
        <dgm:presLayoutVars>
          <dgm:chMax val="0"/>
          <dgm:bulletEnabled val="1"/>
        </dgm:presLayoutVars>
      </dgm:prSet>
      <dgm:spPr/>
    </dgm:pt>
    <dgm:pt modelId="{C74FD106-06F7-47AC-9118-6A58EE58C7C5}" type="pres">
      <dgm:prSet presAssocID="{48B20D1E-0B78-4525-9278-D8E55FD062BB}" presName="spacer" presStyleCnt="0"/>
      <dgm:spPr/>
    </dgm:pt>
    <dgm:pt modelId="{B51F7A04-E09A-487D-B296-D69C7FEBB998}" type="pres">
      <dgm:prSet presAssocID="{20C42571-2284-462F-80DD-1AABA6D2CFE7}" presName="parentText" presStyleLbl="node1" presStyleIdx="2" presStyleCnt="3">
        <dgm:presLayoutVars>
          <dgm:chMax val="0"/>
          <dgm:bulletEnabled val="1"/>
        </dgm:presLayoutVars>
      </dgm:prSet>
      <dgm:spPr/>
    </dgm:pt>
  </dgm:ptLst>
  <dgm:cxnLst>
    <dgm:cxn modelId="{B2447417-64A5-4276-8B89-353147F5BC43}" type="presOf" srcId="{20C42571-2284-462F-80DD-1AABA6D2CFE7}" destId="{B51F7A04-E09A-487D-B296-D69C7FEBB998}" srcOrd="0" destOrd="0" presId="urn:microsoft.com/office/officeart/2005/8/layout/vList2"/>
    <dgm:cxn modelId="{EAFF7171-BD06-4583-AF2D-7358BE6E3BED}" type="presOf" srcId="{A6C61AB9-EC3F-4F26-A2BD-E9C745221A0F}" destId="{538CD4E7-8C38-49FC-85D6-C0A2E77A5B68}" srcOrd="0" destOrd="0" presId="urn:microsoft.com/office/officeart/2005/8/layout/vList2"/>
    <dgm:cxn modelId="{F73A097B-1BDC-4C11-BC4F-739740687AC4}" type="presOf" srcId="{0BDB3D98-6984-4020-8526-750286670AF0}" destId="{F85B7946-11C3-4B86-B067-261F120F7888}" srcOrd="0" destOrd="0" presId="urn:microsoft.com/office/officeart/2005/8/layout/vList2"/>
    <dgm:cxn modelId="{FF99D6B6-F321-4A8F-A0E3-92219B444C68}" srcId="{7EBEE3A2-DB5F-454D-BBE7-9500ED1F3A37}" destId="{20C42571-2284-462F-80DD-1AABA6D2CFE7}" srcOrd="2" destOrd="0" parTransId="{C8443BF0-99B9-4A7F-979A-252A0CE67D77}" sibTransId="{C441E228-A710-43EB-8E86-839E074F8147}"/>
    <dgm:cxn modelId="{E1F451FB-D8A9-4767-9327-7E480A08C55A}" srcId="{7EBEE3A2-DB5F-454D-BBE7-9500ED1F3A37}" destId="{0BDB3D98-6984-4020-8526-750286670AF0}" srcOrd="1" destOrd="0" parTransId="{97C6F064-4147-4B78-B178-AF168524F36C}" sibTransId="{48B20D1E-0B78-4525-9278-D8E55FD062BB}"/>
    <dgm:cxn modelId="{E5BFA5FF-D562-4C13-AE69-D3FB202D6723}" type="presOf" srcId="{7EBEE3A2-DB5F-454D-BBE7-9500ED1F3A37}" destId="{4EBF9C45-656B-4D5C-A81A-F07700E9A1F5}" srcOrd="0" destOrd="0" presId="urn:microsoft.com/office/officeart/2005/8/layout/vList2"/>
    <dgm:cxn modelId="{99B7BEFF-2AC7-4AC8-8DDF-85081488E776}" srcId="{7EBEE3A2-DB5F-454D-BBE7-9500ED1F3A37}" destId="{A6C61AB9-EC3F-4F26-A2BD-E9C745221A0F}" srcOrd="0" destOrd="0" parTransId="{64938720-56CE-43E3-B2CA-B40C3DD3BE71}" sibTransId="{631F0DBA-8775-400E-944F-398B34E3148E}"/>
    <dgm:cxn modelId="{FF316A6D-F304-4AED-BA48-E747988D1C13}" type="presParOf" srcId="{4EBF9C45-656B-4D5C-A81A-F07700E9A1F5}" destId="{538CD4E7-8C38-49FC-85D6-C0A2E77A5B68}" srcOrd="0" destOrd="0" presId="urn:microsoft.com/office/officeart/2005/8/layout/vList2"/>
    <dgm:cxn modelId="{E42F8008-596A-4606-8257-15CC3D7E6008}" type="presParOf" srcId="{4EBF9C45-656B-4D5C-A81A-F07700E9A1F5}" destId="{E1A179B0-C411-4FE4-A6B3-59255CC9CAF3}" srcOrd="1" destOrd="0" presId="urn:microsoft.com/office/officeart/2005/8/layout/vList2"/>
    <dgm:cxn modelId="{EAE952FE-405E-4A2E-A698-4DA2D06D8212}" type="presParOf" srcId="{4EBF9C45-656B-4D5C-A81A-F07700E9A1F5}" destId="{F85B7946-11C3-4B86-B067-261F120F7888}" srcOrd="2" destOrd="0" presId="urn:microsoft.com/office/officeart/2005/8/layout/vList2"/>
    <dgm:cxn modelId="{27F86F82-AC4F-47A5-9AC6-EAF20850AF8B}" type="presParOf" srcId="{4EBF9C45-656B-4D5C-A81A-F07700E9A1F5}" destId="{C74FD106-06F7-47AC-9118-6A58EE58C7C5}" srcOrd="3" destOrd="0" presId="urn:microsoft.com/office/officeart/2005/8/layout/vList2"/>
    <dgm:cxn modelId="{D61E9022-16F7-459E-A01E-4971851FB405}" type="presParOf" srcId="{4EBF9C45-656B-4D5C-A81A-F07700E9A1F5}" destId="{B51F7A04-E09A-487D-B296-D69C7FEBB99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D0665AB-5920-4A5C-94F5-B71897E3301F}"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137BF569-83EC-4DAB-B489-34374AD600C9}">
      <dgm:prSet/>
      <dgm:spPr/>
      <dgm:t>
        <a:bodyPr/>
        <a:lstStyle/>
        <a:p>
          <a:r>
            <a:rPr lang="en-US" b="1"/>
            <a:t>Fallacious Reasoning</a:t>
          </a:r>
          <a:r>
            <a:rPr lang="en-US"/>
            <a:t> is any sort of reasoning that is false or contains a false premise.</a:t>
          </a:r>
        </a:p>
      </dgm:t>
    </dgm:pt>
    <dgm:pt modelId="{3EC03FAE-73BD-4509-A201-9A7FB52D6D01}" type="parTrans" cxnId="{E4CBEC9F-402C-47B0-AD70-A8CBD04277C8}">
      <dgm:prSet/>
      <dgm:spPr/>
      <dgm:t>
        <a:bodyPr/>
        <a:lstStyle/>
        <a:p>
          <a:endParaRPr lang="en-US"/>
        </a:p>
      </dgm:t>
    </dgm:pt>
    <dgm:pt modelId="{97F5CAF8-A46D-445A-89CD-37A89EAEC852}" type="sibTrans" cxnId="{E4CBEC9F-402C-47B0-AD70-A8CBD04277C8}">
      <dgm:prSet/>
      <dgm:spPr/>
      <dgm:t>
        <a:bodyPr/>
        <a:lstStyle/>
        <a:p>
          <a:endParaRPr lang="en-US"/>
        </a:p>
      </dgm:t>
    </dgm:pt>
    <dgm:pt modelId="{815DB66B-56C3-46A3-BEB9-78D0BBB2E799}">
      <dgm:prSet/>
      <dgm:spPr/>
      <dgm:t>
        <a:bodyPr/>
        <a:lstStyle/>
        <a:p>
          <a:r>
            <a:rPr lang="en-US"/>
            <a:t>Example: assuming the converse is true.</a:t>
          </a:r>
        </a:p>
      </dgm:t>
    </dgm:pt>
    <dgm:pt modelId="{958539A6-A82A-4BC9-A189-F70BAA193888}" type="parTrans" cxnId="{D60A3775-97B3-4A9C-9D6F-AC8E52E9F21B}">
      <dgm:prSet/>
      <dgm:spPr/>
      <dgm:t>
        <a:bodyPr/>
        <a:lstStyle/>
        <a:p>
          <a:endParaRPr lang="en-US"/>
        </a:p>
      </dgm:t>
    </dgm:pt>
    <dgm:pt modelId="{7B24D18A-01BE-4232-A582-B5E3CF0B6281}" type="sibTrans" cxnId="{D60A3775-97B3-4A9C-9D6F-AC8E52E9F21B}">
      <dgm:prSet/>
      <dgm:spPr/>
      <dgm:t>
        <a:bodyPr/>
        <a:lstStyle/>
        <a:p>
          <a:endParaRPr lang="en-US"/>
        </a:p>
      </dgm:t>
    </dgm:pt>
    <dgm:pt modelId="{A2F19C24-D016-4D70-B4F1-5FB04F9B18C7}">
      <dgm:prSet/>
      <dgm:spPr/>
      <dgm:t>
        <a:bodyPr/>
        <a:lstStyle/>
        <a:p>
          <a:r>
            <a:rPr lang="en-US" dirty="0"/>
            <a:t>If I’m playing in the World Cup, then I’m playing soccer. If I’m playing soccer, then I’m playing in the World Cup.</a:t>
          </a:r>
        </a:p>
      </dgm:t>
    </dgm:pt>
    <dgm:pt modelId="{97A805E1-9EF9-473C-9788-A641762D181E}" type="parTrans" cxnId="{E35C2AC1-5E5E-4302-BC2A-652151064E1F}">
      <dgm:prSet/>
      <dgm:spPr/>
      <dgm:t>
        <a:bodyPr/>
        <a:lstStyle/>
        <a:p>
          <a:endParaRPr lang="en-US"/>
        </a:p>
      </dgm:t>
    </dgm:pt>
    <dgm:pt modelId="{6A67F997-E73A-421B-8CE4-527351EF7BF4}" type="sibTrans" cxnId="{E35C2AC1-5E5E-4302-BC2A-652151064E1F}">
      <dgm:prSet/>
      <dgm:spPr/>
      <dgm:t>
        <a:bodyPr/>
        <a:lstStyle/>
        <a:p>
          <a:endParaRPr lang="en-US"/>
        </a:p>
      </dgm:t>
    </dgm:pt>
    <dgm:pt modelId="{A350A873-1B1A-41B9-8A74-ACFCA4DCA3E8}">
      <dgm:prSet/>
      <dgm:spPr/>
      <dgm:t>
        <a:bodyPr/>
        <a:lstStyle/>
        <a:p>
          <a:r>
            <a:rPr lang="en-US" dirty="0"/>
            <a:t>Also called a non-sequitur (specifically an invalid deductive argument).</a:t>
          </a:r>
        </a:p>
      </dgm:t>
    </dgm:pt>
    <dgm:pt modelId="{E5145222-5E39-4474-ACF4-5C73A8EB975B}" type="parTrans" cxnId="{EF0BBA45-22C4-469C-B570-D3BC676295A5}">
      <dgm:prSet/>
      <dgm:spPr/>
      <dgm:t>
        <a:bodyPr/>
        <a:lstStyle/>
        <a:p>
          <a:endParaRPr lang="en-US"/>
        </a:p>
      </dgm:t>
    </dgm:pt>
    <dgm:pt modelId="{D2C73075-3779-459C-8339-2377B0255813}" type="sibTrans" cxnId="{EF0BBA45-22C4-469C-B570-D3BC676295A5}">
      <dgm:prSet/>
      <dgm:spPr/>
      <dgm:t>
        <a:bodyPr/>
        <a:lstStyle/>
        <a:p>
          <a:endParaRPr lang="en-US"/>
        </a:p>
      </dgm:t>
    </dgm:pt>
    <dgm:pt modelId="{47815237-FBCF-48CD-A8E8-BABED2CA4356}" type="pres">
      <dgm:prSet presAssocID="{8D0665AB-5920-4A5C-94F5-B71897E3301F}" presName="linear" presStyleCnt="0">
        <dgm:presLayoutVars>
          <dgm:animLvl val="lvl"/>
          <dgm:resizeHandles val="exact"/>
        </dgm:presLayoutVars>
      </dgm:prSet>
      <dgm:spPr/>
    </dgm:pt>
    <dgm:pt modelId="{76F6B404-656F-4E02-923D-05639E415853}" type="pres">
      <dgm:prSet presAssocID="{137BF569-83EC-4DAB-B489-34374AD600C9}" presName="parentText" presStyleLbl="node1" presStyleIdx="0" presStyleCnt="4">
        <dgm:presLayoutVars>
          <dgm:chMax val="0"/>
          <dgm:bulletEnabled val="1"/>
        </dgm:presLayoutVars>
      </dgm:prSet>
      <dgm:spPr/>
    </dgm:pt>
    <dgm:pt modelId="{694842AD-6B60-45E2-8D09-90C08EF49278}" type="pres">
      <dgm:prSet presAssocID="{97F5CAF8-A46D-445A-89CD-37A89EAEC852}" presName="spacer" presStyleCnt="0"/>
      <dgm:spPr/>
    </dgm:pt>
    <dgm:pt modelId="{DBA39C15-1EF5-414C-A237-E99EC18B3846}" type="pres">
      <dgm:prSet presAssocID="{815DB66B-56C3-46A3-BEB9-78D0BBB2E799}" presName="parentText" presStyleLbl="node1" presStyleIdx="1" presStyleCnt="4">
        <dgm:presLayoutVars>
          <dgm:chMax val="0"/>
          <dgm:bulletEnabled val="1"/>
        </dgm:presLayoutVars>
      </dgm:prSet>
      <dgm:spPr/>
    </dgm:pt>
    <dgm:pt modelId="{14D61785-2E90-4AA3-9775-4B46AD5A7842}" type="pres">
      <dgm:prSet presAssocID="{7B24D18A-01BE-4232-A582-B5E3CF0B6281}" presName="spacer" presStyleCnt="0"/>
      <dgm:spPr/>
    </dgm:pt>
    <dgm:pt modelId="{790FADFC-7E28-4ED1-9A9C-F172ADF554D2}" type="pres">
      <dgm:prSet presAssocID="{A2F19C24-D016-4D70-B4F1-5FB04F9B18C7}" presName="parentText" presStyleLbl="node1" presStyleIdx="2" presStyleCnt="4">
        <dgm:presLayoutVars>
          <dgm:chMax val="0"/>
          <dgm:bulletEnabled val="1"/>
        </dgm:presLayoutVars>
      </dgm:prSet>
      <dgm:spPr/>
    </dgm:pt>
    <dgm:pt modelId="{EBB02DBE-800B-4D9D-A2F2-05FA4F6F5CBF}" type="pres">
      <dgm:prSet presAssocID="{6A67F997-E73A-421B-8CE4-527351EF7BF4}" presName="spacer" presStyleCnt="0"/>
      <dgm:spPr/>
    </dgm:pt>
    <dgm:pt modelId="{C2883C18-9C95-46D4-9CED-15BB76B42EF2}" type="pres">
      <dgm:prSet presAssocID="{A350A873-1B1A-41B9-8A74-ACFCA4DCA3E8}" presName="parentText" presStyleLbl="node1" presStyleIdx="3" presStyleCnt="4">
        <dgm:presLayoutVars>
          <dgm:chMax val="0"/>
          <dgm:bulletEnabled val="1"/>
        </dgm:presLayoutVars>
      </dgm:prSet>
      <dgm:spPr/>
    </dgm:pt>
  </dgm:ptLst>
  <dgm:cxnLst>
    <dgm:cxn modelId="{EF0BBA45-22C4-469C-B570-D3BC676295A5}" srcId="{8D0665AB-5920-4A5C-94F5-B71897E3301F}" destId="{A350A873-1B1A-41B9-8A74-ACFCA4DCA3E8}" srcOrd="3" destOrd="0" parTransId="{E5145222-5E39-4474-ACF4-5C73A8EB975B}" sibTransId="{D2C73075-3779-459C-8339-2377B0255813}"/>
    <dgm:cxn modelId="{64D5BC6E-455E-41ED-8AFF-BC4702D86F8C}" type="presOf" srcId="{A2F19C24-D016-4D70-B4F1-5FB04F9B18C7}" destId="{790FADFC-7E28-4ED1-9A9C-F172ADF554D2}" srcOrd="0" destOrd="0" presId="urn:microsoft.com/office/officeart/2005/8/layout/vList2"/>
    <dgm:cxn modelId="{D60A3775-97B3-4A9C-9D6F-AC8E52E9F21B}" srcId="{8D0665AB-5920-4A5C-94F5-B71897E3301F}" destId="{815DB66B-56C3-46A3-BEB9-78D0BBB2E799}" srcOrd="1" destOrd="0" parTransId="{958539A6-A82A-4BC9-A189-F70BAA193888}" sibTransId="{7B24D18A-01BE-4232-A582-B5E3CF0B6281}"/>
    <dgm:cxn modelId="{E4CBEC9F-402C-47B0-AD70-A8CBD04277C8}" srcId="{8D0665AB-5920-4A5C-94F5-B71897E3301F}" destId="{137BF569-83EC-4DAB-B489-34374AD600C9}" srcOrd="0" destOrd="0" parTransId="{3EC03FAE-73BD-4509-A201-9A7FB52D6D01}" sibTransId="{97F5CAF8-A46D-445A-89CD-37A89EAEC852}"/>
    <dgm:cxn modelId="{1925F8A7-5597-4753-83A5-0DD0E1ABECC9}" type="presOf" srcId="{815DB66B-56C3-46A3-BEB9-78D0BBB2E799}" destId="{DBA39C15-1EF5-414C-A237-E99EC18B3846}" srcOrd="0" destOrd="0" presId="urn:microsoft.com/office/officeart/2005/8/layout/vList2"/>
    <dgm:cxn modelId="{E35C2AC1-5E5E-4302-BC2A-652151064E1F}" srcId="{8D0665AB-5920-4A5C-94F5-B71897E3301F}" destId="{A2F19C24-D016-4D70-B4F1-5FB04F9B18C7}" srcOrd="2" destOrd="0" parTransId="{97A805E1-9EF9-473C-9788-A641762D181E}" sibTransId="{6A67F997-E73A-421B-8CE4-527351EF7BF4}"/>
    <dgm:cxn modelId="{B671BDDF-108D-44B2-8861-875B53B89CF3}" type="presOf" srcId="{A350A873-1B1A-41B9-8A74-ACFCA4DCA3E8}" destId="{C2883C18-9C95-46D4-9CED-15BB76B42EF2}" srcOrd="0" destOrd="0" presId="urn:microsoft.com/office/officeart/2005/8/layout/vList2"/>
    <dgm:cxn modelId="{7E67CBE4-A8D3-4D97-B8F8-52657543DF41}" type="presOf" srcId="{137BF569-83EC-4DAB-B489-34374AD600C9}" destId="{76F6B404-656F-4E02-923D-05639E415853}" srcOrd="0" destOrd="0" presId="urn:microsoft.com/office/officeart/2005/8/layout/vList2"/>
    <dgm:cxn modelId="{6A80BEF2-E86E-407E-901C-11B274AFBD92}" type="presOf" srcId="{8D0665AB-5920-4A5C-94F5-B71897E3301F}" destId="{47815237-FBCF-48CD-A8E8-BABED2CA4356}" srcOrd="0" destOrd="0" presId="urn:microsoft.com/office/officeart/2005/8/layout/vList2"/>
    <dgm:cxn modelId="{5E4EDEDC-E6D4-498F-A5D6-78F1511EA8B8}" type="presParOf" srcId="{47815237-FBCF-48CD-A8E8-BABED2CA4356}" destId="{76F6B404-656F-4E02-923D-05639E415853}" srcOrd="0" destOrd="0" presId="urn:microsoft.com/office/officeart/2005/8/layout/vList2"/>
    <dgm:cxn modelId="{0644D50D-919B-4AA0-9555-EA84009354CE}" type="presParOf" srcId="{47815237-FBCF-48CD-A8E8-BABED2CA4356}" destId="{694842AD-6B60-45E2-8D09-90C08EF49278}" srcOrd="1" destOrd="0" presId="urn:microsoft.com/office/officeart/2005/8/layout/vList2"/>
    <dgm:cxn modelId="{76DC8B2C-370E-4D4E-822B-6886E3AAA140}" type="presParOf" srcId="{47815237-FBCF-48CD-A8E8-BABED2CA4356}" destId="{DBA39C15-1EF5-414C-A237-E99EC18B3846}" srcOrd="2" destOrd="0" presId="urn:microsoft.com/office/officeart/2005/8/layout/vList2"/>
    <dgm:cxn modelId="{ED8BFB8F-8EF6-4EC3-8FB8-C521AF69F5ED}" type="presParOf" srcId="{47815237-FBCF-48CD-A8E8-BABED2CA4356}" destId="{14D61785-2E90-4AA3-9775-4B46AD5A7842}" srcOrd="3" destOrd="0" presId="urn:microsoft.com/office/officeart/2005/8/layout/vList2"/>
    <dgm:cxn modelId="{17AF88A7-B86A-4276-BB35-5B72977DB1D0}" type="presParOf" srcId="{47815237-FBCF-48CD-A8E8-BABED2CA4356}" destId="{790FADFC-7E28-4ED1-9A9C-F172ADF554D2}" srcOrd="4" destOrd="0" presId="urn:microsoft.com/office/officeart/2005/8/layout/vList2"/>
    <dgm:cxn modelId="{1D6BC1C2-0AE5-455C-BFDC-C84653827C95}" type="presParOf" srcId="{47815237-FBCF-48CD-A8E8-BABED2CA4356}" destId="{EBB02DBE-800B-4D9D-A2F2-05FA4F6F5CBF}" srcOrd="5" destOrd="0" presId="urn:microsoft.com/office/officeart/2005/8/layout/vList2"/>
    <dgm:cxn modelId="{D787B83D-B708-42F0-AB74-1A9D36FFFC0D}" type="presParOf" srcId="{47815237-FBCF-48CD-A8E8-BABED2CA4356}" destId="{C2883C18-9C95-46D4-9CED-15BB76B42EF2}"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6D9FCAC-6B90-4B78-845C-EFB97A43B74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36B56A1-6B56-4CF0-AC39-286E68D53DD6}">
      <dgm:prSet/>
      <dgm:spPr/>
      <dgm:t>
        <a:bodyPr/>
        <a:lstStyle/>
        <a:p>
          <a:r>
            <a:rPr lang="en-US"/>
            <a:t>“</a:t>
          </a:r>
          <a:r>
            <a:rPr lang="en-US" b="1" i="1"/>
            <a:t>Ad hominem </a:t>
          </a:r>
          <a:r>
            <a:rPr lang="en-US"/>
            <a:t>is a fallacious argumentative strategy whereby genuine discussion of the topic at hand is avoided by instead attacking the character, motive, or other attribute of the person making the argument, or persons associated with the argument, rather than attacking the substance of the argument itself.”</a:t>
          </a:r>
        </a:p>
      </dgm:t>
    </dgm:pt>
    <dgm:pt modelId="{C1A098E2-E5C2-4157-AA1A-DF1E3D36434B}" type="parTrans" cxnId="{D50B0B0D-8D3F-45E1-987C-BF67367F0970}">
      <dgm:prSet/>
      <dgm:spPr/>
      <dgm:t>
        <a:bodyPr/>
        <a:lstStyle/>
        <a:p>
          <a:endParaRPr lang="en-US"/>
        </a:p>
      </dgm:t>
    </dgm:pt>
    <dgm:pt modelId="{C9F01A70-4159-4357-AEAB-6E943B26FDA7}" type="sibTrans" cxnId="{D50B0B0D-8D3F-45E1-987C-BF67367F0970}">
      <dgm:prSet/>
      <dgm:spPr/>
      <dgm:t>
        <a:bodyPr/>
        <a:lstStyle/>
        <a:p>
          <a:endParaRPr lang="en-US"/>
        </a:p>
      </dgm:t>
    </dgm:pt>
    <dgm:pt modelId="{B3A341F5-E6D1-48E4-BB15-8A98688FEA65}">
      <dgm:prSet/>
      <dgm:spPr/>
      <dgm:t>
        <a:bodyPr/>
        <a:lstStyle/>
        <a:p>
          <a:r>
            <a:rPr lang="en-US"/>
            <a:t>Instead of arguing against the idea, the writer argues against the individual.</a:t>
          </a:r>
        </a:p>
      </dgm:t>
    </dgm:pt>
    <dgm:pt modelId="{882D2BDE-09B7-4819-B32D-3641BECCEAB1}" type="parTrans" cxnId="{2077BFAD-1ECB-4268-839B-3E73E76D0A00}">
      <dgm:prSet/>
      <dgm:spPr/>
      <dgm:t>
        <a:bodyPr/>
        <a:lstStyle/>
        <a:p>
          <a:endParaRPr lang="en-US"/>
        </a:p>
      </dgm:t>
    </dgm:pt>
    <dgm:pt modelId="{2011F9A3-A7F4-4E52-8AD4-C8BE74195EC1}" type="sibTrans" cxnId="{2077BFAD-1ECB-4268-839B-3E73E76D0A00}">
      <dgm:prSet/>
      <dgm:spPr/>
      <dgm:t>
        <a:bodyPr/>
        <a:lstStyle/>
        <a:p>
          <a:endParaRPr lang="en-US"/>
        </a:p>
      </dgm:t>
    </dgm:pt>
    <dgm:pt modelId="{B54C62E8-C6F3-4C03-B5C1-0732156BEC2B}">
      <dgm:prSet/>
      <dgm:spPr/>
      <dgm:t>
        <a:bodyPr/>
        <a:lstStyle/>
        <a:p>
          <a:r>
            <a:rPr lang="en-US"/>
            <a:t>In simple terms, an </a:t>
          </a:r>
          <a:r>
            <a:rPr lang="en-US" i="1"/>
            <a:t>ad hominem</a:t>
          </a:r>
          <a:r>
            <a:rPr lang="en-US"/>
            <a:t> attack is saying “you’re stupid” instead of “your idea is stupid.”</a:t>
          </a:r>
        </a:p>
      </dgm:t>
    </dgm:pt>
    <dgm:pt modelId="{59893FD4-89C5-42F8-99EF-9665D6AC76F5}" type="parTrans" cxnId="{B89634C6-1D55-4086-B42D-5FADF7921D55}">
      <dgm:prSet/>
      <dgm:spPr/>
      <dgm:t>
        <a:bodyPr/>
        <a:lstStyle/>
        <a:p>
          <a:endParaRPr lang="en-US"/>
        </a:p>
      </dgm:t>
    </dgm:pt>
    <dgm:pt modelId="{B9762F7E-C285-46A9-8871-BD088A3A8B29}" type="sibTrans" cxnId="{B89634C6-1D55-4086-B42D-5FADF7921D55}">
      <dgm:prSet/>
      <dgm:spPr/>
      <dgm:t>
        <a:bodyPr/>
        <a:lstStyle/>
        <a:p>
          <a:endParaRPr lang="en-US"/>
        </a:p>
      </dgm:t>
    </dgm:pt>
    <dgm:pt modelId="{8FD6C466-EFE7-44F9-AFF3-713ED96BDE86}" type="pres">
      <dgm:prSet presAssocID="{56D9FCAC-6B90-4B78-845C-EFB97A43B74D}" presName="root" presStyleCnt="0">
        <dgm:presLayoutVars>
          <dgm:dir/>
          <dgm:resizeHandles val="exact"/>
        </dgm:presLayoutVars>
      </dgm:prSet>
      <dgm:spPr/>
    </dgm:pt>
    <dgm:pt modelId="{FA817802-DAF5-40EE-8524-546303A1DB7D}" type="pres">
      <dgm:prSet presAssocID="{F36B56A1-6B56-4CF0-AC39-286E68D53DD6}" presName="compNode" presStyleCnt="0"/>
      <dgm:spPr/>
    </dgm:pt>
    <dgm:pt modelId="{0D226328-BE77-47AC-A31E-53931BE11BF4}" type="pres">
      <dgm:prSet presAssocID="{F36B56A1-6B56-4CF0-AC39-286E68D53DD6}" presName="bgRect" presStyleLbl="bgShp" presStyleIdx="0" presStyleCnt="3"/>
      <dgm:spPr/>
    </dgm:pt>
    <dgm:pt modelId="{0ADB15F9-6657-4582-AC7C-DAD14EF159A9}" type="pres">
      <dgm:prSet presAssocID="{F36B56A1-6B56-4CF0-AC39-286E68D53DD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otes"/>
        </a:ext>
      </dgm:extLst>
    </dgm:pt>
    <dgm:pt modelId="{5E6CA4ED-FD16-4FBB-9C68-F324A1F13A98}" type="pres">
      <dgm:prSet presAssocID="{F36B56A1-6B56-4CF0-AC39-286E68D53DD6}" presName="spaceRect" presStyleCnt="0"/>
      <dgm:spPr/>
    </dgm:pt>
    <dgm:pt modelId="{EE57B24D-D964-4B5A-82BF-8A51ECCF4EA0}" type="pres">
      <dgm:prSet presAssocID="{F36B56A1-6B56-4CF0-AC39-286E68D53DD6}" presName="parTx" presStyleLbl="revTx" presStyleIdx="0" presStyleCnt="3">
        <dgm:presLayoutVars>
          <dgm:chMax val="0"/>
          <dgm:chPref val="0"/>
        </dgm:presLayoutVars>
      </dgm:prSet>
      <dgm:spPr/>
    </dgm:pt>
    <dgm:pt modelId="{8443B456-D766-4403-99E4-FB77C5477CB1}" type="pres">
      <dgm:prSet presAssocID="{C9F01A70-4159-4357-AEAB-6E943B26FDA7}" presName="sibTrans" presStyleCnt="0"/>
      <dgm:spPr/>
    </dgm:pt>
    <dgm:pt modelId="{C982868A-E161-48EE-B45A-C013C20F8EE9}" type="pres">
      <dgm:prSet presAssocID="{B3A341F5-E6D1-48E4-BB15-8A98688FEA65}" presName="compNode" presStyleCnt="0"/>
      <dgm:spPr/>
    </dgm:pt>
    <dgm:pt modelId="{8489AEBA-2B15-4ECC-8CE6-47243163C137}" type="pres">
      <dgm:prSet presAssocID="{B3A341F5-E6D1-48E4-BB15-8A98688FEA65}" presName="bgRect" presStyleLbl="bgShp" presStyleIdx="1" presStyleCnt="3"/>
      <dgm:spPr/>
    </dgm:pt>
    <dgm:pt modelId="{341A4E0B-EEC0-4246-B3D6-59BFBE31BB06}" type="pres">
      <dgm:prSet presAssocID="{B3A341F5-E6D1-48E4-BB15-8A98688FEA6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 Bulb and Gear"/>
        </a:ext>
      </dgm:extLst>
    </dgm:pt>
    <dgm:pt modelId="{D96DECCC-B3D8-4EF7-8940-24A20B170C97}" type="pres">
      <dgm:prSet presAssocID="{B3A341F5-E6D1-48E4-BB15-8A98688FEA65}" presName="spaceRect" presStyleCnt="0"/>
      <dgm:spPr/>
    </dgm:pt>
    <dgm:pt modelId="{D9345ADF-3A4C-48E1-9CA5-5AD8D8ACCBC8}" type="pres">
      <dgm:prSet presAssocID="{B3A341F5-E6D1-48E4-BB15-8A98688FEA65}" presName="parTx" presStyleLbl="revTx" presStyleIdx="1" presStyleCnt="3">
        <dgm:presLayoutVars>
          <dgm:chMax val="0"/>
          <dgm:chPref val="0"/>
        </dgm:presLayoutVars>
      </dgm:prSet>
      <dgm:spPr/>
    </dgm:pt>
    <dgm:pt modelId="{B49923AD-10EE-406A-99F0-C396EC2F44D3}" type="pres">
      <dgm:prSet presAssocID="{2011F9A3-A7F4-4E52-8AD4-C8BE74195EC1}" presName="sibTrans" presStyleCnt="0"/>
      <dgm:spPr/>
    </dgm:pt>
    <dgm:pt modelId="{B315DE78-E273-4318-98B3-09A19FF25156}" type="pres">
      <dgm:prSet presAssocID="{B54C62E8-C6F3-4C03-B5C1-0732156BEC2B}" presName="compNode" presStyleCnt="0"/>
      <dgm:spPr/>
    </dgm:pt>
    <dgm:pt modelId="{C6BA9A4A-7C90-48D3-97B0-9F369C6ED03D}" type="pres">
      <dgm:prSet presAssocID="{B54C62E8-C6F3-4C03-B5C1-0732156BEC2B}" presName="bgRect" presStyleLbl="bgShp" presStyleIdx="2" presStyleCnt="3"/>
      <dgm:spPr/>
    </dgm:pt>
    <dgm:pt modelId="{89E80F89-7754-4AA9-B7A7-E85520D043FB}" type="pres">
      <dgm:prSet presAssocID="{B54C62E8-C6F3-4C03-B5C1-0732156BEC2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ustache Face with Solid Fill"/>
        </a:ext>
      </dgm:extLst>
    </dgm:pt>
    <dgm:pt modelId="{DF55BFC3-5488-4BDA-BA1F-92ACCEB43C60}" type="pres">
      <dgm:prSet presAssocID="{B54C62E8-C6F3-4C03-B5C1-0732156BEC2B}" presName="spaceRect" presStyleCnt="0"/>
      <dgm:spPr/>
    </dgm:pt>
    <dgm:pt modelId="{874EED12-1FC1-4090-A843-FF388813412D}" type="pres">
      <dgm:prSet presAssocID="{B54C62E8-C6F3-4C03-B5C1-0732156BEC2B}" presName="parTx" presStyleLbl="revTx" presStyleIdx="2" presStyleCnt="3">
        <dgm:presLayoutVars>
          <dgm:chMax val="0"/>
          <dgm:chPref val="0"/>
        </dgm:presLayoutVars>
      </dgm:prSet>
      <dgm:spPr/>
    </dgm:pt>
  </dgm:ptLst>
  <dgm:cxnLst>
    <dgm:cxn modelId="{D50B0B0D-8D3F-45E1-987C-BF67367F0970}" srcId="{56D9FCAC-6B90-4B78-845C-EFB97A43B74D}" destId="{F36B56A1-6B56-4CF0-AC39-286E68D53DD6}" srcOrd="0" destOrd="0" parTransId="{C1A098E2-E5C2-4157-AA1A-DF1E3D36434B}" sibTransId="{C9F01A70-4159-4357-AEAB-6E943B26FDA7}"/>
    <dgm:cxn modelId="{728EDC3D-A83E-41F7-8EE6-C2270F64D3E8}" type="presOf" srcId="{56D9FCAC-6B90-4B78-845C-EFB97A43B74D}" destId="{8FD6C466-EFE7-44F9-AFF3-713ED96BDE86}" srcOrd="0" destOrd="0" presId="urn:microsoft.com/office/officeart/2018/2/layout/IconVerticalSolidList"/>
    <dgm:cxn modelId="{1AC2D949-8930-46AB-AE09-EF6A76896D8A}" type="presOf" srcId="{F36B56A1-6B56-4CF0-AC39-286E68D53DD6}" destId="{EE57B24D-D964-4B5A-82BF-8A51ECCF4EA0}" srcOrd="0" destOrd="0" presId="urn:microsoft.com/office/officeart/2018/2/layout/IconVerticalSolidList"/>
    <dgm:cxn modelId="{73BF54A1-9DD7-4826-9E16-4665867A6315}" type="presOf" srcId="{B3A341F5-E6D1-48E4-BB15-8A98688FEA65}" destId="{D9345ADF-3A4C-48E1-9CA5-5AD8D8ACCBC8}" srcOrd="0" destOrd="0" presId="urn:microsoft.com/office/officeart/2018/2/layout/IconVerticalSolidList"/>
    <dgm:cxn modelId="{2077BFAD-1ECB-4268-839B-3E73E76D0A00}" srcId="{56D9FCAC-6B90-4B78-845C-EFB97A43B74D}" destId="{B3A341F5-E6D1-48E4-BB15-8A98688FEA65}" srcOrd="1" destOrd="0" parTransId="{882D2BDE-09B7-4819-B32D-3641BECCEAB1}" sibTransId="{2011F9A3-A7F4-4E52-8AD4-C8BE74195EC1}"/>
    <dgm:cxn modelId="{80A351B0-9F68-4F4F-9347-97B4C4A5061C}" type="presOf" srcId="{B54C62E8-C6F3-4C03-B5C1-0732156BEC2B}" destId="{874EED12-1FC1-4090-A843-FF388813412D}" srcOrd="0" destOrd="0" presId="urn:microsoft.com/office/officeart/2018/2/layout/IconVerticalSolidList"/>
    <dgm:cxn modelId="{B89634C6-1D55-4086-B42D-5FADF7921D55}" srcId="{56D9FCAC-6B90-4B78-845C-EFB97A43B74D}" destId="{B54C62E8-C6F3-4C03-B5C1-0732156BEC2B}" srcOrd="2" destOrd="0" parTransId="{59893FD4-89C5-42F8-99EF-9665D6AC76F5}" sibTransId="{B9762F7E-C285-46A9-8871-BD088A3A8B29}"/>
    <dgm:cxn modelId="{AC3269D2-6BC8-456D-9C93-98B44160246F}" type="presParOf" srcId="{8FD6C466-EFE7-44F9-AFF3-713ED96BDE86}" destId="{FA817802-DAF5-40EE-8524-546303A1DB7D}" srcOrd="0" destOrd="0" presId="urn:microsoft.com/office/officeart/2018/2/layout/IconVerticalSolidList"/>
    <dgm:cxn modelId="{FD8D9D96-01A2-4112-982F-3A207F151C1E}" type="presParOf" srcId="{FA817802-DAF5-40EE-8524-546303A1DB7D}" destId="{0D226328-BE77-47AC-A31E-53931BE11BF4}" srcOrd="0" destOrd="0" presId="urn:microsoft.com/office/officeart/2018/2/layout/IconVerticalSolidList"/>
    <dgm:cxn modelId="{498A239D-9538-40D8-B95E-4F63363D67E4}" type="presParOf" srcId="{FA817802-DAF5-40EE-8524-546303A1DB7D}" destId="{0ADB15F9-6657-4582-AC7C-DAD14EF159A9}" srcOrd="1" destOrd="0" presId="urn:microsoft.com/office/officeart/2018/2/layout/IconVerticalSolidList"/>
    <dgm:cxn modelId="{879B304C-07E7-4DD0-8BF2-8A2338C81805}" type="presParOf" srcId="{FA817802-DAF5-40EE-8524-546303A1DB7D}" destId="{5E6CA4ED-FD16-4FBB-9C68-F324A1F13A98}" srcOrd="2" destOrd="0" presId="urn:microsoft.com/office/officeart/2018/2/layout/IconVerticalSolidList"/>
    <dgm:cxn modelId="{2A726A2C-CF19-4791-8392-D0DC7AD1662A}" type="presParOf" srcId="{FA817802-DAF5-40EE-8524-546303A1DB7D}" destId="{EE57B24D-D964-4B5A-82BF-8A51ECCF4EA0}" srcOrd="3" destOrd="0" presId="urn:microsoft.com/office/officeart/2018/2/layout/IconVerticalSolidList"/>
    <dgm:cxn modelId="{57F52887-26D4-44EA-A285-265BAD54CACD}" type="presParOf" srcId="{8FD6C466-EFE7-44F9-AFF3-713ED96BDE86}" destId="{8443B456-D766-4403-99E4-FB77C5477CB1}" srcOrd="1" destOrd="0" presId="urn:microsoft.com/office/officeart/2018/2/layout/IconVerticalSolidList"/>
    <dgm:cxn modelId="{83A78879-EA44-4212-B0A7-FD50BDC05B9D}" type="presParOf" srcId="{8FD6C466-EFE7-44F9-AFF3-713ED96BDE86}" destId="{C982868A-E161-48EE-B45A-C013C20F8EE9}" srcOrd="2" destOrd="0" presId="urn:microsoft.com/office/officeart/2018/2/layout/IconVerticalSolidList"/>
    <dgm:cxn modelId="{47CA5B0B-39A2-469E-BF66-6889CE28D75C}" type="presParOf" srcId="{C982868A-E161-48EE-B45A-C013C20F8EE9}" destId="{8489AEBA-2B15-4ECC-8CE6-47243163C137}" srcOrd="0" destOrd="0" presId="urn:microsoft.com/office/officeart/2018/2/layout/IconVerticalSolidList"/>
    <dgm:cxn modelId="{B00C3CD8-7FC2-42D1-BAC3-4AFA3F63D539}" type="presParOf" srcId="{C982868A-E161-48EE-B45A-C013C20F8EE9}" destId="{341A4E0B-EEC0-4246-B3D6-59BFBE31BB06}" srcOrd="1" destOrd="0" presId="urn:microsoft.com/office/officeart/2018/2/layout/IconVerticalSolidList"/>
    <dgm:cxn modelId="{E16CB789-A959-492A-9A3C-9B0172104BA8}" type="presParOf" srcId="{C982868A-E161-48EE-B45A-C013C20F8EE9}" destId="{D96DECCC-B3D8-4EF7-8940-24A20B170C97}" srcOrd="2" destOrd="0" presId="urn:microsoft.com/office/officeart/2018/2/layout/IconVerticalSolidList"/>
    <dgm:cxn modelId="{8F476326-EEBF-42E7-893F-269B6E7F6707}" type="presParOf" srcId="{C982868A-E161-48EE-B45A-C013C20F8EE9}" destId="{D9345ADF-3A4C-48E1-9CA5-5AD8D8ACCBC8}" srcOrd="3" destOrd="0" presId="urn:microsoft.com/office/officeart/2018/2/layout/IconVerticalSolidList"/>
    <dgm:cxn modelId="{6B0CCCFC-50C1-458D-9E71-0337F1D12926}" type="presParOf" srcId="{8FD6C466-EFE7-44F9-AFF3-713ED96BDE86}" destId="{B49923AD-10EE-406A-99F0-C396EC2F44D3}" srcOrd="3" destOrd="0" presId="urn:microsoft.com/office/officeart/2018/2/layout/IconVerticalSolidList"/>
    <dgm:cxn modelId="{1A087CB4-6663-4421-B1BA-9EB3AEDB0CA0}" type="presParOf" srcId="{8FD6C466-EFE7-44F9-AFF3-713ED96BDE86}" destId="{B315DE78-E273-4318-98B3-09A19FF25156}" srcOrd="4" destOrd="0" presId="urn:microsoft.com/office/officeart/2018/2/layout/IconVerticalSolidList"/>
    <dgm:cxn modelId="{059FB12A-DB25-4E0A-B563-FF97AA2A4DEF}" type="presParOf" srcId="{B315DE78-E273-4318-98B3-09A19FF25156}" destId="{C6BA9A4A-7C90-48D3-97B0-9F369C6ED03D}" srcOrd="0" destOrd="0" presId="urn:microsoft.com/office/officeart/2018/2/layout/IconVerticalSolidList"/>
    <dgm:cxn modelId="{4EDB95DF-7E2C-493C-BCCF-A8AD24503D12}" type="presParOf" srcId="{B315DE78-E273-4318-98B3-09A19FF25156}" destId="{89E80F89-7754-4AA9-B7A7-E85520D043FB}" srcOrd="1" destOrd="0" presId="urn:microsoft.com/office/officeart/2018/2/layout/IconVerticalSolidList"/>
    <dgm:cxn modelId="{B8A57CB4-F831-47F6-A2FF-9F0F18C9387C}" type="presParOf" srcId="{B315DE78-E273-4318-98B3-09A19FF25156}" destId="{DF55BFC3-5488-4BDA-BA1F-92ACCEB43C60}" srcOrd="2" destOrd="0" presId="urn:microsoft.com/office/officeart/2018/2/layout/IconVerticalSolidList"/>
    <dgm:cxn modelId="{9FDBC157-A83C-493E-89BB-0972D3AE860B}" type="presParOf" srcId="{B315DE78-E273-4318-98B3-09A19FF25156}" destId="{874EED12-1FC1-4090-A843-FF388813412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2965E4C-F796-4C32-B3B3-1571FC9C0502}" type="doc">
      <dgm:prSet loTypeId="urn:microsoft.com/office/officeart/2005/8/layout/list1" loCatId="list" qsTypeId="urn:microsoft.com/office/officeart/2005/8/quickstyle/simple4" qsCatId="simple" csTypeId="urn:microsoft.com/office/officeart/2005/8/colors/colorful2" csCatId="colorful"/>
      <dgm:spPr/>
      <dgm:t>
        <a:bodyPr/>
        <a:lstStyle/>
        <a:p>
          <a:endParaRPr lang="en-US"/>
        </a:p>
      </dgm:t>
    </dgm:pt>
    <dgm:pt modelId="{5D6F4C22-0B27-47DB-BA12-526D173E2BFE}">
      <dgm:prSet/>
      <dgm:spPr/>
      <dgm:t>
        <a:bodyPr/>
        <a:lstStyle/>
        <a:p>
          <a:r>
            <a:rPr lang="en-US"/>
            <a:t>Circular Reasoning</a:t>
          </a:r>
        </a:p>
      </dgm:t>
    </dgm:pt>
    <dgm:pt modelId="{72FF1707-1B4E-413E-926B-D9E54D152237}" type="parTrans" cxnId="{C5BDB091-5115-41C5-BCA1-5117A4223F94}">
      <dgm:prSet/>
      <dgm:spPr/>
      <dgm:t>
        <a:bodyPr/>
        <a:lstStyle/>
        <a:p>
          <a:endParaRPr lang="en-US"/>
        </a:p>
      </dgm:t>
    </dgm:pt>
    <dgm:pt modelId="{5F86A4C1-11CC-4019-9696-DAC53BBEBA39}" type="sibTrans" cxnId="{C5BDB091-5115-41C5-BCA1-5117A4223F94}">
      <dgm:prSet/>
      <dgm:spPr/>
      <dgm:t>
        <a:bodyPr/>
        <a:lstStyle/>
        <a:p>
          <a:endParaRPr lang="en-US"/>
        </a:p>
      </dgm:t>
    </dgm:pt>
    <dgm:pt modelId="{F84EB2BC-D0FB-4C27-8AD7-75E50F7EE1BD}">
      <dgm:prSet/>
      <dgm:spPr/>
      <dgm:t>
        <a:bodyPr/>
        <a:lstStyle/>
        <a:p>
          <a:r>
            <a:rPr lang="en-US"/>
            <a:t>Using what you want to show to show what you want to show. </a:t>
          </a:r>
        </a:p>
      </dgm:t>
    </dgm:pt>
    <dgm:pt modelId="{A4B52AFD-EFF0-4F2F-90F9-0DE8082C7901}" type="parTrans" cxnId="{DFBB98EE-A863-4BE3-BD7C-76E1A8DC96C9}">
      <dgm:prSet/>
      <dgm:spPr/>
      <dgm:t>
        <a:bodyPr/>
        <a:lstStyle/>
        <a:p>
          <a:endParaRPr lang="en-US"/>
        </a:p>
      </dgm:t>
    </dgm:pt>
    <dgm:pt modelId="{B8C82A60-368B-40C8-AB40-6B915D2A52A0}" type="sibTrans" cxnId="{DFBB98EE-A863-4BE3-BD7C-76E1A8DC96C9}">
      <dgm:prSet/>
      <dgm:spPr/>
      <dgm:t>
        <a:bodyPr/>
        <a:lstStyle/>
        <a:p>
          <a:endParaRPr lang="en-US"/>
        </a:p>
      </dgm:t>
    </dgm:pt>
    <dgm:pt modelId="{8BFEE82A-D291-4AC6-A0EF-45ADEE3C78CB}">
      <dgm:prSet/>
      <dgm:spPr/>
      <dgm:t>
        <a:bodyPr/>
        <a:lstStyle/>
        <a:p>
          <a:r>
            <a:rPr lang="en-US"/>
            <a:t>Red Herring</a:t>
          </a:r>
        </a:p>
      </dgm:t>
    </dgm:pt>
    <dgm:pt modelId="{CE47114E-F15C-4924-B7CC-839C2E16EDDA}" type="parTrans" cxnId="{1CBA573A-5F9B-49E8-89B4-AE6D7020C736}">
      <dgm:prSet/>
      <dgm:spPr/>
      <dgm:t>
        <a:bodyPr/>
        <a:lstStyle/>
        <a:p>
          <a:endParaRPr lang="en-US"/>
        </a:p>
      </dgm:t>
    </dgm:pt>
    <dgm:pt modelId="{0E3A6FFB-F735-4DBA-AEC4-57C63B866314}" type="sibTrans" cxnId="{1CBA573A-5F9B-49E8-89B4-AE6D7020C736}">
      <dgm:prSet/>
      <dgm:spPr/>
      <dgm:t>
        <a:bodyPr/>
        <a:lstStyle/>
        <a:p>
          <a:endParaRPr lang="en-US"/>
        </a:p>
      </dgm:t>
    </dgm:pt>
    <dgm:pt modelId="{E65D13F5-6904-4340-9925-0F049F7FF857}">
      <dgm:prSet/>
      <dgm:spPr/>
      <dgm:t>
        <a:bodyPr/>
        <a:lstStyle/>
        <a:p>
          <a:r>
            <a:rPr lang="en-US"/>
            <a:t>“A </a:t>
          </a:r>
          <a:r>
            <a:rPr lang="en-US" b="1"/>
            <a:t>red herring</a:t>
          </a:r>
          <a:r>
            <a:rPr lang="en-US"/>
            <a:t> is something that misleads or distracts from a relevant or important question.”</a:t>
          </a:r>
        </a:p>
      </dgm:t>
    </dgm:pt>
    <dgm:pt modelId="{16CEE3CE-0AB4-4EC8-B83B-FC1675EEBB9F}" type="parTrans" cxnId="{26FC53AE-0DBA-4DBA-9A37-EB92DEF97FB0}">
      <dgm:prSet/>
      <dgm:spPr/>
      <dgm:t>
        <a:bodyPr/>
        <a:lstStyle/>
        <a:p>
          <a:endParaRPr lang="en-US"/>
        </a:p>
      </dgm:t>
    </dgm:pt>
    <dgm:pt modelId="{8D641C5E-CAA3-4253-89FD-E8AB891498C2}" type="sibTrans" cxnId="{26FC53AE-0DBA-4DBA-9A37-EB92DEF97FB0}">
      <dgm:prSet/>
      <dgm:spPr/>
      <dgm:t>
        <a:bodyPr/>
        <a:lstStyle/>
        <a:p>
          <a:endParaRPr lang="en-US"/>
        </a:p>
      </dgm:t>
    </dgm:pt>
    <dgm:pt modelId="{8E0C3C66-B7E4-431B-B443-BF9FB2EA8113}">
      <dgm:prSet/>
      <dgm:spPr/>
      <dgm:t>
        <a:bodyPr/>
        <a:lstStyle/>
        <a:p>
          <a:r>
            <a:rPr lang="en-US"/>
            <a:t>Straw Man</a:t>
          </a:r>
        </a:p>
      </dgm:t>
    </dgm:pt>
    <dgm:pt modelId="{35B669CF-8C25-4DA6-B946-054CF7037FCD}" type="parTrans" cxnId="{B767F522-5001-404B-B293-2E1A66DD40C8}">
      <dgm:prSet/>
      <dgm:spPr/>
      <dgm:t>
        <a:bodyPr/>
        <a:lstStyle/>
        <a:p>
          <a:endParaRPr lang="en-US"/>
        </a:p>
      </dgm:t>
    </dgm:pt>
    <dgm:pt modelId="{046EBB4D-CCE5-4139-91A2-BC8B1C6C628B}" type="sibTrans" cxnId="{B767F522-5001-404B-B293-2E1A66DD40C8}">
      <dgm:prSet/>
      <dgm:spPr/>
      <dgm:t>
        <a:bodyPr/>
        <a:lstStyle/>
        <a:p>
          <a:endParaRPr lang="en-US"/>
        </a:p>
      </dgm:t>
    </dgm:pt>
    <dgm:pt modelId="{7CD900F2-B9AE-4A42-BBB3-B8CA511C96B7}">
      <dgm:prSet/>
      <dgm:spPr/>
      <dgm:t>
        <a:bodyPr/>
        <a:lstStyle/>
        <a:p>
          <a:r>
            <a:rPr lang="en-US"/>
            <a:t>“A </a:t>
          </a:r>
          <a:r>
            <a:rPr lang="en-US" b="1"/>
            <a:t>straw man</a:t>
          </a:r>
          <a:r>
            <a:rPr lang="en-US"/>
            <a:t> is a form of argument and an informal fallacy based on giving the impression of refuting an opponent's argument, while actually refuting an argument that was not presented by that opponent.”</a:t>
          </a:r>
        </a:p>
      </dgm:t>
    </dgm:pt>
    <dgm:pt modelId="{35294F03-5007-4363-8C16-AB8979CD64CF}" type="parTrans" cxnId="{BEF1235A-710C-46EC-B99B-3729BE27E0DF}">
      <dgm:prSet/>
      <dgm:spPr/>
      <dgm:t>
        <a:bodyPr/>
        <a:lstStyle/>
        <a:p>
          <a:endParaRPr lang="en-US"/>
        </a:p>
      </dgm:t>
    </dgm:pt>
    <dgm:pt modelId="{2F6F131C-2920-4F9F-B6E1-FE3AD041A1C8}" type="sibTrans" cxnId="{BEF1235A-710C-46EC-B99B-3729BE27E0DF}">
      <dgm:prSet/>
      <dgm:spPr/>
      <dgm:t>
        <a:bodyPr/>
        <a:lstStyle/>
        <a:p>
          <a:endParaRPr lang="en-US"/>
        </a:p>
      </dgm:t>
    </dgm:pt>
    <dgm:pt modelId="{0AE32866-7A40-4436-B4AE-F67640661765}" type="pres">
      <dgm:prSet presAssocID="{92965E4C-F796-4C32-B3B3-1571FC9C0502}" presName="linear" presStyleCnt="0">
        <dgm:presLayoutVars>
          <dgm:dir/>
          <dgm:animLvl val="lvl"/>
          <dgm:resizeHandles val="exact"/>
        </dgm:presLayoutVars>
      </dgm:prSet>
      <dgm:spPr/>
    </dgm:pt>
    <dgm:pt modelId="{A6304EAB-7D2B-461E-8998-5A9B523EC71A}" type="pres">
      <dgm:prSet presAssocID="{5D6F4C22-0B27-47DB-BA12-526D173E2BFE}" presName="parentLin" presStyleCnt="0"/>
      <dgm:spPr/>
    </dgm:pt>
    <dgm:pt modelId="{9FAA4862-A2D5-481A-A620-51D345896E02}" type="pres">
      <dgm:prSet presAssocID="{5D6F4C22-0B27-47DB-BA12-526D173E2BFE}" presName="parentLeftMargin" presStyleLbl="node1" presStyleIdx="0" presStyleCnt="3"/>
      <dgm:spPr/>
    </dgm:pt>
    <dgm:pt modelId="{12528A20-FED8-458A-AADF-0AC87B1FCB29}" type="pres">
      <dgm:prSet presAssocID="{5D6F4C22-0B27-47DB-BA12-526D173E2BFE}" presName="parentText" presStyleLbl="node1" presStyleIdx="0" presStyleCnt="3">
        <dgm:presLayoutVars>
          <dgm:chMax val="0"/>
          <dgm:bulletEnabled val="1"/>
        </dgm:presLayoutVars>
      </dgm:prSet>
      <dgm:spPr/>
    </dgm:pt>
    <dgm:pt modelId="{E996C1FF-8095-46F5-BACA-E321164E2DA2}" type="pres">
      <dgm:prSet presAssocID="{5D6F4C22-0B27-47DB-BA12-526D173E2BFE}" presName="negativeSpace" presStyleCnt="0"/>
      <dgm:spPr/>
    </dgm:pt>
    <dgm:pt modelId="{9592955C-DFA4-4F98-9E9F-F2F8995DDD1A}" type="pres">
      <dgm:prSet presAssocID="{5D6F4C22-0B27-47DB-BA12-526D173E2BFE}" presName="childText" presStyleLbl="conFgAcc1" presStyleIdx="0" presStyleCnt="3">
        <dgm:presLayoutVars>
          <dgm:bulletEnabled val="1"/>
        </dgm:presLayoutVars>
      </dgm:prSet>
      <dgm:spPr/>
    </dgm:pt>
    <dgm:pt modelId="{AAF5241C-1E3F-44FB-A971-3FDBE3801A8A}" type="pres">
      <dgm:prSet presAssocID="{5F86A4C1-11CC-4019-9696-DAC53BBEBA39}" presName="spaceBetweenRectangles" presStyleCnt="0"/>
      <dgm:spPr/>
    </dgm:pt>
    <dgm:pt modelId="{8719437B-87BF-4B0A-94D5-1FE21A558C0D}" type="pres">
      <dgm:prSet presAssocID="{8BFEE82A-D291-4AC6-A0EF-45ADEE3C78CB}" presName="parentLin" presStyleCnt="0"/>
      <dgm:spPr/>
    </dgm:pt>
    <dgm:pt modelId="{CC882C76-92DC-4F81-B781-7CEAF98305F9}" type="pres">
      <dgm:prSet presAssocID="{8BFEE82A-D291-4AC6-A0EF-45ADEE3C78CB}" presName="parentLeftMargin" presStyleLbl="node1" presStyleIdx="0" presStyleCnt="3"/>
      <dgm:spPr/>
    </dgm:pt>
    <dgm:pt modelId="{0EAFDA77-2793-4433-B78D-4E6DA6E4A4D2}" type="pres">
      <dgm:prSet presAssocID="{8BFEE82A-D291-4AC6-A0EF-45ADEE3C78CB}" presName="parentText" presStyleLbl="node1" presStyleIdx="1" presStyleCnt="3">
        <dgm:presLayoutVars>
          <dgm:chMax val="0"/>
          <dgm:bulletEnabled val="1"/>
        </dgm:presLayoutVars>
      </dgm:prSet>
      <dgm:spPr/>
    </dgm:pt>
    <dgm:pt modelId="{6EEE3914-B4E8-458B-AB6B-7FF4C1B0B411}" type="pres">
      <dgm:prSet presAssocID="{8BFEE82A-D291-4AC6-A0EF-45ADEE3C78CB}" presName="negativeSpace" presStyleCnt="0"/>
      <dgm:spPr/>
    </dgm:pt>
    <dgm:pt modelId="{8E9B8565-534B-4698-AEB1-6DF297339B1A}" type="pres">
      <dgm:prSet presAssocID="{8BFEE82A-D291-4AC6-A0EF-45ADEE3C78CB}" presName="childText" presStyleLbl="conFgAcc1" presStyleIdx="1" presStyleCnt="3">
        <dgm:presLayoutVars>
          <dgm:bulletEnabled val="1"/>
        </dgm:presLayoutVars>
      </dgm:prSet>
      <dgm:spPr/>
    </dgm:pt>
    <dgm:pt modelId="{0A0EA644-FA6E-4E37-878A-35DB9DB08BF4}" type="pres">
      <dgm:prSet presAssocID="{0E3A6FFB-F735-4DBA-AEC4-57C63B866314}" presName="spaceBetweenRectangles" presStyleCnt="0"/>
      <dgm:spPr/>
    </dgm:pt>
    <dgm:pt modelId="{46578282-AADC-403A-BF4E-A65CBECB9CF2}" type="pres">
      <dgm:prSet presAssocID="{8E0C3C66-B7E4-431B-B443-BF9FB2EA8113}" presName="parentLin" presStyleCnt="0"/>
      <dgm:spPr/>
    </dgm:pt>
    <dgm:pt modelId="{3826100A-09ED-417A-BF09-6EDDB80BDAF0}" type="pres">
      <dgm:prSet presAssocID="{8E0C3C66-B7E4-431B-B443-BF9FB2EA8113}" presName="parentLeftMargin" presStyleLbl="node1" presStyleIdx="1" presStyleCnt="3"/>
      <dgm:spPr/>
    </dgm:pt>
    <dgm:pt modelId="{A660D46A-C0C1-425A-AFF6-05CDA15F5ABA}" type="pres">
      <dgm:prSet presAssocID="{8E0C3C66-B7E4-431B-B443-BF9FB2EA8113}" presName="parentText" presStyleLbl="node1" presStyleIdx="2" presStyleCnt="3">
        <dgm:presLayoutVars>
          <dgm:chMax val="0"/>
          <dgm:bulletEnabled val="1"/>
        </dgm:presLayoutVars>
      </dgm:prSet>
      <dgm:spPr/>
    </dgm:pt>
    <dgm:pt modelId="{A3626426-BE84-4E2C-8BDA-D8EE8194898A}" type="pres">
      <dgm:prSet presAssocID="{8E0C3C66-B7E4-431B-B443-BF9FB2EA8113}" presName="negativeSpace" presStyleCnt="0"/>
      <dgm:spPr/>
    </dgm:pt>
    <dgm:pt modelId="{559B67EF-EE35-464F-9B9C-7FCFAAB87EB5}" type="pres">
      <dgm:prSet presAssocID="{8E0C3C66-B7E4-431B-B443-BF9FB2EA8113}" presName="childText" presStyleLbl="conFgAcc1" presStyleIdx="2" presStyleCnt="3">
        <dgm:presLayoutVars>
          <dgm:bulletEnabled val="1"/>
        </dgm:presLayoutVars>
      </dgm:prSet>
      <dgm:spPr/>
    </dgm:pt>
  </dgm:ptLst>
  <dgm:cxnLst>
    <dgm:cxn modelId="{B767F522-5001-404B-B293-2E1A66DD40C8}" srcId="{92965E4C-F796-4C32-B3B3-1571FC9C0502}" destId="{8E0C3C66-B7E4-431B-B443-BF9FB2EA8113}" srcOrd="2" destOrd="0" parTransId="{35B669CF-8C25-4DA6-B946-054CF7037FCD}" sibTransId="{046EBB4D-CCE5-4139-91A2-BC8B1C6C628B}"/>
    <dgm:cxn modelId="{1CBA573A-5F9B-49E8-89B4-AE6D7020C736}" srcId="{92965E4C-F796-4C32-B3B3-1571FC9C0502}" destId="{8BFEE82A-D291-4AC6-A0EF-45ADEE3C78CB}" srcOrd="1" destOrd="0" parTransId="{CE47114E-F15C-4924-B7CC-839C2E16EDDA}" sibTransId="{0E3A6FFB-F735-4DBA-AEC4-57C63B866314}"/>
    <dgm:cxn modelId="{786C5961-1C88-455B-91A2-A66A2DC1BBF6}" type="presOf" srcId="{E65D13F5-6904-4340-9925-0F049F7FF857}" destId="{8E9B8565-534B-4698-AEB1-6DF297339B1A}" srcOrd="0" destOrd="0" presId="urn:microsoft.com/office/officeart/2005/8/layout/list1"/>
    <dgm:cxn modelId="{619FE665-DFCA-4D27-AC7A-EC3709ABEFFC}" type="presOf" srcId="{8BFEE82A-D291-4AC6-A0EF-45ADEE3C78CB}" destId="{0EAFDA77-2793-4433-B78D-4E6DA6E4A4D2}" srcOrd="1" destOrd="0" presId="urn:microsoft.com/office/officeart/2005/8/layout/list1"/>
    <dgm:cxn modelId="{33DE8557-3D4C-442E-B564-0F7B8B4B20A0}" type="presOf" srcId="{5D6F4C22-0B27-47DB-BA12-526D173E2BFE}" destId="{12528A20-FED8-458A-AADF-0AC87B1FCB29}" srcOrd="1" destOrd="0" presId="urn:microsoft.com/office/officeart/2005/8/layout/list1"/>
    <dgm:cxn modelId="{BEF1235A-710C-46EC-B99B-3729BE27E0DF}" srcId="{8E0C3C66-B7E4-431B-B443-BF9FB2EA8113}" destId="{7CD900F2-B9AE-4A42-BBB3-B8CA511C96B7}" srcOrd="0" destOrd="0" parTransId="{35294F03-5007-4363-8C16-AB8979CD64CF}" sibTransId="{2F6F131C-2920-4F9F-B6E1-FE3AD041A1C8}"/>
    <dgm:cxn modelId="{746D5B8B-9450-431C-8671-FCFFB7CD4BE3}" type="presOf" srcId="{8BFEE82A-D291-4AC6-A0EF-45ADEE3C78CB}" destId="{CC882C76-92DC-4F81-B781-7CEAF98305F9}" srcOrd="0" destOrd="0" presId="urn:microsoft.com/office/officeart/2005/8/layout/list1"/>
    <dgm:cxn modelId="{FBE1B98B-26E6-4900-BA12-1294F63A59A6}" type="presOf" srcId="{F84EB2BC-D0FB-4C27-8AD7-75E50F7EE1BD}" destId="{9592955C-DFA4-4F98-9E9F-F2F8995DDD1A}" srcOrd="0" destOrd="0" presId="urn:microsoft.com/office/officeart/2005/8/layout/list1"/>
    <dgm:cxn modelId="{C5BDB091-5115-41C5-BCA1-5117A4223F94}" srcId="{92965E4C-F796-4C32-B3B3-1571FC9C0502}" destId="{5D6F4C22-0B27-47DB-BA12-526D173E2BFE}" srcOrd="0" destOrd="0" parTransId="{72FF1707-1B4E-413E-926B-D9E54D152237}" sibTransId="{5F86A4C1-11CC-4019-9696-DAC53BBEBA39}"/>
    <dgm:cxn modelId="{DA87639F-86CC-4D34-998F-BDCE3BBC0C4E}" type="presOf" srcId="{7CD900F2-B9AE-4A42-BBB3-B8CA511C96B7}" destId="{559B67EF-EE35-464F-9B9C-7FCFAAB87EB5}" srcOrd="0" destOrd="0" presId="urn:microsoft.com/office/officeart/2005/8/layout/list1"/>
    <dgm:cxn modelId="{41DC90A3-87E3-4C9A-8093-726A2892231B}" type="presOf" srcId="{92965E4C-F796-4C32-B3B3-1571FC9C0502}" destId="{0AE32866-7A40-4436-B4AE-F67640661765}" srcOrd="0" destOrd="0" presId="urn:microsoft.com/office/officeart/2005/8/layout/list1"/>
    <dgm:cxn modelId="{26FC53AE-0DBA-4DBA-9A37-EB92DEF97FB0}" srcId="{8BFEE82A-D291-4AC6-A0EF-45ADEE3C78CB}" destId="{E65D13F5-6904-4340-9925-0F049F7FF857}" srcOrd="0" destOrd="0" parTransId="{16CEE3CE-0AB4-4EC8-B83B-FC1675EEBB9F}" sibTransId="{8D641C5E-CAA3-4253-89FD-E8AB891498C2}"/>
    <dgm:cxn modelId="{E6DE2FB3-2AC3-4476-8CAC-AEC6E3D507EC}" type="presOf" srcId="{8E0C3C66-B7E4-431B-B443-BF9FB2EA8113}" destId="{A660D46A-C0C1-425A-AFF6-05CDA15F5ABA}" srcOrd="1" destOrd="0" presId="urn:microsoft.com/office/officeart/2005/8/layout/list1"/>
    <dgm:cxn modelId="{FCD298C1-8951-49B6-A0B7-8B1487BBBE4A}" type="presOf" srcId="{5D6F4C22-0B27-47DB-BA12-526D173E2BFE}" destId="{9FAA4862-A2D5-481A-A620-51D345896E02}" srcOrd="0" destOrd="0" presId="urn:microsoft.com/office/officeart/2005/8/layout/list1"/>
    <dgm:cxn modelId="{56F72FE3-69F3-4396-9CC7-29683EA159DF}" type="presOf" srcId="{8E0C3C66-B7E4-431B-B443-BF9FB2EA8113}" destId="{3826100A-09ED-417A-BF09-6EDDB80BDAF0}" srcOrd="0" destOrd="0" presId="urn:microsoft.com/office/officeart/2005/8/layout/list1"/>
    <dgm:cxn modelId="{DFBB98EE-A863-4BE3-BD7C-76E1A8DC96C9}" srcId="{5D6F4C22-0B27-47DB-BA12-526D173E2BFE}" destId="{F84EB2BC-D0FB-4C27-8AD7-75E50F7EE1BD}" srcOrd="0" destOrd="0" parTransId="{A4B52AFD-EFF0-4F2F-90F9-0DE8082C7901}" sibTransId="{B8C82A60-368B-40C8-AB40-6B915D2A52A0}"/>
    <dgm:cxn modelId="{879D131F-D275-472B-B0A8-CE64E941B564}" type="presParOf" srcId="{0AE32866-7A40-4436-B4AE-F67640661765}" destId="{A6304EAB-7D2B-461E-8998-5A9B523EC71A}" srcOrd="0" destOrd="0" presId="urn:microsoft.com/office/officeart/2005/8/layout/list1"/>
    <dgm:cxn modelId="{61122674-32E0-469B-99D3-A09EB8E7858B}" type="presParOf" srcId="{A6304EAB-7D2B-461E-8998-5A9B523EC71A}" destId="{9FAA4862-A2D5-481A-A620-51D345896E02}" srcOrd="0" destOrd="0" presId="urn:microsoft.com/office/officeart/2005/8/layout/list1"/>
    <dgm:cxn modelId="{C23263F2-236E-4E7A-827A-544A9C176DBD}" type="presParOf" srcId="{A6304EAB-7D2B-461E-8998-5A9B523EC71A}" destId="{12528A20-FED8-458A-AADF-0AC87B1FCB29}" srcOrd="1" destOrd="0" presId="urn:microsoft.com/office/officeart/2005/8/layout/list1"/>
    <dgm:cxn modelId="{3DCF330D-DA73-4C2E-910B-FEDCBCBCB973}" type="presParOf" srcId="{0AE32866-7A40-4436-B4AE-F67640661765}" destId="{E996C1FF-8095-46F5-BACA-E321164E2DA2}" srcOrd="1" destOrd="0" presId="urn:microsoft.com/office/officeart/2005/8/layout/list1"/>
    <dgm:cxn modelId="{D68C30BC-37C8-49D0-8E14-BACB39CED74A}" type="presParOf" srcId="{0AE32866-7A40-4436-B4AE-F67640661765}" destId="{9592955C-DFA4-4F98-9E9F-F2F8995DDD1A}" srcOrd="2" destOrd="0" presId="urn:microsoft.com/office/officeart/2005/8/layout/list1"/>
    <dgm:cxn modelId="{958AB600-6E8C-4A53-BEE6-60248278E89A}" type="presParOf" srcId="{0AE32866-7A40-4436-B4AE-F67640661765}" destId="{AAF5241C-1E3F-44FB-A971-3FDBE3801A8A}" srcOrd="3" destOrd="0" presId="urn:microsoft.com/office/officeart/2005/8/layout/list1"/>
    <dgm:cxn modelId="{3329419F-17AC-47C6-81A3-6A19CF6484D4}" type="presParOf" srcId="{0AE32866-7A40-4436-B4AE-F67640661765}" destId="{8719437B-87BF-4B0A-94D5-1FE21A558C0D}" srcOrd="4" destOrd="0" presId="urn:microsoft.com/office/officeart/2005/8/layout/list1"/>
    <dgm:cxn modelId="{F34F74FC-FE20-4029-A14D-BF713E6CB9F9}" type="presParOf" srcId="{8719437B-87BF-4B0A-94D5-1FE21A558C0D}" destId="{CC882C76-92DC-4F81-B781-7CEAF98305F9}" srcOrd="0" destOrd="0" presId="urn:microsoft.com/office/officeart/2005/8/layout/list1"/>
    <dgm:cxn modelId="{F96E824A-9EE4-4C75-943A-B3C8D12341AC}" type="presParOf" srcId="{8719437B-87BF-4B0A-94D5-1FE21A558C0D}" destId="{0EAFDA77-2793-4433-B78D-4E6DA6E4A4D2}" srcOrd="1" destOrd="0" presId="urn:microsoft.com/office/officeart/2005/8/layout/list1"/>
    <dgm:cxn modelId="{B4AE9E4F-1280-4301-B94E-6A2B266CCBAA}" type="presParOf" srcId="{0AE32866-7A40-4436-B4AE-F67640661765}" destId="{6EEE3914-B4E8-458B-AB6B-7FF4C1B0B411}" srcOrd="5" destOrd="0" presId="urn:microsoft.com/office/officeart/2005/8/layout/list1"/>
    <dgm:cxn modelId="{3388F3BE-475E-4E1B-997C-4F4B000E3A0D}" type="presParOf" srcId="{0AE32866-7A40-4436-B4AE-F67640661765}" destId="{8E9B8565-534B-4698-AEB1-6DF297339B1A}" srcOrd="6" destOrd="0" presId="urn:microsoft.com/office/officeart/2005/8/layout/list1"/>
    <dgm:cxn modelId="{1FC5A45C-04A9-4274-8B62-E758CC90CA38}" type="presParOf" srcId="{0AE32866-7A40-4436-B4AE-F67640661765}" destId="{0A0EA644-FA6E-4E37-878A-35DB9DB08BF4}" srcOrd="7" destOrd="0" presId="urn:microsoft.com/office/officeart/2005/8/layout/list1"/>
    <dgm:cxn modelId="{718D2E4B-DEBD-4805-B868-371599B635A9}" type="presParOf" srcId="{0AE32866-7A40-4436-B4AE-F67640661765}" destId="{46578282-AADC-403A-BF4E-A65CBECB9CF2}" srcOrd="8" destOrd="0" presId="urn:microsoft.com/office/officeart/2005/8/layout/list1"/>
    <dgm:cxn modelId="{55E97865-ED0D-4BB1-A66A-4D752CAC166E}" type="presParOf" srcId="{46578282-AADC-403A-BF4E-A65CBECB9CF2}" destId="{3826100A-09ED-417A-BF09-6EDDB80BDAF0}" srcOrd="0" destOrd="0" presId="urn:microsoft.com/office/officeart/2005/8/layout/list1"/>
    <dgm:cxn modelId="{AF35DA53-8BEF-4BC4-B728-3B8101B50FAF}" type="presParOf" srcId="{46578282-AADC-403A-BF4E-A65CBECB9CF2}" destId="{A660D46A-C0C1-425A-AFF6-05CDA15F5ABA}" srcOrd="1" destOrd="0" presId="urn:microsoft.com/office/officeart/2005/8/layout/list1"/>
    <dgm:cxn modelId="{6B70A766-E1C4-4042-8608-89889560A587}" type="presParOf" srcId="{0AE32866-7A40-4436-B4AE-F67640661765}" destId="{A3626426-BE84-4E2C-8BDA-D8EE8194898A}" srcOrd="9" destOrd="0" presId="urn:microsoft.com/office/officeart/2005/8/layout/list1"/>
    <dgm:cxn modelId="{4C54B7A2-A5DC-47C3-BC84-0C3E956B641F}" type="presParOf" srcId="{0AE32866-7A40-4436-B4AE-F67640661765}" destId="{559B67EF-EE35-464F-9B9C-7FCFAAB87EB5}"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198D064-50AD-4E60-88B3-FCFEC5C95560}"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70CCB8C8-5086-4794-AAFC-F854E67AAA5F}">
      <dgm:prSet/>
      <dgm:spPr/>
      <dgm:t>
        <a:bodyPr/>
        <a:lstStyle/>
        <a:p>
          <a:r>
            <a:rPr lang="en-US"/>
            <a:t>Sayings that contain truth.</a:t>
          </a:r>
        </a:p>
      </dgm:t>
    </dgm:pt>
    <dgm:pt modelId="{AFFF14AE-9937-4A77-B931-3B683C956D09}" type="parTrans" cxnId="{56D69AAA-929A-4BE5-AA43-A7F109855580}">
      <dgm:prSet/>
      <dgm:spPr/>
      <dgm:t>
        <a:bodyPr/>
        <a:lstStyle/>
        <a:p>
          <a:endParaRPr lang="en-US"/>
        </a:p>
      </dgm:t>
    </dgm:pt>
    <dgm:pt modelId="{9EC03A27-0D2A-40BC-AA8A-F380DA03FE7A}" type="sibTrans" cxnId="{56D69AAA-929A-4BE5-AA43-A7F109855580}">
      <dgm:prSet/>
      <dgm:spPr/>
      <dgm:t>
        <a:bodyPr/>
        <a:lstStyle/>
        <a:p>
          <a:endParaRPr lang="en-US"/>
        </a:p>
      </dgm:t>
    </dgm:pt>
    <dgm:pt modelId="{7AE8CB03-FBA2-4E46-9F2C-F7D5F340A634}">
      <dgm:prSet/>
      <dgm:spPr/>
      <dgm:t>
        <a:bodyPr/>
        <a:lstStyle/>
        <a:p>
          <a:r>
            <a:rPr lang="en-US"/>
            <a:t>Maxims.</a:t>
          </a:r>
        </a:p>
      </dgm:t>
    </dgm:pt>
    <dgm:pt modelId="{032646DF-FEE3-402F-9414-8CE5DF38BA0B}" type="parTrans" cxnId="{8D961D4C-DF6D-4F13-A3FD-BAAF2A5A84B9}">
      <dgm:prSet/>
      <dgm:spPr/>
      <dgm:t>
        <a:bodyPr/>
        <a:lstStyle/>
        <a:p>
          <a:endParaRPr lang="en-US"/>
        </a:p>
      </dgm:t>
    </dgm:pt>
    <dgm:pt modelId="{DAACE54A-E01E-4001-BB3F-CF9F53A317F2}" type="sibTrans" cxnId="{8D961D4C-DF6D-4F13-A3FD-BAAF2A5A84B9}">
      <dgm:prSet/>
      <dgm:spPr/>
      <dgm:t>
        <a:bodyPr/>
        <a:lstStyle/>
        <a:p>
          <a:endParaRPr lang="en-US"/>
        </a:p>
      </dgm:t>
    </dgm:pt>
    <dgm:pt modelId="{949A27CC-39D7-4202-AF5A-E469E0682D01}">
      <dgm:prSet/>
      <dgm:spPr/>
      <dgm:t>
        <a:bodyPr/>
        <a:lstStyle/>
        <a:p>
          <a:r>
            <a:rPr lang="en-US"/>
            <a:t>Examples:</a:t>
          </a:r>
        </a:p>
      </dgm:t>
    </dgm:pt>
    <dgm:pt modelId="{FF167F5D-6DE4-432A-B69E-6B2CC08C17E1}" type="parTrans" cxnId="{6290110A-390D-47BD-B425-7EF4F548FC6B}">
      <dgm:prSet/>
      <dgm:spPr/>
      <dgm:t>
        <a:bodyPr/>
        <a:lstStyle/>
        <a:p>
          <a:endParaRPr lang="en-US"/>
        </a:p>
      </dgm:t>
    </dgm:pt>
    <dgm:pt modelId="{BFA97B93-8627-4513-9DB7-7B65E79B06E4}" type="sibTrans" cxnId="{6290110A-390D-47BD-B425-7EF4F548FC6B}">
      <dgm:prSet/>
      <dgm:spPr/>
      <dgm:t>
        <a:bodyPr/>
        <a:lstStyle/>
        <a:p>
          <a:endParaRPr lang="en-US"/>
        </a:p>
      </dgm:t>
    </dgm:pt>
    <dgm:pt modelId="{D2EBAEBB-8B03-49E8-83DA-E51099770235}">
      <dgm:prSet/>
      <dgm:spPr/>
      <dgm:t>
        <a:bodyPr/>
        <a:lstStyle/>
        <a:p>
          <a:r>
            <a:rPr lang="en-US"/>
            <a:t>“If it ain’t broke, don’t fix it.”</a:t>
          </a:r>
        </a:p>
      </dgm:t>
    </dgm:pt>
    <dgm:pt modelId="{C8029FFF-BB86-41DE-AC9F-FE9252B703CF}" type="parTrans" cxnId="{AFCA682C-AE2B-4B38-ACCF-22D0C5C3B53F}">
      <dgm:prSet/>
      <dgm:spPr/>
      <dgm:t>
        <a:bodyPr/>
        <a:lstStyle/>
        <a:p>
          <a:endParaRPr lang="en-US"/>
        </a:p>
      </dgm:t>
    </dgm:pt>
    <dgm:pt modelId="{B9176105-7716-4562-8A05-37961149A1EF}" type="sibTrans" cxnId="{AFCA682C-AE2B-4B38-ACCF-22D0C5C3B53F}">
      <dgm:prSet/>
      <dgm:spPr/>
      <dgm:t>
        <a:bodyPr/>
        <a:lstStyle/>
        <a:p>
          <a:endParaRPr lang="en-US"/>
        </a:p>
      </dgm:t>
    </dgm:pt>
    <dgm:pt modelId="{12B4FCA0-47A9-44BB-83D9-40ABCE442941}">
      <dgm:prSet/>
      <dgm:spPr/>
      <dgm:t>
        <a:bodyPr/>
        <a:lstStyle/>
        <a:p>
          <a:r>
            <a:rPr lang="en-US"/>
            <a:t>“If you want a thing done well, do it yourself.”</a:t>
          </a:r>
        </a:p>
      </dgm:t>
    </dgm:pt>
    <dgm:pt modelId="{DFB78AE0-8155-42EF-93A1-CC4EC4689171}" type="parTrans" cxnId="{506304A4-7FA7-4596-8872-5CC31CCF5DE3}">
      <dgm:prSet/>
      <dgm:spPr/>
      <dgm:t>
        <a:bodyPr/>
        <a:lstStyle/>
        <a:p>
          <a:endParaRPr lang="en-US"/>
        </a:p>
      </dgm:t>
    </dgm:pt>
    <dgm:pt modelId="{28C67EBB-7F77-4769-82E0-EA28C5305A90}" type="sibTrans" cxnId="{506304A4-7FA7-4596-8872-5CC31CCF5DE3}">
      <dgm:prSet/>
      <dgm:spPr/>
      <dgm:t>
        <a:bodyPr/>
        <a:lstStyle/>
        <a:p>
          <a:endParaRPr lang="en-US"/>
        </a:p>
      </dgm:t>
    </dgm:pt>
    <dgm:pt modelId="{44C8B292-82C3-4E7A-8FB7-8BABCF0FC51C}" type="pres">
      <dgm:prSet presAssocID="{9198D064-50AD-4E60-88B3-FCFEC5C95560}" presName="linear" presStyleCnt="0">
        <dgm:presLayoutVars>
          <dgm:animLvl val="lvl"/>
          <dgm:resizeHandles val="exact"/>
        </dgm:presLayoutVars>
      </dgm:prSet>
      <dgm:spPr/>
    </dgm:pt>
    <dgm:pt modelId="{EE6FB4D9-4A5E-462D-B80E-F7679BBB1AD2}" type="pres">
      <dgm:prSet presAssocID="{70CCB8C8-5086-4794-AAFC-F854E67AAA5F}" presName="parentText" presStyleLbl="node1" presStyleIdx="0" presStyleCnt="3">
        <dgm:presLayoutVars>
          <dgm:chMax val="0"/>
          <dgm:bulletEnabled val="1"/>
        </dgm:presLayoutVars>
      </dgm:prSet>
      <dgm:spPr/>
    </dgm:pt>
    <dgm:pt modelId="{E81948C7-2C90-4A14-A9C5-D0AC16CB0950}" type="pres">
      <dgm:prSet presAssocID="{9EC03A27-0D2A-40BC-AA8A-F380DA03FE7A}" presName="spacer" presStyleCnt="0"/>
      <dgm:spPr/>
    </dgm:pt>
    <dgm:pt modelId="{301C5FED-9FDF-47E8-ACE3-EBA9D32FA605}" type="pres">
      <dgm:prSet presAssocID="{7AE8CB03-FBA2-4E46-9F2C-F7D5F340A634}" presName="parentText" presStyleLbl="node1" presStyleIdx="1" presStyleCnt="3">
        <dgm:presLayoutVars>
          <dgm:chMax val="0"/>
          <dgm:bulletEnabled val="1"/>
        </dgm:presLayoutVars>
      </dgm:prSet>
      <dgm:spPr/>
    </dgm:pt>
    <dgm:pt modelId="{1415BE4B-4E97-4F05-9F2B-000D05E2AB27}" type="pres">
      <dgm:prSet presAssocID="{DAACE54A-E01E-4001-BB3F-CF9F53A317F2}" presName="spacer" presStyleCnt="0"/>
      <dgm:spPr/>
    </dgm:pt>
    <dgm:pt modelId="{EDDA43C1-D0C6-4A79-8AAA-903155E9D5C4}" type="pres">
      <dgm:prSet presAssocID="{949A27CC-39D7-4202-AF5A-E469E0682D01}" presName="parentText" presStyleLbl="node1" presStyleIdx="2" presStyleCnt="3">
        <dgm:presLayoutVars>
          <dgm:chMax val="0"/>
          <dgm:bulletEnabled val="1"/>
        </dgm:presLayoutVars>
      </dgm:prSet>
      <dgm:spPr/>
    </dgm:pt>
    <dgm:pt modelId="{58150F6C-AFAA-46C6-8CFA-21D04AE86E67}" type="pres">
      <dgm:prSet presAssocID="{949A27CC-39D7-4202-AF5A-E469E0682D01}" presName="childText" presStyleLbl="revTx" presStyleIdx="0" presStyleCnt="1">
        <dgm:presLayoutVars>
          <dgm:bulletEnabled val="1"/>
        </dgm:presLayoutVars>
      </dgm:prSet>
      <dgm:spPr/>
    </dgm:pt>
  </dgm:ptLst>
  <dgm:cxnLst>
    <dgm:cxn modelId="{6290110A-390D-47BD-B425-7EF4F548FC6B}" srcId="{9198D064-50AD-4E60-88B3-FCFEC5C95560}" destId="{949A27CC-39D7-4202-AF5A-E469E0682D01}" srcOrd="2" destOrd="0" parTransId="{FF167F5D-6DE4-432A-B69E-6B2CC08C17E1}" sibTransId="{BFA97B93-8627-4513-9DB7-7B65E79B06E4}"/>
    <dgm:cxn modelId="{AFCA682C-AE2B-4B38-ACCF-22D0C5C3B53F}" srcId="{949A27CC-39D7-4202-AF5A-E469E0682D01}" destId="{D2EBAEBB-8B03-49E8-83DA-E51099770235}" srcOrd="0" destOrd="0" parTransId="{C8029FFF-BB86-41DE-AC9F-FE9252B703CF}" sibTransId="{B9176105-7716-4562-8A05-37961149A1EF}"/>
    <dgm:cxn modelId="{8741B641-D591-4B58-8AB7-4E77B676CD31}" type="presOf" srcId="{12B4FCA0-47A9-44BB-83D9-40ABCE442941}" destId="{58150F6C-AFAA-46C6-8CFA-21D04AE86E67}" srcOrd="0" destOrd="1" presId="urn:microsoft.com/office/officeart/2005/8/layout/vList2"/>
    <dgm:cxn modelId="{68635D64-8300-4EB2-AE7C-853E66488ADB}" type="presOf" srcId="{949A27CC-39D7-4202-AF5A-E469E0682D01}" destId="{EDDA43C1-D0C6-4A79-8AAA-903155E9D5C4}" srcOrd="0" destOrd="0" presId="urn:microsoft.com/office/officeart/2005/8/layout/vList2"/>
    <dgm:cxn modelId="{8D961D4C-DF6D-4F13-A3FD-BAAF2A5A84B9}" srcId="{9198D064-50AD-4E60-88B3-FCFEC5C95560}" destId="{7AE8CB03-FBA2-4E46-9F2C-F7D5F340A634}" srcOrd="1" destOrd="0" parTransId="{032646DF-FEE3-402F-9414-8CE5DF38BA0B}" sibTransId="{DAACE54A-E01E-4001-BB3F-CF9F53A317F2}"/>
    <dgm:cxn modelId="{EBADA559-2EC7-45EC-AD71-321C932DFD34}" type="presOf" srcId="{9198D064-50AD-4E60-88B3-FCFEC5C95560}" destId="{44C8B292-82C3-4E7A-8FB7-8BABCF0FC51C}" srcOrd="0" destOrd="0" presId="urn:microsoft.com/office/officeart/2005/8/layout/vList2"/>
    <dgm:cxn modelId="{F6133481-6A16-4F62-AD5B-AC2316EDE1CB}" type="presOf" srcId="{7AE8CB03-FBA2-4E46-9F2C-F7D5F340A634}" destId="{301C5FED-9FDF-47E8-ACE3-EBA9D32FA605}" srcOrd="0" destOrd="0" presId="urn:microsoft.com/office/officeart/2005/8/layout/vList2"/>
    <dgm:cxn modelId="{CFC3789C-4709-49BC-B5B8-D87E187EBB71}" type="presOf" srcId="{70CCB8C8-5086-4794-AAFC-F854E67AAA5F}" destId="{EE6FB4D9-4A5E-462D-B80E-F7679BBB1AD2}" srcOrd="0" destOrd="0" presId="urn:microsoft.com/office/officeart/2005/8/layout/vList2"/>
    <dgm:cxn modelId="{506304A4-7FA7-4596-8872-5CC31CCF5DE3}" srcId="{949A27CC-39D7-4202-AF5A-E469E0682D01}" destId="{12B4FCA0-47A9-44BB-83D9-40ABCE442941}" srcOrd="1" destOrd="0" parTransId="{DFB78AE0-8155-42EF-93A1-CC4EC4689171}" sibTransId="{28C67EBB-7F77-4769-82E0-EA28C5305A90}"/>
    <dgm:cxn modelId="{56D69AAA-929A-4BE5-AA43-A7F109855580}" srcId="{9198D064-50AD-4E60-88B3-FCFEC5C95560}" destId="{70CCB8C8-5086-4794-AAFC-F854E67AAA5F}" srcOrd="0" destOrd="0" parTransId="{AFFF14AE-9937-4A77-B931-3B683C956D09}" sibTransId="{9EC03A27-0D2A-40BC-AA8A-F380DA03FE7A}"/>
    <dgm:cxn modelId="{F31759C2-2184-4F6C-A11B-F5413DF6B92C}" type="presOf" srcId="{D2EBAEBB-8B03-49E8-83DA-E51099770235}" destId="{58150F6C-AFAA-46C6-8CFA-21D04AE86E67}" srcOrd="0" destOrd="0" presId="urn:microsoft.com/office/officeart/2005/8/layout/vList2"/>
    <dgm:cxn modelId="{2D6DBD99-3027-4073-AFC6-F86E53D03BBA}" type="presParOf" srcId="{44C8B292-82C3-4E7A-8FB7-8BABCF0FC51C}" destId="{EE6FB4D9-4A5E-462D-B80E-F7679BBB1AD2}" srcOrd="0" destOrd="0" presId="urn:microsoft.com/office/officeart/2005/8/layout/vList2"/>
    <dgm:cxn modelId="{801FD1FC-03DE-4628-81E9-51B9895D71A1}" type="presParOf" srcId="{44C8B292-82C3-4E7A-8FB7-8BABCF0FC51C}" destId="{E81948C7-2C90-4A14-A9C5-D0AC16CB0950}" srcOrd="1" destOrd="0" presId="urn:microsoft.com/office/officeart/2005/8/layout/vList2"/>
    <dgm:cxn modelId="{C80485E3-F580-4B58-897A-790C1A460544}" type="presParOf" srcId="{44C8B292-82C3-4E7A-8FB7-8BABCF0FC51C}" destId="{301C5FED-9FDF-47E8-ACE3-EBA9D32FA605}" srcOrd="2" destOrd="0" presId="urn:microsoft.com/office/officeart/2005/8/layout/vList2"/>
    <dgm:cxn modelId="{C7C5C24B-F745-49A3-8A6E-3057B1B43F31}" type="presParOf" srcId="{44C8B292-82C3-4E7A-8FB7-8BABCF0FC51C}" destId="{1415BE4B-4E97-4F05-9F2B-000D05E2AB27}" srcOrd="3" destOrd="0" presId="urn:microsoft.com/office/officeart/2005/8/layout/vList2"/>
    <dgm:cxn modelId="{AD2EBF6D-0A17-4D0F-A020-82CA31FAF669}" type="presParOf" srcId="{44C8B292-82C3-4E7A-8FB7-8BABCF0FC51C}" destId="{EDDA43C1-D0C6-4A79-8AAA-903155E9D5C4}" srcOrd="4" destOrd="0" presId="urn:microsoft.com/office/officeart/2005/8/layout/vList2"/>
    <dgm:cxn modelId="{05AA6591-AA90-47C2-9B03-342A7B919989}" type="presParOf" srcId="{44C8B292-82C3-4E7A-8FB7-8BABCF0FC51C}" destId="{58150F6C-AFAA-46C6-8CFA-21D04AE86E67}"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46D2D22-571E-43E1-9B42-8C4CCF9D557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67848B1-EA21-4351-8C5A-FC135839B691}">
      <dgm:prSet/>
      <dgm:spPr/>
      <dgm:t>
        <a:bodyPr/>
        <a:lstStyle/>
        <a:p>
          <a:r>
            <a:rPr lang="en-US"/>
            <a:t>In general, any citation will be an appeal to authority.</a:t>
          </a:r>
        </a:p>
      </dgm:t>
    </dgm:pt>
    <dgm:pt modelId="{C9B2FA94-915D-4DC6-86A4-6A730F4D9692}" type="parTrans" cxnId="{62724A83-8D7E-466B-9AA3-5243619D9650}">
      <dgm:prSet/>
      <dgm:spPr/>
      <dgm:t>
        <a:bodyPr/>
        <a:lstStyle/>
        <a:p>
          <a:endParaRPr lang="en-US"/>
        </a:p>
      </dgm:t>
    </dgm:pt>
    <dgm:pt modelId="{8D888855-EA42-4306-9177-BACB267ACE19}" type="sibTrans" cxnId="{62724A83-8D7E-466B-9AA3-5243619D9650}">
      <dgm:prSet/>
      <dgm:spPr/>
      <dgm:t>
        <a:bodyPr/>
        <a:lstStyle/>
        <a:p>
          <a:endParaRPr lang="en-US"/>
        </a:p>
      </dgm:t>
    </dgm:pt>
    <dgm:pt modelId="{488304B0-42CE-47AC-AD38-BC3D4580C788}">
      <dgm:prSet/>
      <dgm:spPr/>
      <dgm:t>
        <a:bodyPr/>
        <a:lstStyle/>
        <a:p>
          <a:r>
            <a:rPr lang="en-US"/>
            <a:t>Appeals to authority defer responsibility to another party.</a:t>
          </a:r>
        </a:p>
      </dgm:t>
    </dgm:pt>
    <dgm:pt modelId="{9E512A46-A4E5-4AE4-9214-29D25A69DD8D}" type="parTrans" cxnId="{F1741625-A4DF-4612-AA6F-7BEA91B71B4A}">
      <dgm:prSet/>
      <dgm:spPr/>
      <dgm:t>
        <a:bodyPr/>
        <a:lstStyle/>
        <a:p>
          <a:endParaRPr lang="en-US"/>
        </a:p>
      </dgm:t>
    </dgm:pt>
    <dgm:pt modelId="{51EFA699-6746-4A9B-822B-2F2C3A451522}" type="sibTrans" cxnId="{F1741625-A4DF-4612-AA6F-7BEA91B71B4A}">
      <dgm:prSet/>
      <dgm:spPr/>
      <dgm:t>
        <a:bodyPr/>
        <a:lstStyle/>
        <a:p>
          <a:endParaRPr lang="en-US"/>
        </a:p>
      </dgm:t>
    </dgm:pt>
    <dgm:pt modelId="{FE7E1115-B39A-4B65-A698-28332B8575F4}">
      <dgm:prSet/>
      <dgm:spPr/>
      <dgm:t>
        <a:bodyPr/>
        <a:lstStyle/>
        <a:p>
          <a:r>
            <a:rPr lang="en-US"/>
            <a:t>Examples of appeals:</a:t>
          </a:r>
        </a:p>
      </dgm:t>
    </dgm:pt>
    <dgm:pt modelId="{47E558CD-2C99-4334-912C-93E61D8FFC1A}" type="parTrans" cxnId="{1D94F2F5-3024-4552-8A31-5FBE4B1078A2}">
      <dgm:prSet/>
      <dgm:spPr/>
      <dgm:t>
        <a:bodyPr/>
        <a:lstStyle/>
        <a:p>
          <a:endParaRPr lang="en-US"/>
        </a:p>
      </dgm:t>
    </dgm:pt>
    <dgm:pt modelId="{27A1A6B1-E794-4739-9F92-5D778E2796A5}" type="sibTrans" cxnId="{1D94F2F5-3024-4552-8A31-5FBE4B1078A2}">
      <dgm:prSet/>
      <dgm:spPr/>
      <dgm:t>
        <a:bodyPr/>
        <a:lstStyle/>
        <a:p>
          <a:endParaRPr lang="en-US"/>
        </a:p>
      </dgm:t>
    </dgm:pt>
    <dgm:pt modelId="{16A08FAF-55F3-4AE5-B897-C1F79DB21070}">
      <dgm:prSet/>
      <dgm:spPr/>
      <dgm:t>
        <a:bodyPr/>
        <a:lstStyle/>
        <a:p>
          <a:r>
            <a:rPr lang="en-US"/>
            <a:t>Citing a scientific study.</a:t>
          </a:r>
        </a:p>
      </dgm:t>
    </dgm:pt>
    <dgm:pt modelId="{CC61C6B3-010F-4CB7-AE14-FA1591BB6FBE}" type="parTrans" cxnId="{0E936CCE-3B62-4B9E-9D21-C0FDDA6DEF88}">
      <dgm:prSet/>
      <dgm:spPr/>
      <dgm:t>
        <a:bodyPr/>
        <a:lstStyle/>
        <a:p>
          <a:endParaRPr lang="en-US"/>
        </a:p>
      </dgm:t>
    </dgm:pt>
    <dgm:pt modelId="{8A95317C-3889-46D7-9667-1ACB26694941}" type="sibTrans" cxnId="{0E936CCE-3B62-4B9E-9D21-C0FDDA6DEF88}">
      <dgm:prSet/>
      <dgm:spPr/>
      <dgm:t>
        <a:bodyPr/>
        <a:lstStyle/>
        <a:p>
          <a:endParaRPr lang="en-US"/>
        </a:p>
      </dgm:t>
    </dgm:pt>
    <dgm:pt modelId="{3BF76A86-8432-4B0E-B161-89533A597FC5}">
      <dgm:prSet/>
      <dgm:spPr/>
      <dgm:t>
        <a:bodyPr/>
        <a:lstStyle/>
        <a:p>
          <a:r>
            <a:rPr lang="en-US"/>
            <a:t>Citing a government organization.</a:t>
          </a:r>
        </a:p>
      </dgm:t>
    </dgm:pt>
    <dgm:pt modelId="{A76C39A8-7306-4437-A2CA-060A58FE3D88}" type="parTrans" cxnId="{5DFAA1AE-6E64-4E70-9B6D-62A169575CB9}">
      <dgm:prSet/>
      <dgm:spPr/>
      <dgm:t>
        <a:bodyPr/>
        <a:lstStyle/>
        <a:p>
          <a:endParaRPr lang="en-US"/>
        </a:p>
      </dgm:t>
    </dgm:pt>
    <dgm:pt modelId="{BB811602-D019-43D9-BB61-CB3BBEF04901}" type="sibTrans" cxnId="{5DFAA1AE-6E64-4E70-9B6D-62A169575CB9}">
      <dgm:prSet/>
      <dgm:spPr/>
      <dgm:t>
        <a:bodyPr/>
        <a:lstStyle/>
        <a:p>
          <a:endParaRPr lang="en-US"/>
        </a:p>
      </dgm:t>
    </dgm:pt>
    <dgm:pt modelId="{AC4CEE72-D90D-4A2F-A9B7-D155B0EC7342}">
      <dgm:prSet/>
      <dgm:spPr/>
      <dgm:t>
        <a:bodyPr/>
        <a:lstStyle/>
        <a:p>
          <a:r>
            <a:rPr lang="en-US"/>
            <a:t>Expert citations.</a:t>
          </a:r>
        </a:p>
      </dgm:t>
    </dgm:pt>
    <dgm:pt modelId="{EF899BFA-E52E-401E-B764-D88A61C6BD60}" type="parTrans" cxnId="{D8070585-4222-461F-97F3-B1930631F23C}">
      <dgm:prSet/>
      <dgm:spPr/>
      <dgm:t>
        <a:bodyPr/>
        <a:lstStyle/>
        <a:p>
          <a:endParaRPr lang="en-US"/>
        </a:p>
      </dgm:t>
    </dgm:pt>
    <dgm:pt modelId="{DB6CCF93-A8DF-4BD2-9268-0DF71FE24B7B}" type="sibTrans" cxnId="{D8070585-4222-461F-97F3-B1930631F23C}">
      <dgm:prSet/>
      <dgm:spPr/>
      <dgm:t>
        <a:bodyPr/>
        <a:lstStyle/>
        <a:p>
          <a:endParaRPr lang="en-US"/>
        </a:p>
      </dgm:t>
    </dgm:pt>
    <dgm:pt modelId="{F8CE9EE5-276F-4F5A-BBEF-94B39897BE82}" type="pres">
      <dgm:prSet presAssocID="{246D2D22-571E-43E1-9B42-8C4CCF9D557E}" presName="root" presStyleCnt="0">
        <dgm:presLayoutVars>
          <dgm:dir/>
          <dgm:resizeHandles val="exact"/>
        </dgm:presLayoutVars>
      </dgm:prSet>
      <dgm:spPr/>
    </dgm:pt>
    <dgm:pt modelId="{2CB66CFE-252A-4A3C-B5EC-BF53C19B94BE}" type="pres">
      <dgm:prSet presAssocID="{767848B1-EA21-4351-8C5A-FC135839B691}" presName="compNode" presStyleCnt="0"/>
      <dgm:spPr/>
    </dgm:pt>
    <dgm:pt modelId="{3A4E4D95-1F95-4130-905F-4F854A50BF6A}" type="pres">
      <dgm:prSet presAssocID="{767848B1-EA21-4351-8C5A-FC135839B691}" presName="bgRect" presStyleLbl="bgShp" presStyleIdx="0" presStyleCnt="3"/>
      <dgm:spPr/>
    </dgm:pt>
    <dgm:pt modelId="{060F4EBB-0B32-4CBB-9FB8-A797E0B8F218}" type="pres">
      <dgm:prSet presAssocID="{767848B1-EA21-4351-8C5A-FC135839B69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otes"/>
        </a:ext>
      </dgm:extLst>
    </dgm:pt>
    <dgm:pt modelId="{A2016396-9C41-43B2-9640-84A5AFDED64E}" type="pres">
      <dgm:prSet presAssocID="{767848B1-EA21-4351-8C5A-FC135839B691}" presName="spaceRect" presStyleCnt="0"/>
      <dgm:spPr/>
    </dgm:pt>
    <dgm:pt modelId="{0C2A6184-AE72-445F-B4EE-99D4AA88B898}" type="pres">
      <dgm:prSet presAssocID="{767848B1-EA21-4351-8C5A-FC135839B691}" presName="parTx" presStyleLbl="revTx" presStyleIdx="0" presStyleCnt="4">
        <dgm:presLayoutVars>
          <dgm:chMax val="0"/>
          <dgm:chPref val="0"/>
        </dgm:presLayoutVars>
      </dgm:prSet>
      <dgm:spPr/>
    </dgm:pt>
    <dgm:pt modelId="{BD42618E-A16C-48A2-ACC0-04A3C9BA6D46}" type="pres">
      <dgm:prSet presAssocID="{8D888855-EA42-4306-9177-BACB267ACE19}" presName="sibTrans" presStyleCnt="0"/>
      <dgm:spPr/>
    </dgm:pt>
    <dgm:pt modelId="{BD8F7BDA-B79A-4B03-AE1C-2E8B7B31E5C2}" type="pres">
      <dgm:prSet presAssocID="{488304B0-42CE-47AC-AD38-BC3D4580C788}" presName="compNode" presStyleCnt="0"/>
      <dgm:spPr/>
    </dgm:pt>
    <dgm:pt modelId="{5F9D7D89-D035-44FA-BEFC-0B67D89CA7B6}" type="pres">
      <dgm:prSet presAssocID="{488304B0-42CE-47AC-AD38-BC3D4580C788}" presName="bgRect" presStyleLbl="bgShp" presStyleIdx="1" presStyleCnt="3"/>
      <dgm:spPr/>
    </dgm:pt>
    <dgm:pt modelId="{5075994F-566D-45C9-B3C7-A0557423C4A4}" type="pres">
      <dgm:prSet presAssocID="{488304B0-42CE-47AC-AD38-BC3D4580C78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avel"/>
        </a:ext>
      </dgm:extLst>
    </dgm:pt>
    <dgm:pt modelId="{59D567B9-D164-43FB-8B66-CFCC26327A6A}" type="pres">
      <dgm:prSet presAssocID="{488304B0-42CE-47AC-AD38-BC3D4580C788}" presName="spaceRect" presStyleCnt="0"/>
      <dgm:spPr/>
    </dgm:pt>
    <dgm:pt modelId="{2BCC1DFB-6A37-4D25-B8A9-16A903018403}" type="pres">
      <dgm:prSet presAssocID="{488304B0-42CE-47AC-AD38-BC3D4580C788}" presName="parTx" presStyleLbl="revTx" presStyleIdx="1" presStyleCnt="4">
        <dgm:presLayoutVars>
          <dgm:chMax val="0"/>
          <dgm:chPref val="0"/>
        </dgm:presLayoutVars>
      </dgm:prSet>
      <dgm:spPr/>
    </dgm:pt>
    <dgm:pt modelId="{760DABA9-9457-4E6B-A70E-AADD287ED060}" type="pres">
      <dgm:prSet presAssocID="{51EFA699-6746-4A9B-822B-2F2C3A451522}" presName="sibTrans" presStyleCnt="0"/>
      <dgm:spPr/>
    </dgm:pt>
    <dgm:pt modelId="{C1ACFCBC-D401-40E3-87DD-EEDAFFCCFBFC}" type="pres">
      <dgm:prSet presAssocID="{FE7E1115-B39A-4B65-A698-28332B8575F4}" presName="compNode" presStyleCnt="0"/>
      <dgm:spPr/>
    </dgm:pt>
    <dgm:pt modelId="{41ABF08A-0728-49A4-9EFE-E36A8DDA2EAA}" type="pres">
      <dgm:prSet presAssocID="{FE7E1115-B39A-4B65-A698-28332B8575F4}" presName="bgRect" presStyleLbl="bgShp" presStyleIdx="2" presStyleCnt="3"/>
      <dgm:spPr/>
    </dgm:pt>
    <dgm:pt modelId="{1934DD3C-06E4-4B82-8403-73861AD2BD8C}" type="pres">
      <dgm:prSet presAssocID="{FE7E1115-B39A-4B65-A698-28332B8575F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oks"/>
        </a:ext>
      </dgm:extLst>
    </dgm:pt>
    <dgm:pt modelId="{1BE9C27A-0AF0-4EED-8DCA-3106E6C50D67}" type="pres">
      <dgm:prSet presAssocID="{FE7E1115-B39A-4B65-A698-28332B8575F4}" presName="spaceRect" presStyleCnt="0"/>
      <dgm:spPr/>
    </dgm:pt>
    <dgm:pt modelId="{E655B208-3489-41FB-9706-9FCBC370CC19}" type="pres">
      <dgm:prSet presAssocID="{FE7E1115-B39A-4B65-A698-28332B8575F4}" presName="parTx" presStyleLbl="revTx" presStyleIdx="2" presStyleCnt="4">
        <dgm:presLayoutVars>
          <dgm:chMax val="0"/>
          <dgm:chPref val="0"/>
        </dgm:presLayoutVars>
      </dgm:prSet>
      <dgm:spPr/>
    </dgm:pt>
    <dgm:pt modelId="{2727BA82-06B3-4413-8014-8FE6ACE786DD}" type="pres">
      <dgm:prSet presAssocID="{FE7E1115-B39A-4B65-A698-28332B8575F4}" presName="desTx" presStyleLbl="revTx" presStyleIdx="3" presStyleCnt="4">
        <dgm:presLayoutVars/>
      </dgm:prSet>
      <dgm:spPr/>
    </dgm:pt>
  </dgm:ptLst>
  <dgm:cxnLst>
    <dgm:cxn modelId="{170E7217-A8BE-4C1D-BD00-C59B8F0A2521}" type="presOf" srcId="{AC4CEE72-D90D-4A2F-A9B7-D155B0EC7342}" destId="{2727BA82-06B3-4413-8014-8FE6ACE786DD}" srcOrd="0" destOrd="2" presId="urn:microsoft.com/office/officeart/2018/2/layout/IconVerticalSolidList"/>
    <dgm:cxn modelId="{24B88F18-D08F-4808-97FE-D3C479B3C308}" type="presOf" srcId="{3BF76A86-8432-4B0E-B161-89533A597FC5}" destId="{2727BA82-06B3-4413-8014-8FE6ACE786DD}" srcOrd="0" destOrd="1" presId="urn:microsoft.com/office/officeart/2018/2/layout/IconVerticalSolidList"/>
    <dgm:cxn modelId="{F1741625-A4DF-4612-AA6F-7BEA91B71B4A}" srcId="{246D2D22-571E-43E1-9B42-8C4CCF9D557E}" destId="{488304B0-42CE-47AC-AD38-BC3D4580C788}" srcOrd="1" destOrd="0" parTransId="{9E512A46-A4E5-4AE4-9214-29D25A69DD8D}" sibTransId="{51EFA699-6746-4A9B-822B-2F2C3A451522}"/>
    <dgm:cxn modelId="{AF034170-2616-41B2-8AA3-9EF6AB6F3C36}" type="presOf" srcId="{246D2D22-571E-43E1-9B42-8C4CCF9D557E}" destId="{F8CE9EE5-276F-4F5A-BBEF-94B39897BE82}" srcOrd="0" destOrd="0" presId="urn:microsoft.com/office/officeart/2018/2/layout/IconVerticalSolidList"/>
    <dgm:cxn modelId="{62724A83-8D7E-466B-9AA3-5243619D9650}" srcId="{246D2D22-571E-43E1-9B42-8C4CCF9D557E}" destId="{767848B1-EA21-4351-8C5A-FC135839B691}" srcOrd="0" destOrd="0" parTransId="{C9B2FA94-915D-4DC6-86A4-6A730F4D9692}" sibTransId="{8D888855-EA42-4306-9177-BACB267ACE19}"/>
    <dgm:cxn modelId="{D8070585-4222-461F-97F3-B1930631F23C}" srcId="{FE7E1115-B39A-4B65-A698-28332B8575F4}" destId="{AC4CEE72-D90D-4A2F-A9B7-D155B0EC7342}" srcOrd="2" destOrd="0" parTransId="{EF899BFA-E52E-401E-B764-D88A61C6BD60}" sibTransId="{DB6CCF93-A8DF-4BD2-9268-0DF71FE24B7B}"/>
    <dgm:cxn modelId="{45F77388-51CD-410C-9E81-DA79EFC589B3}" type="presOf" srcId="{488304B0-42CE-47AC-AD38-BC3D4580C788}" destId="{2BCC1DFB-6A37-4D25-B8A9-16A903018403}" srcOrd="0" destOrd="0" presId="urn:microsoft.com/office/officeart/2018/2/layout/IconVerticalSolidList"/>
    <dgm:cxn modelId="{AC62A098-0F17-4648-8197-538D8191071F}" type="presOf" srcId="{767848B1-EA21-4351-8C5A-FC135839B691}" destId="{0C2A6184-AE72-445F-B4EE-99D4AA88B898}" srcOrd="0" destOrd="0" presId="urn:microsoft.com/office/officeart/2018/2/layout/IconVerticalSolidList"/>
    <dgm:cxn modelId="{7354949F-D592-479D-9775-F18D17C38D5A}" type="presOf" srcId="{16A08FAF-55F3-4AE5-B897-C1F79DB21070}" destId="{2727BA82-06B3-4413-8014-8FE6ACE786DD}" srcOrd="0" destOrd="0" presId="urn:microsoft.com/office/officeart/2018/2/layout/IconVerticalSolidList"/>
    <dgm:cxn modelId="{5DFAA1AE-6E64-4E70-9B6D-62A169575CB9}" srcId="{FE7E1115-B39A-4B65-A698-28332B8575F4}" destId="{3BF76A86-8432-4B0E-B161-89533A597FC5}" srcOrd="1" destOrd="0" parTransId="{A76C39A8-7306-4437-A2CA-060A58FE3D88}" sibTransId="{BB811602-D019-43D9-BB61-CB3BBEF04901}"/>
    <dgm:cxn modelId="{FC08E5BB-9A65-4008-B4C2-DE60BFAB91EE}" type="presOf" srcId="{FE7E1115-B39A-4B65-A698-28332B8575F4}" destId="{E655B208-3489-41FB-9706-9FCBC370CC19}" srcOrd="0" destOrd="0" presId="urn:microsoft.com/office/officeart/2018/2/layout/IconVerticalSolidList"/>
    <dgm:cxn modelId="{0E936CCE-3B62-4B9E-9D21-C0FDDA6DEF88}" srcId="{FE7E1115-B39A-4B65-A698-28332B8575F4}" destId="{16A08FAF-55F3-4AE5-B897-C1F79DB21070}" srcOrd="0" destOrd="0" parTransId="{CC61C6B3-010F-4CB7-AE14-FA1591BB6FBE}" sibTransId="{8A95317C-3889-46D7-9667-1ACB26694941}"/>
    <dgm:cxn modelId="{1D94F2F5-3024-4552-8A31-5FBE4B1078A2}" srcId="{246D2D22-571E-43E1-9B42-8C4CCF9D557E}" destId="{FE7E1115-B39A-4B65-A698-28332B8575F4}" srcOrd="2" destOrd="0" parTransId="{47E558CD-2C99-4334-912C-93E61D8FFC1A}" sibTransId="{27A1A6B1-E794-4739-9F92-5D778E2796A5}"/>
    <dgm:cxn modelId="{B79058AA-BCE5-49B7-B78A-4732F2AF72DD}" type="presParOf" srcId="{F8CE9EE5-276F-4F5A-BBEF-94B39897BE82}" destId="{2CB66CFE-252A-4A3C-B5EC-BF53C19B94BE}" srcOrd="0" destOrd="0" presId="urn:microsoft.com/office/officeart/2018/2/layout/IconVerticalSolidList"/>
    <dgm:cxn modelId="{960183BB-3CE0-4011-83DF-81D15312AF9A}" type="presParOf" srcId="{2CB66CFE-252A-4A3C-B5EC-BF53C19B94BE}" destId="{3A4E4D95-1F95-4130-905F-4F854A50BF6A}" srcOrd="0" destOrd="0" presId="urn:microsoft.com/office/officeart/2018/2/layout/IconVerticalSolidList"/>
    <dgm:cxn modelId="{CC14541A-C309-4601-BCCB-726046C2339D}" type="presParOf" srcId="{2CB66CFE-252A-4A3C-B5EC-BF53C19B94BE}" destId="{060F4EBB-0B32-4CBB-9FB8-A797E0B8F218}" srcOrd="1" destOrd="0" presId="urn:microsoft.com/office/officeart/2018/2/layout/IconVerticalSolidList"/>
    <dgm:cxn modelId="{D8D60B5A-4D7E-44F5-AB4A-0EEB51F05D26}" type="presParOf" srcId="{2CB66CFE-252A-4A3C-B5EC-BF53C19B94BE}" destId="{A2016396-9C41-43B2-9640-84A5AFDED64E}" srcOrd="2" destOrd="0" presId="urn:microsoft.com/office/officeart/2018/2/layout/IconVerticalSolidList"/>
    <dgm:cxn modelId="{4A88297B-0F98-44D8-9380-2A8B5587B8EA}" type="presParOf" srcId="{2CB66CFE-252A-4A3C-B5EC-BF53C19B94BE}" destId="{0C2A6184-AE72-445F-B4EE-99D4AA88B898}" srcOrd="3" destOrd="0" presId="urn:microsoft.com/office/officeart/2018/2/layout/IconVerticalSolidList"/>
    <dgm:cxn modelId="{D1C02E4B-FB68-401D-BFF3-AB5550C9D3ED}" type="presParOf" srcId="{F8CE9EE5-276F-4F5A-BBEF-94B39897BE82}" destId="{BD42618E-A16C-48A2-ACC0-04A3C9BA6D46}" srcOrd="1" destOrd="0" presId="urn:microsoft.com/office/officeart/2018/2/layout/IconVerticalSolidList"/>
    <dgm:cxn modelId="{5BD74482-1DEA-4252-9FB0-0D0848385828}" type="presParOf" srcId="{F8CE9EE5-276F-4F5A-BBEF-94B39897BE82}" destId="{BD8F7BDA-B79A-4B03-AE1C-2E8B7B31E5C2}" srcOrd="2" destOrd="0" presId="urn:microsoft.com/office/officeart/2018/2/layout/IconVerticalSolidList"/>
    <dgm:cxn modelId="{F162A70C-ECF2-43A9-8319-4079DC9B04B5}" type="presParOf" srcId="{BD8F7BDA-B79A-4B03-AE1C-2E8B7B31E5C2}" destId="{5F9D7D89-D035-44FA-BEFC-0B67D89CA7B6}" srcOrd="0" destOrd="0" presId="urn:microsoft.com/office/officeart/2018/2/layout/IconVerticalSolidList"/>
    <dgm:cxn modelId="{E2C77343-6714-49D1-92C5-11F979209587}" type="presParOf" srcId="{BD8F7BDA-B79A-4B03-AE1C-2E8B7B31E5C2}" destId="{5075994F-566D-45C9-B3C7-A0557423C4A4}" srcOrd="1" destOrd="0" presId="urn:microsoft.com/office/officeart/2018/2/layout/IconVerticalSolidList"/>
    <dgm:cxn modelId="{907524BE-E40C-4B7D-836C-F6EBC4C8B243}" type="presParOf" srcId="{BD8F7BDA-B79A-4B03-AE1C-2E8B7B31E5C2}" destId="{59D567B9-D164-43FB-8B66-CFCC26327A6A}" srcOrd="2" destOrd="0" presId="urn:microsoft.com/office/officeart/2018/2/layout/IconVerticalSolidList"/>
    <dgm:cxn modelId="{CC7DCF02-F317-458F-AA50-2F20DA0BC630}" type="presParOf" srcId="{BD8F7BDA-B79A-4B03-AE1C-2E8B7B31E5C2}" destId="{2BCC1DFB-6A37-4D25-B8A9-16A903018403}" srcOrd="3" destOrd="0" presId="urn:microsoft.com/office/officeart/2018/2/layout/IconVerticalSolidList"/>
    <dgm:cxn modelId="{1BC7F69E-3E36-4AE9-9AA8-E89D6046E690}" type="presParOf" srcId="{F8CE9EE5-276F-4F5A-BBEF-94B39897BE82}" destId="{760DABA9-9457-4E6B-A70E-AADD287ED060}" srcOrd="3" destOrd="0" presId="urn:microsoft.com/office/officeart/2018/2/layout/IconVerticalSolidList"/>
    <dgm:cxn modelId="{82836198-7F14-4316-B0C1-1CB80C8EDB4B}" type="presParOf" srcId="{F8CE9EE5-276F-4F5A-BBEF-94B39897BE82}" destId="{C1ACFCBC-D401-40E3-87DD-EEDAFFCCFBFC}" srcOrd="4" destOrd="0" presId="urn:microsoft.com/office/officeart/2018/2/layout/IconVerticalSolidList"/>
    <dgm:cxn modelId="{35A019FB-A9F4-4861-A494-6A21FD606F07}" type="presParOf" srcId="{C1ACFCBC-D401-40E3-87DD-EEDAFFCCFBFC}" destId="{41ABF08A-0728-49A4-9EFE-E36A8DDA2EAA}" srcOrd="0" destOrd="0" presId="urn:microsoft.com/office/officeart/2018/2/layout/IconVerticalSolidList"/>
    <dgm:cxn modelId="{F1DBB981-E0A3-43A2-95E0-0BB4EAD35562}" type="presParOf" srcId="{C1ACFCBC-D401-40E3-87DD-EEDAFFCCFBFC}" destId="{1934DD3C-06E4-4B82-8403-73861AD2BD8C}" srcOrd="1" destOrd="0" presId="urn:microsoft.com/office/officeart/2018/2/layout/IconVerticalSolidList"/>
    <dgm:cxn modelId="{21D71F43-6B0C-421D-AC12-88BB3A50A84F}" type="presParOf" srcId="{C1ACFCBC-D401-40E3-87DD-EEDAFFCCFBFC}" destId="{1BE9C27A-0AF0-4EED-8DCA-3106E6C50D67}" srcOrd="2" destOrd="0" presId="urn:microsoft.com/office/officeart/2018/2/layout/IconVerticalSolidList"/>
    <dgm:cxn modelId="{30FACF39-BF3E-4771-91EB-6BD22ED1C76A}" type="presParOf" srcId="{C1ACFCBC-D401-40E3-87DD-EEDAFFCCFBFC}" destId="{E655B208-3489-41FB-9706-9FCBC370CC19}" srcOrd="3" destOrd="0" presId="urn:microsoft.com/office/officeart/2018/2/layout/IconVerticalSolidList"/>
    <dgm:cxn modelId="{7479DB17-8504-4DD6-9B5D-400F055D20E4}" type="presParOf" srcId="{C1ACFCBC-D401-40E3-87DD-EEDAFFCCFBFC}" destId="{2727BA82-06B3-4413-8014-8FE6ACE786DD}"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D6473B-8BE6-4F44-9628-44A155F7C7DC}">
      <dsp:nvSpPr>
        <dsp:cNvPr id="0" name=""/>
        <dsp:cNvSpPr/>
      </dsp:nvSpPr>
      <dsp:spPr>
        <a:xfrm>
          <a:off x="936253" y="506711"/>
          <a:ext cx="1004062" cy="1004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FB6C309-3229-4B26-839E-63CBAA9BCA54}">
      <dsp:nvSpPr>
        <dsp:cNvPr id="0" name=""/>
        <dsp:cNvSpPr/>
      </dsp:nvSpPr>
      <dsp:spPr>
        <a:xfrm>
          <a:off x="3910" y="1643216"/>
          <a:ext cx="2868750" cy="43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90000"/>
            </a:lnSpc>
            <a:spcBef>
              <a:spcPct val="0"/>
            </a:spcBef>
            <a:spcAft>
              <a:spcPct val="35000"/>
            </a:spcAft>
            <a:buNone/>
            <a:defRPr b="1"/>
          </a:pPr>
          <a:r>
            <a:rPr lang="en-US" sz="3200" kern="1200"/>
            <a:t>Logos</a:t>
          </a:r>
        </a:p>
      </dsp:txBody>
      <dsp:txXfrm>
        <a:off x="3910" y="1643216"/>
        <a:ext cx="2868750" cy="430312"/>
      </dsp:txXfrm>
    </dsp:sp>
    <dsp:sp modelId="{60D1B85C-BDEB-4FD3-863E-4B9E0279375F}">
      <dsp:nvSpPr>
        <dsp:cNvPr id="0" name=""/>
        <dsp:cNvSpPr/>
      </dsp:nvSpPr>
      <dsp:spPr>
        <a:xfrm>
          <a:off x="3910" y="2135129"/>
          <a:ext cx="2868750" cy="14516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Appeals to logical reasoning.</a:t>
          </a:r>
        </a:p>
        <a:p>
          <a:pPr marL="0" lvl="0" indent="0" algn="ctr" defTabSz="755650">
            <a:lnSpc>
              <a:spcPct val="90000"/>
            </a:lnSpc>
            <a:spcBef>
              <a:spcPct val="0"/>
            </a:spcBef>
            <a:spcAft>
              <a:spcPct val="35000"/>
            </a:spcAft>
            <a:buNone/>
          </a:pPr>
          <a:r>
            <a:rPr lang="en-US" sz="1700" kern="1200"/>
            <a:t>How does the author use logic to construct his argument?</a:t>
          </a:r>
        </a:p>
      </dsp:txBody>
      <dsp:txXfrm>
        <a:off x="3910" y="2135129"/>
        <a:ext cx="2868750" cy="1451641"/>
      </dsp:txXfrm>
    </dsp:sp>
    <dsp:sp modelId="{338D81CC-C593-4D8E-BD8B-D36C5E217612}">
      <dsp:nvSpPr>
        <dsp:cNvPr id="0" name=""/>
        <dsp:cNvSpPr/>
      </dsp:nvSpPr>
      <dsp:spPr>
        <a:xfrm>
          <a:off x="4307035" y="506711"/>
          <a:ext cx="1004062" cy="1004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CBCEF44-1557-4F49-A649-426DADF376C4}">
      <dsp:nvSpPr>
        <dsp:cNvPr id="0" name=""/>
        <dsp:cNvSpPr/>
      </dsp:nvSpPr>
      <dsp:spPr>
        <a:xfrm>
          <a:off x="3374691" y="1643216"/>
          <a:ext cx="2868750" cy="43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90000"/>
            </a:lnSpc>
            <a:spcBef>
              <a:spcPct val="0"/>
            </a:spcBef>
            <a:spcAft>
              <a:spcPct val="35000"/>
            </a:spcAft>
            <a:buNone/>
            <a:defRPr b="1"/>
          </a:pPr>
          <a:r>
            <a:rPr lang="en-US" sz="3200" kern="1200"/>
            <a:t>Ethos</a:t>
          </a:r>
        </a:p>
      </dsp:txBody>
      <dsp:txXfrm>
        <a:off x="3374691" y="1643216"/>
        <a:ext cx="2868750" cy="430312"/>
      </dsp:txXfrm>
    </dsp:sp>
    <dsp:sp modelId="{53BE0F73-FF6F-4FAB-AD6C-323F0A18D831}">
      <dsp:nvSpPr>
        <dsp:cNvPr id="0" name=""/>
        <dsp:cNvSpPr/>
      </dsp:nvSpPr>
      <dsp:spPr>
        <a:xfrm>
          <a:off x="3374691" y="2135129"/>
          <a:ext cx="2868750" cy="14516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Appeals to authority, ethics, morals, ideology, or doctrine.</a:t>
          </a:r>
        </a:p>
        <a:p>
          <a:pPr marL="0" lvl="0" indent="0" algn="ctr" defTabSz="755650">
            <a:lnSpc>
              <a:spcPct val="90000"/>
            </a:lnSpc>
            <a:spcBef>
              <a:spcPct val="0"/>
            </a:spcBef>
            <a:spcAft>
              <a:spcPct val="35000"/>
            </a:spcAft>
            <a:buNone/>
          </a:pPr>
          <a:r>
            <a:rPr lang="en-US" sz="1700" kern="1200"/>
            <a:t>What sources does the author use to build credibility?</a:t>
          </a:r>
        </a:p>
      </dsp:txBody>
      <dsp:txXfrm>
        <a:off x="3374691" y="2135129"/>
        <a:ext cx="2868750" cy="1451641"/>
      </dsp:txXfrm>
    </dsp:sp>
    <dsp:sp modelId="{084F5289-77B7-4AFE-9B10-91B399FD8639}">
      <dsp:nvSpPr>
        <dsp:cNvPr id="0" name=""/>
        <dsp:cNvSpPr/>
      </dsp:nvSpPr>
      <dsp:spPr>
        <a:xfrm>
          <a:off x="7677816" y="506711"/>
          <a:ext cx="1004062" cy="10040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58C6BD5-E225-4074-B326-0F7FB742BB5F}">
      <dsp:nvSpPr>
        <dsp:cNvPr id="0" name=""/>
        <dsp:cNvSpPr/>
      </dsp:nvSpPr>
      <dsp:spPr>
        <a:xfrm>
          <a:off x="6745472" y="1643216"/>
          <a:ext cx="2868750" cy="43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90000"/>
            </a:lnSpc>
            <a:spcBef>
              <a:spcPct val="0"/>
            </a:spcBef>
            <a:spcAft>
              <a:spcPct val="35000"/>
            </a:spcAft>
            <a:buNone/>
            <a:defRPr b="1"/>
          </a:pPr>
          <a:r>
            <a:rPr lang="en-US" sz="3200" kern="1200"/>
            <a:t>Pathos</a:t>
          </a:r>
        </a:p>
      </dsp:txBody>
      <dsp:txXfrm>
        <a:off x="6745472" y="1643216"/>
        <a:ext cx="2868750" cy="430312"/>
      </dsp:txXfrm>
    </dsp:sp>
    <dsp:sp modelId="{7921CCCB-F444-4FBE-A0E0-B17778E8B648}">
      <dsp:nvSpPr>
        <dsp:cNvPr id="0" name=""/>
        <dsp:cNvSpPr/>
      </dsp:nvSpPr>
      <dsp:spPr>
        <a:xfrm>
          <a:off x="6745472" y="2135129"/>
          <a:ext cx="2868750" cy="14516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Appeals to emotion; often more informal</a:t>
          </a:r>
        </a:p>
        <a:p>
          <a:pPr marL="0" lvl="0" indent="0" algn="ctr" defTabSz="755650">
            <a:lnSpc>
              <a:spcPct val="90000"/>
            </a:lnSpc>
            <a:spcBef>
              <a:spcPct val="0"/>
            </a:spcBef>
            <a:spcAft>
              <a:spcPct val="35000"/>
            </a:spcAft>
            <a:buNone/>
          </a:pPr>
          <a:r>
            <a:rPr lang="en-US" sz="1700" kern="1200"/>
            <a:t>How does the author use emotion to connect with his audience?</a:t>
          </a:r>
        </a:p>
      </dsp:txBody>
      <dsp:txXfrm>
        <a:off x="6745472" y="2135129"/>
        <a:ext cx="2868750" cy="145164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F354A7-FAF3-4893-AA68-9170282784EE}">
      <dsp:nvSpPr>
        <dsp:cNvPr id="0" name=""/>
        <dsp:cNvSpPr/>
      </dsp:nvSpPr>
      <dsp:spPr>
        <a:xfrm>
          <a:off x="0" y="31634"/>
          <a:ext cx="6692813" cy="231660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a:t>Often, citations will provide quantifiable evidence.</a:t>
          </a:r>
        </a:p>
      </dsp:txBody>
      <dsp:txXfrm>
        <a:off x="113087" y="144721"/>
        <a:ext cx="6466639" cy="2090426"/>
      </dsp:txXfrm>
    </dsp:sp>
    <dsp:sp modelId="{20FBCBAC-CF40-4B9C-A145-66568C3FD86E}">
      <dsp:nvSpPr>
        <dsp:cNvPr id="0" name=""/>
        <dsp:cNvSpPr/>
      </dsp:nvSpPr>
      <dsp:spPr>
        <a:xfrm>
          <a:off x="0" y="2474954"/>
          <a:ext cx="6692813" cy="2316600"/>
        </a:xfrm>
        <a:prstGeom prst="roundRect">
          <a:avLst/>
        </a:prstGeom>
        <a:gradFill rotWithShape="0">
          <a:gsLst>
            <a:gs pos="0">
              <a:schemeClr val="accent2">
                <a:hueOff val="-2712450"/>
                <a:satOff val="-1656"/>
                <a:lumOff val="6471"/>
                <a:alphaOff val="0"/>
                <a:tint val="96000"/>
                <a:lumMod val="100000"/>
              </a:schemeClr>
            </a:gs>
            <a:gs pos="78000">
              <a:schemeClr val="accent2">
                <a:hueOff val="-2712450"/>
                <a:satOff val="-1656"/>
                <a:lumOff val="6471"/>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a:t>Can’t argue with numbers that come from a credible source.</a:t>
          </a:r>
        </a:p>
      </dsp:txBody>
      <dsp:txXfrm>
        <a:off x="113087" y="2588041"/>
        <a:ext cx="6466639" cy="209042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AB5151-0AEE-4F34-ADA3-3CFC9851E6F8}">
      <dsp:nvSpPr>
        <dsp:cNvPr id="0" name=""/>
        <dsp:cNvSpPr/>
      </dsp:nvSpPr>
      <dsp:spPr>
        <a:xfrm>
          <a:off x="0" y="648539"/>
          <a:ext cx="6692813" cy="111969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A rhetorical question is a question which is not answered; it is left open.</a:t>
          </a:r>
        </a:p>
      </dsp:txBody>
      <dsp:txXfrm>
        <a:off x="54659" y="703198"/>
        <a:ext cx="6583495" cy="1010372"/>
      </dsp:txXfrm>
    </dsp:sp>
    <dsp:sp modelId="{FE8A5E68-8F29-4A73-BDF7-757F86C785F4}">
      <dsp:nvSpPr>
        <dsp:cNvPr id="0" name=""/>
        <dsp:cNvSpPr/>
      </dsp:nvSpPr>
      <dsp:spPr>
        <a:xfrm>
          <a:off x="0" y="1851749"/>
          <a:ext cx="6692813" cy="1119690"/>
        </a:xfrm>
        <a:prstGeom prst="roundRect">
          <a:avLst/>
        </a:prstGeom>
        <a:gradFill rotWithShape="0">
          <a:gsLst>
            <a:gs pos="0">
              <a:schemeClr val="accent2">
                <a:hueOff val="-1356225"/>
                <a:satOff val="-828"/>
                <a:lumOff val="3235"/>
                <a:alphaOff val="0"/>
                <a:tint val="96000"/>
                <a:lumMod val="100000"/>
              </a:schemeClr>
            </a:gs>
            <a:gs pos="78000">
              <a:schemeClr val="accent2">
                <a:hueOff val="-1356225"/>
                <a:satOff val="-828"/>
                <a:lumOff val="3235"/>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Encourages reflection on the reader’s part.</a:t>
          </a:r>
        </a:p>
      </dsp:txBody>
      <dsp:txXfrm>
        <a:off x="54659" y="1906408"/>
        <a:ext cx="6583495" cy="1010372"/>
      </dsp:txXfrm>
    </dsp:sp>
    <dsp:sp modelId="{12E161E3-70FF-4E69-A2F4-B56418B89DDE}">
      <dsp:nvSpPr>
        <dsp:cNvPr id="0" name=""/>
        <dsp:cNvSpPr/>
      </dsp:nvSpPr>
      <dsp:spPr>
        <a:xfrm>
          <a:off x="0" y="3054959"/>
          <a:ext cx="6692813" cy="1119690"/>
        </a:xfrm>
        <a:prstGeom prst="roundRect">
          <a:avLst/>
        </a:prstGeom>
        <a:gradFill rotWithShape="0">
          <a:gsLst>
            <a:gs pos="0">
              <a:schemeClr val="accent2">
                <a:hueOff val="-2712450"/>
                <a:satOff val="-1656"/>
                <a:lumOff val="6471"/>
                <a:alphaOff val="0"/>
                <a:tint val="96000"/>
                <a:lumMod val="100000"/>
              </a:schemeClr>
            </a:gs>
            <a:gs pos="78000">
              <a:schemeClr val="accent2">
                <a:hueOff val="-2712450"/>
                <a:satOff val="-1656"/>
                <a:lumOff val="6471"/>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This leads to self-persuasion.</a:t>
          </a:r>
        </a:p>
      </dsp:txBody>
      <dsp:txXfrm>
        <a:off x="54659" y="3109618"/>
        <a:ext cx="6583495" cy="101037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0E8134-8E3B-45C7-929A-1B307544ED4A}">
      <dsp:nvSpPr>
        <dsp:cNvPr id="0" name=""/>
        <dsp:cNvSpPr/>
      </dsp:nvSpPr>
      <dsp:spPr>
        <a:xfrm>
          <a:off x="0" y="588"/>
          <a:ext cx="6692813" cy="13777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91FA1F-8AED-4A2F-9A1D-F8A817D696D9}">
      <dsp:nvSpPr>
        <dsp:cNvPr id="0" name=""/>
        <dsp:cNvSpPr/>
      </dsp:nvSpPr>
      <dsp:spPr>
        <a:xfrm>
          <a:off x="416759" y="310575"/>
          <a:ext cx="757744" cy="7577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DE3302E-570E-4F62-B545-0595DAB95515}">
      <dsp:nvSpPr>
        <dsp:cNvPr id="0" name=""/>
        <dsp:cNvSpPr/>
      </dsp:nvSpPr>
      <dsp:spPr>
        <a:xfrm>
          <a:off x="1591264" y="588"/>
          <a:ext cx="3011766" cy="1377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808" tIns="145808" rIns="145808" bIns="145808" numCol="1" spcCol="1270" anchor="ctr" anchorCtr="0">
          <a:noAutofit/>
        </a:bodyPr>
        <a:lstStyle/>
        <a:p>
          <a:pPr marL="0" lvl="0" indent="0" algn="l" defTabSz="1111250">
            <a:lnSpc>
              <a:spcPct val="90000"/>
            </a:lnSpc>
            <a:spcBef>
              <a:spcPct val="0"/>
            </a:spcBef>
            <a:spcAft>
              <a:spcPct val="35000"/>
            </a:spcAft>
            <a:buNone/>
          </a:pPr>
          <a:r>
            <a:rPr lang="en-US" sz="2500" kern="1200"/>
            <a:t>Anecdotal evidence</a:t>
          </a:r>
        </a:p>
      </dsp:txBody>
      <dsp:txXfrm>
        <a:off x="1591264" y="588"/>
        <a:ext cx="3011766" cy="1377717"/>
      </dsp:txXfrm>
    </dsp:sp>
    <dsp:sp modelId="{78F46D8B-06EE-4F9F-9A16-F537D088FDB4}">
      <dsp:nvSpPr>
        <dsp:cNvPr id="0" name=""/>
        <dsp:cNvSpPr/>
      </dsp:nvSpPr>
      <dsp:spPr>
        <a:xfrm>
          <a:off x="4603030" y="588"/>
          <a:ext cx="2089783" cy="1377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808" tIns="145808" rIns="145808" bIns="145808" numCol="1" spcCol="1270" anchor="ctr" anchorCtr="0">
          <a:noAutofit/>
        </a:bodyPr>
        <a:lstStyle/>
        <a:p>
          <a:pPr marL="0" lvl="0" indent="0" algn="l" defTabSz="666750">
            <a:lnSpc>
              <a:spcPct val="90000"/>
            </a:lnSpc>
            <a:spcBef>
              <a:spcPct val="0"/>
            </a:spcBef>
            <a:spcAft>
              <a:spcPct val="35000"/>
            </a:spcAft>
            <a:buNone/>
          </a:pPr>
          <a:r>
            <a:rPr lang="en-US" sz="1500" kern="1200"/>
            <a:t>Personal experience can be a powerful motivator.</a:t>
          </a:r>
        </a:p>
      </dsp:txBody>
      <dsp:txXfrm>
        <a:off x="4603030" y="588"/>
        <a:ext cx="2089783" cy="1377717"/>
      </dsp:txXfrm>
    </dsp:sp>
    <dsp:sp modelId="{F5F33029-A530-4482-B588-AA35571646A9}">
      <dsp:nvSpPr>
        <dsp:cNvPr id="0" name=""/>
        <dsp:cNvSpPr/>
      </dsp:nvSpPr>
      <dsp:spPr>
        <a:xfrm>
          <a:off x="0" y="1722736"/>
          <a:ext cx="6692813" cy="13777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1A59BE-6AB9-4900-8033-C9B7F618BA53}">
      <dsp:nvSpPr>
        <dsp:cNvPr id="0" name=""/>
        <dsp:cNvSpPr/>
      </dsp:nvSpPr>
      <dsp:spPr>
        <a:xfrm>
          <a:off x="416759" y="2032722"/>
          <a:ext cx="757744" cy="7577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F192591-3DA9-4AD0-858A-480C062BCF42}">
      <dsp:nvSpPr>
        <dsp:cNvPr id="0" name=""/>
        <dsp:cNvSpPr/>
      </dsp:nvSpPr>
      <dsp:spPr>
        <a:xfrm>
          <a:off x="1591264" y="1722736"/>
          <a:ext cx="3011766" cy="1377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808" tIns="145808" rIns="145808" bIns="145808" numCol="1" spcCol="1270" anchor="ctr" anchorCtr="0">
          <a:noAutofit/>
        </a:bodyPr>
        <a:lstStyle/>
        <a:p>
          <a:pPr marL="0" lvl="0" indent="0" algn="l" defTabSz="1111250">
            <a:lnSpc>
              <a:spcPct val="90000"/>
            </a:lnSpc>
            <a:spcBef>
              <a:spcPct val="0"/>
            </a:spcBef>
            <a:spcAft>
              <a:spcPct val="35000"/>
            </a:spcAft>
            <a:buNone/>
          </a:pPr>
          <a:r>
            <a:rPr lang="en-US" sz="2500" kern="1200"/>
            <a:t>Pathos appeals evoke:</a:t>
          </a:r>
        </a:p>
      </dsp:txBody>
      <dsp:txXfrm>
        <a:off x="1591264" y="1722736"/>
        <a:ext cx="3011766" cy="1377717"/>
      </dsp:txXfrm>
    </dsp:sp>
    <dsp:sp modelId="{C128BB8E-78AA-41EC-95D6-6377EF183BFA}">
      <dsp:nvSpPr>
        <dsp:cNvPr id="0" name=""/>
        <dsp:cNvSpPr/>
      </dsp:nvSpPr>
      <dsp:spPr>
        <a:xfrm>
          <a:off x="4603030" y="1722736"/>
          <a:ext cx="2089783" cy="1377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808" tIns="145808" rIns="145808" bIns="145808" numCol="1" spcCol="1270" anchor="ctr" anchorCtr="0">
          <a:noAutofit/>
        </a:bodyPr>
        <a:lstStyle/>
        <a:p>
          <a:pPr marL="0" lvl="0" indent="0" algn="l" defTabSz="666750">
            <a:lnSpc>
              <a:spcPct val="90000"/>
            </a:lnSpc>
            <a:spcBef>
              <a:spcPct val="0"/>
            </a:spcBef>
            <a:spcAft>
              <a:spcPct val="35000"/>
            </a:spcAft>
            <a:buNone/>
          </a:pPr>
          <a:r>
            <a:rPr lang="en-US" sz="1500" kern="1200"/>
            <a:t>Pity</a:t>
          </a:r>
        </a:p>
        <a:p>
          <a:pPr marL="0" lvl="0" indent="0" algn="l" defTabSz="666750">
            <a:lnSpc>
              <a:spcPct val="90000"/>
            </a:lnSpc>
            <a:spcBef>
              <a:spcPct val="0"/>
            </a:spcBef>
            <a:spcAft>
              <a:spcPct val="35000"/>
            </a:spcAft>
            <a:buNone/>
          </a:pPr>
          <a:r>
            <a:rPr lang="en-US" sz="1500" kern="1200"/>
            <a:t>Shame</a:t>
          </a:r>
        </a:p>
        <a:p>
          <a:pPr marL="0" lvl="0" indent="0" algn="l" defTabSz="666750">
            <a:lnSpc>
              <a:spcPct val="90000"/>
            </a:lnSpc>
            <a:spcBef>
              <a:spcPct val="0"/>
            </a:spcBef>
            <a:spcAft>
              <a:spcPct val="35000"/>
            </a:spcAft>
            <a:buNone/>
          </a:pPr>
          <a:r>
            <a:rPr lang="en-US" sz="1500" kern="1200"/>
            <a:t>Empathy</a:t>
          </a:r>
        </a:p>
        <a:p>
          <a:pPr marL="0" lvl="0" indent="0" algn="l" defTabSz="666750">
            <a:lnSpc>
              <a:spcPct val="90000"/>
            </a:lnSpc>
            <a:spcBef>
              <a:spcPct val="0"/>
            </a:spcBef>
            <a:spcAft>
              <a:spcPct val="35000"/>
            </a:spcAft>
            <a:buNone/>
          </a:pPr>
          <a:r>
            <a:rPr lang="en-US" sz="1500" kern="1200"/>
            <a:t>Sense of duty</a:t>
          </a:r>
        </a:p>
      </dsp:txBody>
      <dsp:txXfrm>
        <a:off x="4603030" y="1722736"/>
        <a:ext cx="2089783" cy="1377717"/>
      </dsp:txXfrm>
    </dsp:sp>
    <dsp:sp modelId="{A4A5E06F-A1EF-4127-A083-B87181B940E2}">
      <dsp:nvSpPr>
        <dsp:cNvPr id="0" name=""/>
        <dsp:cNvSpPr/>
      </dsp:nvSpPr>
      <dsp:spPr>
        <a:xfrm>
          <a:off x="0" y="3444883"/>
          <a:ext cx="6692813" cy="13777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F12B13-2B23-4DE7-A293-FC7A07EB4B33}">
      <dsp:nvSpPr>
        <dsp:cNvPr id="0" name=""/>
        <dsp:cNvSpPr/>
      </dsp:nvSpPr>
      <dsp:spPr>
        <a:xfrm>
          <a:off x="416759" y="3754869"/>
          <a:ext cx="757744" cy="7577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A47DB1E-EC92-4E59-86C6-E35385D77EA1}">
      <dsp:nvSpPr>
        <dsp:cNvPr id="0" name=""/>
        <dsp:cNvSpPr/>
      </dsp:nvSpPr>
      <dsp:spPr>
        <a:xfrm>
          <a:off x="1591264" y="3444883"/>
          <a:ext cx="5101549" cy="1377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808" tIns="145808" rIns="145808" bIns="145808" numCol="1" spcCol="1270" anchor="ctr" anchorCtr="0">
          <a:noAutofit/>
        </a:bodyPr>
        <a:lstStyle/>
        <a:p>
          <a:pPr marL="0" lvl="0" indent="0" algn="l" defTabSz="1111250">
            <a:lnSpc>
              <a:spcPct val="90000"/>
            </a:lnSpc>
            <a:spcBef>
              <a:spcPct val="0"/>
            </a:spcBef>
            <a:spcAft>
              <a:spcPct val="35000"/>
            </a:spcAft>
            <a:buNone/>
          </a:pPr>
          <a:r>
            <a:rPr lang="en-US" sz="2500" kern="1200"/>
            <a:t>Often includes a rallying cry or a call to action.</a:t>
          </a:r>
        </a:p>
      </dsp:txBody>
      <dsp:txXfrm>
        <a:off x="1591264" y="3444883"/>
        <a:ext cx="5101549" cy="137771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F050D7-BFCC-41D3-B4F4-CA92E5D6330F}">
      <dsp:nvSpPr>
        <dsp:cNvPr id="0" name=""/>
        <dsp:cNvSpPr/>
      </dsp:nvSpPr>
      <dsp:spPr>
        <a:xfrm>
          <a:off x="0" y="2001"/>
          <a:ext cx="6692813" cy="101456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D9F421-3CFE-470F-BB0A-7EF8762C9C44}">
      <dsp:nvSpPr>
        <dsp:cNvPr id="0" name=""/>
        <dsp:cNvSpPr/>
      </dsp:nvSpPr>
      <dsp:spPr>
        <a:xfrm>
          <a:off x="306906" y="230279"/>
          <a:ext cx="558011" cy="5580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333C31C-4590-4105-BF6D-B477942C41D2}">
      <dsp:nvSpPr>
        <dsp:cNvPr id="0" name=""/>
        <dsp:cNvSpPr/>
      </dsp:nvSpPr>
      <dsp:spPr>
        <a:xfrm>
          <a:off x="1171823" y="2001"/>
          <a:ext cx="3011766" cy="1014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375" tIns="107375" rIns="107375" bIns="107375" numCol="1" spcCol="1270" anchor="ctr" anchorCtr="0">
          <a:noAutofit/>
        </a:bodyPr>
        <a:lstStyle/>
        <a:p>
          <a:pPr marL="0" lvl="0" indent="0" algn="l" defTabSz="977900">
            <a:lnSpc>
              <a:spcPct val="90000"/>
            </a:lnSpc>
            <a:spcBef>
              <a:spcPct val="0"/>
            </a:spcBef>
            <a:spcAft>
              <a:spcPct val="35000"/>
            </a:spcAft>
            <a:buNone/>
          </a:pPr>
          <a:r>
            <a:rPr lang="en-US" sz="2200" kern="1200"/>
            <a:t>Allusion</a:t>
          </a:r>
        </a:p>
      </dsp:txBody>
      <dsp:txXfrm>
        <a:off x="1171823" y="2001"/>
        <a:ext cx="3011766" cy="1014565"/>
      </dsp:txXfrm>
    </dsp:sp>
    <dsp:sp modelId="{0F2CE4F7-4640-45C7-9355-B7DF1839A85F}">
      <dsp:nvSpPr>
        <dsp:cNvPr id="0" name=""/>
        <dsp:cNvSpPr/>
      </dsp:nvSpPr>
      <dsp:spPr>
        <a:xfrm>
          <a:off x="4183589" y="2001"/>
          <a:ext cx="2509224" cy="1014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375" tIns="107375" rIns="107375" bIns="107375" numCol="1" spcCol="1270" anchor="ctr" anchorCtr="0">
          <a:noAutofit/>
        </a:bodyPr>
        <a:lstStyle/>
        <a:p>
          <a:pPr marL="0" lvl="0" indent="0" algn="l" defTabSz="622300">
            <a:lnSpc>
              <a:spcPct val="90000"/>
            </a:lnSpc>
            <a:spcBef>
              <a:spcPct val="0"/>
            </a:spcBef>
            <a:spcAft>
              <a:spcPct val="35000"/>
            </a:spcAft>
            <a:buNone/>
          </a:pPr>
          <a:r>
            <a:rPr lang="en-US" sz="1400" kern="1200"/>
            <a:t>Passing reference.</a:t>
          </a:r>
        </a:p>
      </dsp:txBody>
      <dsp:txXfrm>
        <a:off x="4183589" y="2001"/>
        <a:ext cx="2509224" cy="1014565"/>
      </dsp:txXfrm>
    </dsp:sp>
    <dsp:sp modelId="{D26BDF64-3224-4024-9D5B-E6641854B7F2}">
      <dsp:nvSpPr>
        <dsp:cNvPr id="0" name=""/>
        <dsp:cNvSpPr/>
      </dsp:nvSpPr>
      <dsp:spPr>
        <a:xfrm>
          <a:off x="0" y="1270208"/>
          <a:ext cx="6692813" cy="101456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E1F8C9-970B-458B-915F-380F4720AEED}">
      <dsp:nvSpPr>
        <dsp:cNvPr id="0" name=""/>
        <dsp:cNvSpPr/>
      </dsp:nvSpPr>
      <dsp:spPr>
        <a:xfrm>
          <a:off x="306906" y="1498486"/>
          <a:ext cx="558011" cy="5580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D085A01-3835-4A88-AA60-6CE06BA9B2CD}">
      <dsp:nvSpPr>
        <dsp:cNvPr id="0" name=""/>
        <dsp:cNvSpPr/>
      </dsp:nvSpPr>
      <dsp:spPr>
        <a:xfrm>
          <a:off x="1171823" y="1270208"/>
          <a:ext cx="3011766" cy="1014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375" tIns="107375" rIns="107375" bIns="107375" numCol="1" spcCol="1270" anchor="ctr" anchorCtr="0">
          <a:noAutofit/>
        </a:bodyPr>
        <a:lstStyle/>
        <a:p>
          <a:pPr marL="0" lvl="0" indent="0" algn="l" defTabSz="977900">
            <a:lnSpc>
              <a:spcPct val="90000"/>
            </a:lnSpc>
            <a:spcBef>
              <a:spcPct val="0"/>
            </a:spcBef>
            <a:spcAft>
              <a:spcPct val="35000"/>
            </a:spcAft>
            <a:buNone/>
          </a:pPr>
          <a:r>
            <a:rPr lang="en-US" sz="2200" kern="1200"/>
            <a:t>Diction or imagery</a:t>
          </a:r>
        </a:p>
      </dsp:txBody>
      <dsp:txXfrm>
        <a:off x="1171823" y="1270208"/>
        <a:ext cx="3011766" cy="1014565"/>
      </dsp:txXfrm>
    </dsp:sp>
    <dsp:sp modelId="{3625EBD1-303A-4463-A856-0A191F920500}">
      <dsp:nvSpPr>
        <dsp:cNvPr id="0" name=""/>
        <dsp:cNvSpPr/>
      </dsp:nvSpPr>
      <dsp:spPr>
        <a:xfrm>
          <a:off x="4183589" y="1270208"/>
          <a:ext cx="2509224" cy="1014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375" tIns="107375" rIns="107375" bIns="107375" numCol="1" spcCol="1270" anchor="ctr" anchorCtr="0">
          <a:noAutofit/>
        </a:bodyPr>
        <a:lstStyle/>
        <a:p>
          <a:pPr marL="0" lvl="0" indent="0" algn="l" defTabSz="622300">
            <a:lnSpc>
              <a:spcPct val="90000"/>
            </a:lnSpc>
            <a:spcBef>
              <a:spcPct val="0"/>
            </a:spcBef>
            <a:spcAft>
              <a:spcPct val="35000"/>
            </a:spcAft>
            <a:buNone/>
          </a:pPr>
          <a:r>
            <a:rPr lang="en-US" sz="1400" kern="1200"/>
            <a:t>How does the author paint a mental image? How does his word choice paint a mental image?</a:t>
          </a:r>
        </a:p>
      </dsp:txBody>
      <dsp:txXfrm>
        <a:off x="4183589" y="1270208"/>
        <a:ext cx="2509224" cy="1014565"/>
      </dsp:txXfrm>
    </dsp:sp>
    <dsp:sp modelId="{95370214-D33C-402E-A6C6-50C232CF2D98}">
      <dsp:nvSpPr>
        <dsp:cNvPr id="0" name=""/>
        <dsp:cNvSpPr/>
      </dsp:nvSpPr>
      <dsp:spPr>
        <a:xfrm>
          <a:off x="0" y="2538415"/>
          <a:ext cx="6692813" cy="101456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379380-15F3-4796-A49B-F8D7EB966378}">
      <dsp:nvSpPr>
        <dsp:cNvPr id="0" name=""/>
        <dsp:cNvSpPr/>
      </dsp:nvSpPr>
      <dsp:spPr>
        <a:xfrm>
          <a:off x="306906" y="2766692"/>
          <a:ext cx="558011" cy="5580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8B99E34-F836-4A3B-B7B4-D094977BA1D6}">
      <dsp:nvSpPr>
        <dsp:cNvPr id="0" name=""/>
        <dsp:cNvSpPr/>
      </dsp:nvSpPr>
      <dsp:spPr>
        <a:xfrm>
          <a:off x="1171823" y="2538415"/>
          <a:ext cx="3011766" cy="1014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375" tIns="107375" rIns="107375" bIns="107375" numCol="1" spcCol="1270" anchor="ctr" anchorCtr="0">
          <a:noAutofit/>
        </a:bodyPr>
        <a:lstStyle/>
        <a:p>
          <a:pPr marL="0" lvl="0" indent="0" algn="l" defTabSz="977900">
            <a:lnSpc>
              <a:spcPct val="90000"/>
            </a:lnSpc>
            <a:spcBef>
              <a:spcPct val="0"/>
            </a:spcBef>
            <a:spcAft>
              <a:spcPct val="35000"/>
            </a:spcAft>
            <a:buNone/>
          </a:pPr>
          <a:r>
            <a:rPr lang="en-US" sz="2200" kern="1200"/>
            <a:t>Hyperbole</a:t>
          </a:r>
        </a:p>
      </dsp:txBody>
      <dsp:txXfrm>
        <a:off x="1171823" y="2538415"/>
        <a:ext cx="3011766" cy="1014565"/>
      </dsp:txXfrm>
    </dsp:sp>
    <dsp:sp modelId="{AD1FECE8-F17C-42D3-9655-358CFE77D4FE}">
      <dsp:nvSpPr>
        <dsp:cNvPr id="0" name=""/>
        <dsp:cNvSpPr/>
      </dsp:nvSpPr>
      <dsp:spPr>
        <a:xfrm>
          <a:off x="4183589" y="2538415"/>
          <a:ext cx="2509224" cy="1014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375" tIns="107375" rIns="107375" bIns="107375" numCol="1" spcCol="1270" anchor="ctr" anchorCtr="0">
          <a:noAutofit/>
        </a:bodyPr>
        <a:lstStyle/>
        <a:p>
          <a:pPr marL="0" lvl="0" indent="0" algn="l" defTabSz="622300">
            <a:lnSpc>
              <a:spcPct val="90000"/>
            </a:lnSpc>
            <a:spcBef>
              <a:spcPct val="0"/>
            </a:spcBef>
            <a:spcAft>
              <a:spcPct val="35000"/>
            </a:spcAft>
            <a:buNone/>
          </a:pPr>
          <a:r>
            <a:rPr lang="en-US" sz="1400" kern="1200"/>
            <a:t>Exaggeration, not meant to be taken literally.</a:t>
          </a:r>
        </a:p>
      </dsp:txBody>
      <dsp:txXfrm>
        <a:off x="4183589" y="2538415"/>
        <a:ext cx="2509224" cy="1014565"/>
      </dsp:txXfrm>
    </dsp:sp>
    <dsp:sp modelId="{77447716-08A5-458F-9F10-13BF0005610F}">
      <dsp:nvSpPr>
        <dsp:cNvPr id="0" name=""/>
        <dsp:cNvSpPr/>
      </dsp:nvSpPr>
      <dsp:spPr>
        <a:xfrm>
          <a:off x="0" y="3806622"/>
          <a:ext cx="6692813" cy="1014565"/>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D1FDF5-485D-43B5-BE26-2155176F15E0}">
      <dsp:nvSpPr>
        <dsp:cNvPr id="0" name=""/>
        <dsp:cNvSpPr/>
      </dsp:nvSpPr>
      <dsp:spPr>
        <a:xfrm>
          <a:off x="306906" y="4034899"/>
          <a:ext cx="558011" cy="55801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FE793FB-E36B-418C-B988-22CE9F693ACE}">
      <dsp:nvSpPr>
        <dsp:cNvPr id="0" name=""/>
        <dsp:cNvSpPr/>
      </dsp:nvSpPr>
      <dsp:spPr>
        <a:xfrm>
          <a:off x="1171823" y="3806622"/>
          <a:ext cx="3011766" cy="1014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375" tIns="107375" rIns="107375" bIns="107375" numCol="1" spcCol="1270" anchor="ctr" anchorCtr="0">
          <a:noAutofit/>
        </a:bodyPr>
        <a:lstStyle/>
        <a:p>
          <a:pPr marL="0" lvl="0" indent="0" algn="l" defTabSz="977900">
            <a:lnSpc>
              <a:spcPct val="90000"/>
            </a:lnSpc>
            <a:spcBef>
              <a:spcPct val="0"/>
            </a:spcBef>
            <a:spcAft>
              <a:spcPct val="35000"/>
            </a:spcAft>
            <a:buNone/>
          </a:pPr>
          <a:r>
            <a:rPr lang="en-US" sz="2200" kern="1200"/>
            <a:t>Personification</a:t>
          </a:r>
        </a:p>
      </dsp:txBody>
      <dsp:txXfrm>
        <a:off x="1171823" y="3806622"/>
        <a:ext cx="3011766" cy="1014565"/>
      </dsp:txXfrm>
    </dsp:sp>
    <dsp:sp modelId="{8A792B8D-B1D5-4A52-AB62-AFEC669F1A3F}">
      <dsp:nvSpPr>
        <dsp:cNvPr id="0" name=""/>
        <dsp:cNvSpPr/>
      </dsp:nvSpPr>
      <dsp:spPr>
        <a:xfrm>
          <a:off x="4183589" y="3806622"/>
          <a:ext cx="2509224" cy="1014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375" tIns="107375" rIns="107375" bIns="107375" numCol="1" spcCol="1270" anchor="ctr" anchorCtr="0">
          <a:noAutofit/>
        </a:bodyPr>
        <a:lstStyle/>
        <a:p>
          <a:pPr marL="0" lvl="0" indent="0" algn="l" defTabSz="622300">
            <a:lnSpc>
              <a:spcPct val="90000"/>
            </a:lnSpc>
            <a:spcBef>
              <a:spcPct val="0"/>
            </a:spcBef>
            <a:spcAft>
              <a:spcPct val="35000"/>
            </a:spcAft>
            <a:buNone/>
          </a:pPr>
          <a:r>
            <a:rPr lang="en-US" sz="1400" kern="1200" dirty="0"/>
            <a:t>Easier to empathize with humans than inanimate objects or animals.</a:t>
          </a:r>
        </a:p>
      </dsp:txBody>
      <dsp:txXfrm>
        <a:off x="4183589" y="3806622"/>
        <a:ext cx="2509224" cy="1014565"/>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2D4E40-8F6C-4AFA-AA80-93C204652575}">
      <dsp:nvSpPr>
        <dsp:cNvPr id="0" name=""/>
        <dsp:cNvSpPr/>
      </dsp:nvSpPr>
      <dsp:spPr>
        <a:xfrm>
          <a:off x="0" y="490376"/>
          <a:ext cx="6692813" cy="1377337"/>
        </a:xfrm>
        <a:prstGeom prst="rect">
          <a:avLst/>
        </a:prstGeom>
        <a:solidFill>
          <a:schemeClr val="lt1">
            <a:alpha val="90000"/>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19437" tIns="687324" rIns="519437" bIns="234696" numCol="1" spcCol="1270" anchor="t" anchorCtr="0">
          <a:noAutofit/>
        </a:bodyPr>
        <a:lstStyle/>
        <a:p>
          <a:pPr marL="285750" lvl="1" indent="-285750" algn="l" defTabSz="1466850">
            <a:lnSpc>
              <a:spcPct val="90000"/>
            </a:lnSpc>
            <a:spcBef>
              <a:spcPct val="0"/>
            </a:spcBef>
            <a:spcAft>
              <a:spcPct val="15000"/>
            </a:spcAft>
            <a:buChar char="•"/>
          </a:pPr>
          <a:r>
            <a:rPr lang="en-US" sz="3300" kern="1200"/>
            <a:t>Contradiction.</a:t>
          </a:r>
        </a:p>
      </dsp:txBody>
      <dsp:txXfrm>
        <a:off x="0" y="490376"/>
        <a:ext cx="6692813" cy="1377337"/>
      </dsp:txXfrm>
    </dsp:sp>
    <dsp:sp modelId="{5A6C1563-E70A-49F4-B993-667BBCC67EB0}">
      <dsp:nvSpPr>
        <dsp:cNvPr id="0" name=""/>
        <dsp:cNvSpPr/>
      </dsp:nvSpPr>
      <dsp:spPr>
        <a:xfrm>
          <a:off x="334640" y="3296"/>
          <a:ext cx="4684969" cy="97416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081" tIns="0" rIns="177081" bIns="0" numCol="1" spcCol="1270" anchor="ctr" anchorCtr="0">
          <a:noAutofit/>
        </a:bodyPr>
        <a:lstStyle/>
        <a:p>
          <a:pPr marL="0" lvl="0" indent="0" algn="l" defTabSz="1466850">
            <a:lnSpc>
              <a:spcPct val="90000"/>
            </a:lnSpc>
            <a:spcBef>
              <a:spcPct val="0"/>
            </a:spcBef>
            <a:spcAft>
              <a:spcPct val="35000"/>
            </a:spcAft>
            <a:buNone/>
          </a:pPr>
          <a:r>
            <a:rPr lang="en-US" sz="3300" kern="1200"/>
            <a:t>Oxymoron</a:t>
          </a:r>
        </a:p>
      </dsp:txBody>
      <dsp:txXfrm>
        <a:off x="382195" y="50851"/>
        <a:ext cx="4589859" cy="879050"/>
      </dsp:txXfrm>
    </dsp:sp>
    <dsp:sp modelId="{FEFBF0BC-5C5F-451C-B1AA-B39F8946ACF6}">
      <dsp:nvSpPr>
        <dsp:cNvPr id="0" name=""/>
        <dsp:cNvSpPr/>
      </dsp:nvSpPr>
      <dsp:spPr>
        <a:xfrm>
          <a:off x="0" y="2532993"/>
          <a:ext cx="6692813" cy="2286900"/>
        </a:xfrm>
        <a:prstGeom prst="rect">
          <a:avLst/>
        </a:prstGeom>
        <a:solidFill>
          <a:schemeClr val="lt1">
            <a:alpha val="90000"/>
            <a:hueOff val="0"/>
            <a:satOff val="0"/>
            <a:lumOff val="0"/>
            <a:alphaOff val="0"/>
          </a:schemeClr>
        </a:solidFill>
        <a:ln w="12700" cap="rnd" cmpd="sng" algn="ctr">
          <a:solidFill>
            <a:schemeClr val="accent2">
              <a:hueOff val="-2712450"/>
              <a:satOff val="-1656"/>
              <a:lumOff val="647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19437" tIns="687324" rIns="519437" bIns="234696" numCol="1" spcCol="1270" anchor="t" anchorCtr="0">
          <a:noAutofit/>
        </a:bodyPr>
        <a:lstStyle/>
        <a:p>
          <a:pPr marL="285750" lvl="1" indent="-285750" algn="l" defTabSz="1466850">
            <a:lnSpc>
              <a:spcPct val="90000"/>
            </a:lnSpc>
            <a:spcBef>
              <a:spcPct val="0"/>
            </a:spcBef>
            <a:spcAft>
              <a:spcPct val="15000"/>
            </a:spcAft>
            <a:buChar char="•"/>
          </a:pPr>
          <a:r>
            <a:rPr lang="en-US" sz="3300" kern="1200"/>
            <a:t>Hearing it over and over can eventually convince someone.</a:t>
          </a:r>
        </a:p>
      </dsp:txBody>
      <dsp:txXfrm>
        <a:off x="0" y="2532993"/>
        <a:ext cx="6692813" cy="2286900"/>
      </dsp:txXfrm>
    </dsp:sp>
    <dsp:sp modelId="{D7820E11-0AB6-4D8E-89B7-D213A14A54F6}">
      <dsp:nvSpPr>
        <dsp:cNvPr id="0" name=""/>
        <dsp:cNvSpPr/>
      </dsp:nvSpPr>
      <dsp:spPr>
        <a:xfrm>
          <a:off x="334640" y="2045913"/>
          <a:ext cx="4684969" cy="974160"/>
        </a:xfrm>
        <a:prstGeom prst="roundRect">
          <a:avLst/>
        </a:prstGeom>
        <a:gradFill rotWithShape="0">
          <a:gsLst>
            <a:gs pos="0">
              <a:schemeClr val="accent2">
                <a:hueOff val="-2712450"/>
                <a:satOff val="-1656"/>
                <a:lumOff val="6471"/>
                <a:alphaOff val="0"/>
                <a:tint val="96000"/>
                <a:lumMod val="100000"/>
              </a:schemeClr>
            </a:gs>
            <a:gs pos="78000">
              <a:schemeClr val="accent2">
                <a:hueOff val="-2712450"/>
                <a:satOff val="-1656"/>
                <a:lumOff val="6471"/>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081" tIns="0" rIns="177081" bIns="0" numCol="1" spcCol="1270" anchor="ctr" anchorCtr="0">
          <a:noAutofit/>
        </a:bodyPr>
        <a:lstStyle/>
        <a:p>
          <a:pPr marL="0" lvl="0" indent="0" algn="l" defTabSz="1466850">
            <a:lnSpc>
              <a:spcPct val="90000"/>
            </a:lnSpc>
            <a:spcBef>
              <a:spcPct val="0"/>
            </a:spcBef>
            <a:spcAft>
              <a:spcPct val="35000"/>
            </a:spcAft>
            <a:buNone/>
          </a:pPr>
          <a:r>
            <a:rPr lang="en-US" sz="3300" kern="1200"/>
            <a:t>Repetition</a:t>
          </a:r>
        </a:p>
      </dsp:txBody>
      <dsp:txXfrm>
        <a:off x="382195" y="2093468"/>
        <a:ext cx="4589859" cy="8790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D7C20F-D2AC-4653-B95D-E3E3AC73DBE8}">
      <dsp:nvSpPr>
        <dsp:cNvPr id="0" name=""/>
        <dsp:cNvSpPr/>
      </dsp:nvSpPr>
      <dsp:spPr>
        <a:xfrm>
          <a:off x="0" y="588"/>
          <a:ext cx="6692813" cy="137771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3966E7-DCC3-4CBF-B62A-6FEC9594C817}">
      <dsp:nvSpPr>
        <dsp:cNvPr id="0" name=""/>
        <dsp:cNvSpPr/>
      </dsp:nvSpPr>
      <dsp:spPr>
        <a:xfrm>
          <a:off x="416759" y="310575"/>
          <a:ext cx="757744" cy="7577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45818EF-20E9-4E7E-B062-4D29403C6197}">
      <dsp:nvSpPr>
        <dsp:cNvPr id="0" name=""/>
        <dsp:cNvSpPr/>
      </dsp:nvSpPr>
      <dsp:spPr>
        <a:xfrm>
          <a:off x="1591264" y="588"/>
          <a:ext cx="5101549" cy="1377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808" tIns="145808" rIns="145808" bIns="145808" numCol="1" spcCol="1270" anchor="ctr" anchorCtr="0">
          <a:noAutofit/>
        </a:bodyPr>
        <a:lstStyle/>
        <a:p>
          <a:pPr marL="0" lvl="0" indent="0" algn="l" defTabSz="889000">
            <a:lnSpc>
              <a:spcPct val="90000"/>
            </a:lnSpc>
            <a:spcBef>
              <a:spcPct val="0"/>
            </a:spcBef>
            <a:spcAft>
              <a:spcPct val="35000"/>
            </a:spcAft>
            <a:buNone/>
          </a:pPr>
          <a:r>
            <a:rPr lang="en-US" sz="2000" kern="1200"/>
            <a:t>“</a:t>
          </a:r>
          <a:r>
            <a:rPr lang="en-US" sz="2000" b="1" kern="1200"/>
            <a:t>Inductive reasoning</a:t>
          </a:r>
          <a:r>
            <a:rPr lang="en-US" sz="2000" kern="1200"/>
            <a:t> is a method of reasoning in which the premises are viewed as supplying </a:t>
          </a:r>
          <a:r>
            <a:rPr lang="en-US" sz="2000" i="1" kern="1200"/>
            <a:t>some</a:t>
          </a:r>
          <a:r>
            <a:rPr lang="en-US" sz="2000" kern="1200"/>
            <a:t> evidence for the truth of the conclusion”</a:t>
          </a:r>
        </a:p>
      </dsp:txBody>
      <dsp:txXfrm>
        <a:off x="1591264" y="588"/>
        <a:ext cx="5101549" cy="1377717"/>
      </dsp:txXfrm>
    </dsp:sp>
    <dsp:sp modelId="{7E3B7144-13A5-4BB1-BA7B-DB7CEB16E9BE}">
      <dsp:nvSpPr>
        <dsp:cNvPr id="0" name=""/>
        <dsp:cNvSpPr/>
      </dsp:nvSpPr>
      <dsp:spPr>
        <a:xfrm>
          <a:off x="0" y="1722736"/>
          <a:ext cx="6692813" cy="137771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2FE995-21A5-4141-92EF-F9258A2185EF}">
      <dsp:nvSpPr>
        <dsp:cNvPr id="0" name=""/>
        <dsp:cNvSpPr/>
      </dsp:nvSpPr>
      <dsp:spPr>
        <a:xfrm>
          <a:off x="416759" y="2032722"/>
          <a:ext cx="757744" cy="7577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2EDF28A-12B9-4B83-9CE4-5BBB9D203DEA}">
      <dsp:nvSpPr>
        <dsp:cNvPr id="0" name=""/>
        <dsp:cNvSpPr/>
      </dsp:nvSpPr>
      <dsp:spPr>
        <a:xfrm>
          <a:off x="1591264" y="1722736"/>
          <a:ext cx="5101549" cy="1377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808" tIns="145808" rIns="145808" bIns="145808" numCol="1" spcCol="1270" anchor="ctr" anchorCtr="0">
          <a:noAutofit/>
        </a:bodyPr>
        <a:lstStyle/>
        <a:p>
          <a:pPr marL="0" lvl="0" indent="0" algn="l" defTabSz="889000">
            <a:lnSpc>
              <a:spcPct val="90000"/>
            </a:lnSpc>
            <a:spcBef>
              <a:spcPct val="0"/>
            </a:spcBef>
            <a:spcAft>
              <a:spcPct val="35000"/>
            </a:spcAft>
            <a:buNone/>
          </a:pPr>
          <a:r>
            <a:rPr lang="en-US" sz="2000" kern="1200"/>
            <a:t>Related to mathematical induction.</a:t>
          </a:r>
        </a:p>
      </dsp:txBody>
      <dsp:txXfrm>
        <a:off x="1591264" y="1722736"/>
        <a:ext cx="5101549" cy="1377717"/>
      </dsp:txXfrm>
    </dsp:sp>
    <dsp:sp modelId="{9E4424C7-3885-47B1-9DCD-4EA30D122C8A}">
      <dsp:nvSpPr>
        <dsp:cNvPr id="0" name=""/>
        <dsp:cNvSpPr/>
      </dsp:nvSpPr>
      <dsp:spPr>
        <a:xfrm>
          <a:off x="0" y="3444883"/>
          <a:ext cx="6692813" cy="137771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5FF32E-6478-4993-ABC7-B10416C165E3}">
      <dsp:nvSpPr>
        <dsp:cNvPr id="0" name=""/>
        <dsp:cNvSpPr/>
      </dsp:nvSpPr>
      <dsp:spPr>
        <a:xfrm>
          <a:off x="416759" y="3754869"/>
          <a:ext cx="757744" cy="7577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46B1285-0AFC-4F05-AF7D-7EB35BD95D1A}">
      <dsp:nvSpPr>
        <dsp:cNvPr id="0" name=""/>
        <dsp:cNvSpPr/>
      </dsp:nvSpPr>
      <dsp:spPr>
        <a:xfrm>
          <a:off x="1591264" y="3444883"/>
          <a:ext cx="5101549" cy="1377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808" tIns="145808" rIns="145808" bIns="145808" numCol="1" spcCol="1270" anchor="ctr" anchorCtr="0">
          <a:noAutofit/>
        </a:bodyPr>
        <a:lstStyle/>
        <a:p>
          <a:pPr marL="0" lvl="0" indent="0" algn="l" defTabSz="889000">
            <a:lnSpc>
              <a:spcPct val="90000"/>
            </a:lnSpc>
            <a:spcBef>
              <a:spcPct val="0"/>
            </a:spcBef>
            <a:spcAft>
              <a:spcPct val="35000"/>
            </a:spcAft>
            <a:buNone/>
          </a:pPr>
          <a:r>
            <a:rPr lang="en-US" sz="2000" kern="1200"/>
            <a:t>What are some problems with this reasoning?</a:t>
          </a:r>
        </a:p>
      </dsp:txBody>
      <dsp:txXfrm>
        <a:off x="1591264" y="3444883"/>
        <a:ext cx="5101549" cy="137771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F30563-E4D2-4F12-8103-4F2158916A50}">
      <dsp:nvSpPr>
        <dsp:cNvPr id="0" name=""/>
        <dsp:cNvSpPr/>
      </dsp:nvSpPr>
      <dsp:spPr>
        <a:xfrm>
          <a:off x="0" y="4184"/>
          <a:ext cx="6692813" cy="156078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a:t>
          </a:r>
          <a:r>
            <a:rPr lang="en-US" sz="2300" b="1" kern="1200"/>
            <a:t>Deductive reasoning</a:t>
          </a:r>
          <a:r>
            <a:rPr lang="en-US" sz="2300" kern="1200"/>
            <a:t> is the process of reasoning from one or more statements (premises) to reach a logically certain conclusion.”</a:t>
          </a:r>
        </a:p>
      </dsp:txBody>
      <dsp:txXfrm>
        <a:off x="76191" y="80375"/>
        <a:ext cx="6540431" cy="1408398"/>
      </dsp:txXfrm>
    </dsp:sp>
    <dsp:sp modelId="{15DBD92A-F6FE-4558-B39F-3879360B1526}">
      <dsp:nvSpPr>
        <dsp:cNvPr id="0" name=""/>
        <dsp:cNvSpPr/>
      </dsp:nvSpPr>
      <dsp:spPr>
        <a:xfrm>
          <a:off x="0" y="1631205"/>
          <a:ext cx="6692813" cy="1560780"/>
        </a:xfrm>
        <a:prstGeom prst="roundRect">
          <a:avLst/>
        </a:prstGeom>
        <a:gradFill rotWithShape="0">
          <a:gsLst>
            <a:gs pos="0">
              <a:schemeClr val="accent2">
                <a:hueOff val="-1356225"/>
                <a:satOff val="-828"/>
                <a:lumOff val="3235"/>
                <a:alphaOff val="0"/>
                <a:tint val="96000"/>
                <a:lumMod val="100000"/>
              </a:schemeClr>
            </a:gs>
            <a:gs pos="78000">
              <a:schemeClr val="accent2">
                <a:hueOff val="-1356225"/>
                <a:satOff val="-828"/>
                <a:lumOff val="3235"/>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Most common and strong type of logic.</a:t>
          </a:r>
        </a:p>
      </dsp:txBody>
      <dsp:txXfrm>
        <a:off x="76191" y="1707396"/>
        <a:ext cx="6540431" cy="1408398"/>
      </dsp:txXfrm>
    </dsp:sp>
    <dsp:sp modelId="{435E442C-3CBE-400C-8849-D1FD7BAA369B}">
      <dsp:nvSpPr>
        <dsp:cNvPr id="0" name=""/>
        <dsp:cNvSpPr/>
      </dsp:nvSpPr>
      <dsp:spPr>
        <a:xfrm>
          <a:off x="0" y="3258225"/>
          <a:ext cx="6692813" cy="1560780"/>
        </a:xfrm>
        <a:prstGeom prst="roundRect">
          <a:avLst/>
        </a:prstGeom>
        <a:gradFill rotWithShape="0">
          <a:gsLst>
            <a:gs pos="0">
              <a:schemeClr val="accent2">
                <a:hueOff val="-2712450"/>
                <a:satOff val="-1656"/>
                <a:lumOff val="6471"/>
                <a:alphaOff val="0"/>
                <a:tint val="96000"/>
                <a:lumMod val="100000"/>
              </a:schemeClr>
            </a:gs>
            <a:gs pos="78000">
              <a:schemeClr val="accent2">
                <a:hueOff val="-2712450"/>
                <a:satOff val="-1656"/>
                <a:lumOff val="6471"/>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What are some benefits of deductive reasoning over inductive reasoning?</a:t>
          </a:r>
        </a:p>
      </dsp:txBody>
      <dsp:txXfrm>
        <a:off x="76191" y="3334416"/>
        <a:ext cx="6540431" cy="140839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8CD4E7-8C38-49FC-85D6-C0A2E77A5B68}">
      <dsp:nvSpPr>
        <dsp:cNvPr id="0" name=""/>
        <dsp:cNvSpPr/>
      </dsp:nvSpPr>
      <dsp:spPr>
        <a:xfrm>
          <a:off x="0" y="108967"/>
          <a:ext cx="6692813" cy="1500524"/>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Literally means “reduced to absurdity”.</a:t>
          </a:r>
        </a:p>
      </dsp:txBody>
      <dsp:txXfrm>
        <a:off x="73250" y="182217"/>
        <a:ext cx="6546313" cy="1354024"/>
      </dsp:txXfrm>
    </dsp:sp>
    <dsp:sp modelId="{F85B7946-11C3-4B86-B067-261F120F7888}">
      <dsp:nvSpPr>
        <dsp:cNvPr id="0" name=""/>
        <dsp:cNvSpPr/>
      </dsp:nvSpPr>
      <dsp:spPr>
        <a:xfrm>
          <a:off x="0" y="1661332"/>
          <a:ext cx="6692813" cy="1500524"/>
        </a:xfrm>
        <a:prstGeom prst="roundRect">
          <a:avLst/>
        </a:prstGeom>
        <a:gradFill rotWithShape="0">
          <a:gsLst>
            <a:gs pos="0">
              <a:schemeClr val="accent2">
                <a:hueOff val="-1356225"/>
                <a:satOff val="-828"/>
                <a:lumOff val="3235"/>
                <a:alphaOff val="0"/>
                <a:tint val="96000"/>
                <a:lumMod val="100000"/>
              </a:schemeClr>
            </a:gs>
            <a:gs pos="78000">
              <a:schemeClr val="accent2">
                <a:hueOff val="-1356225"/>
                <a:satOff val="-828"/>
                <a:lumOff val="3235"/>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a:t>
          </a:r>
          <a:r>
            <a:rPr lang="en-US" sz="1800" b="1" i="1" kern="1200"/>
            <a:t>Reduction ad absurdum </a:t>
          </a:r>
          <a:r>
            <a:rPr lang="en-US" sz="1800" kern="1200"/>
            <a:t>is a form of argument that attempts either to disprove a statement by showing it inevitably leads to a ridiculous, absurd, or impractical conclusion, or to prove one by showing that if it were not true, the result would be absurd or impossible.”</a:t>
          </a:r>
        </a:p>
      </dsp:txBody>
      <dsp:txXfrm>
        <a:off x="73250" y="1734582"/>
        <a:ext cx="6546313" cy="1354024"/>
      </dsp:txXfrm>
    </dsp:sp>
    <dsp:sp modelId="{B51F7A04-E09A-487D-B296-D69C7FEBB998}">
      <dsp:nvSpPr>
        <dsp:cNvPr id="0" name=""/>
        <dsp:cNvSpPr/>
      </dsp:nvSpPr>
      <dsp:spPr>
        <a:xfrm>
          <a:off x="0" y="3213697"/>
          <a:ext cx="6692813" cy="1500524"/>
        </a:xfrm>
        <a:prstGeom prst="roundRect">
          <a:avLst/>
        </a:prstGeom>
        <a:gradFill rotWithShape="0">
          <a:gsLst>
            <a:gs pos="0">
              <a:schemeClr val="accent2">
                <a:hueOff val="-2712450"/>
                <a:satOff val="-1656"/>
                <a:lumOff val="6471"/>
                <a:alphaOff val="0"/>
                <a:tint val="96000"/>
                <a:lumMod val="100000"/>
              </a:schemeClr>
            </a:gs>
            <a:gs pos="78000">
              <a:schemeClr val="accent2">
                <a:hueOff val="-2712450"/>
                <a:satOff val="-1656"/>
                <a:lumOff val="6471"/>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Deductive reasoning and </a:t>
          </a:r>
          <a:r>
            <a:rPr lang="en-US" sz="1800" i="1" kern="1200"/>
            <a:t>reduction ad absurdum</a:t>
          </a:r>
          <a:r>
            <a:rPr lang="en-US" sz="1800" kern="1200"/>
            <a:t> often go hand in hand.</a:t>
          </a:r>
        </a:p>
      </dsp:txBody>
      <dsp:txXfrm>
        <a:off x="73250" y="3286947"/>
        <a:ext cx="6546313" cy="135402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F6B404-656F-4E02-923D-05639E415853}">
      <dsp:nvSpPr>
        <dsp:cNvPr id="0" name=""/>
        <dsp:cNvSpPr/>
      </dsp:nvSpPr>
      <dsp:spPr>
        <a:xfrm>
          <a:off x="0" y="91147"/>
          <a:ext cx="6692813" cy="1114863"/>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a:t>Fallacious Reasoning</a:t>
          </a:r>
          <a:r>
            <a:rPr lang="en-US" sz="2100" kern="1200"/>
            <a:t> is any sort of reasoning that is false or contains a false premise.</a:t>
          </a:r>
        </a:p>
      </dsp:txBody>
      <dsp:txXfrm>
        <a:off x="54423" y="145570"/>
        <a:ext cx="6583967" cy="1006017"/>
      </dsp:txXfrm>
    </dsp:sp>
    <dsp:sp modelId="{DBA39C15-1EF5-414C-A237-E99EC18B3846}">
      <dsp:nvSpPr>
        <dsp:cNvPr id="0" name=""/>
        <dsp:cNvSpPr/>
      </dsp:nvSpPr>
      <dsp:spPr>
        <a:xfrm>
          <a:off x="0" y="1266491"/>
          <a:ext cx="6692813" cy="1114863"/>
        </a:xfrm>
        <a:prstGeom prst="roundRect">
          <a:avLst/>
        </a:prstGeom>
        <a:gradFill rotWithShape="0">
          <a:gsLst>
            <a:gs pos="0">
              <a:schemeClr val="accent2">
                <a:hueOff val="-904150"/>
                <a:satOff val="-552"/>
                <a:lumOff val="2157"/>
                <a:alphaOff val="0"/>
                <a:tint val="96000"/>
                <a:lumMod val="100000"/>
              </a:schemeClr>
            </a:gs>
            <a:gs pos="78000">
              <a:schemeClr val="accent2">
                <a:hueOff val="-904150"/>
                <a:satOff val="-552"/>
                <a:lumOff val="215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Example: assuming the converse is true.</a:t>
          </a:r>
        </a:p>
      </dsp:txBody>
      <dsp:txXfrm>
        <a:off x="54423" y="1320914"/>
        <a:ext cx="6583967" cy="1006017"/>
      </dsp:txXfrm>
    </dsp:sp>
    <dsp:sp modelId="{790FADFC-7E28-4ED1-9A9C-F172ADF554D2}">
      <dsp:nvSpPr>
        <dsp:cNvPr id="0" name=""/>
        <dsp:cNvSpPr/>
      </dsp:nvSpPr>
      <dsp:spPr>
        <a:xfrm>
          <a:off x="0" y="2441835"/>
          <a:ext cx="6692813" cy="1114863"/>
        </a:xfrm>
        <a:prstGeom prst="roundRect">
          <a:avLst/>
        </a:prstGeom>
        <a:gradFill rotWithShape="0">
          <a:gsLst>
            <a:gs pos="0">
              <a:schemeClr val="accent2">
                <a:hueOff val="-1808300"/>
                <a:satOff val="-1104"/>
                <a:lumOff val="4314"/>
                <a:alphaOff val="0"/>
                <a:tint val="96000"/>
                <a:lumMod val="100000"/>
              </a:schemeClr>
            </a:gs>
            <a:gs pos="78000">
              <a:schemeClr val="accent2">
                <a:hueOff val="-1808300"/>
                <a:satOff val="-1104"/>
                <a:lumOff val="4314"/>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If I’m playing in the World Cup, then I’m playing soccer. If I’m playing soccer, then I’m playing in the World Cup.</a:t>
          </a:r>
        </a:p>
      </dsp:txBody>
      <dsp:txXfrm>
        <a:off x="54423" y="2496258"/>
        <a:ext cx="6583967" cy="1006017"/>
      </dsp:txXfrm>
    </dsp:sp>
    <dsp:sp modelId="{C2883C18-9C95-46D4-9CED-15BB76B42EF2}">
      <dsp:nvSpPr>
        <dsp:cNvPr id="0" name=""/>
        <dsp:cNvSpPr/>
      </dsp:nvSpPr>
      <dsp:spPr>
        <a:xfrm>
          <a:off x="0" y="3617178"/>
          <a:ext cx="6692813" cy="1114863"/>
        </a:xfrm>
        <a:prstGeom prst="roundRect">
          <a:avLst/>
        </a:prstGeom>
        <a:gradFill rotWithShape="0">
          <a:gsLst>
            <a:gs pos="0">
              <a:schemeClr val="accent2">
                <a:hueOff val="-2712450"/>
                <a:satOff val="-1656"/>
                <a:lumOff val="6471"/>
                <a:alphaOff val="0"/>
                <a:tint val="96000"/>
                <a:lumMod val="100000"/>
              </a:schemeClr>
            </a:gs>
            <a:gs pos="78000">
              <a:schemeClr val="accent2">
                <a:hueOff val="-2712450"/>
                <a:satOff val="-1656"/>
                <a:lumOff val="6471"/>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Also called a non-sequitur (specifically an invalid deductive argument).</a:t>
          </a:r>
        </a:p>
      </dsp:txBody>
      <dsp:txXfrm>
        <a:off x="54423" y="3671601"/>
        <a:ext cx="6583967" cy="100601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226328-BE77-47AC-A31E-53931BE11BF4}">
      <dsp:nvSpPr>
        <dsp:cNvPr id="0" name=""/>
        <dsp:cNvSpPr/>
      </dsp:nvSpPr>
      <dsp:spPr>
        <a:xfrm>
          <a:off x="0" y="2943"/>
          <a:ext cx="6692813" cy="133466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DB15F9-6657-4582-AC7C-DAD14EF159A9}">
      <dsp:nvSpPr>
        <dsp:cNvPr id="0" name=""/>
        <dsp:cNvSpPr/>
      </dsp:nvSpPr>
      <dsp:spPr>
        <a:xfrm>
          <a:off x="403735" y="303242"/>
          <a:ext cx="734782" cy="73406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E57B24D-D964-4B5A-82BF-8A51ECCF4EA0}">
      <dsp:nvSpPr>
        <dsp:cNvPr id="0" name=""/>
        <dsp:cNvSpPr/>
      </dsp:nvSpPr>
      <dsp:spPr>
        <a:xfrm>
          <a:off x="1542254" y="2943"/>
          <a:ext cx="5126808" cy="1376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666" tIns="145666" rIns="145666" bIns="145666" numCol="1" spcCol="1270" anchor="ctr" anchorCtr="0">
          <a:noAutofit/>
        </a:bodyPr>
        <a:lstStyle/>
        <a:p>
          <a:pPr marL="0" lvl="0" indent="0" algn="l" defTabSz="622300">
            <a:lnSpc>
              <a:spcPct val="90000"/>
            </a:lnSpc>
            <a:spcBef>
              <a:spcPct val="0"/>
            </a:spcBef>
            <a:spcAft>
              <a:spcPct val="35000"/>
            </a:spcAft>
            <a:buNone/>
          </a:pPr>
          <a:r>
            <a:rPr lang="en-US" sz="1400" kern="1200"/>
            <a:t>“</a:t>
          </a:r>
          <a:r>
            <a:rPr lang="en-US" sz="1400" b="1" i="1" kern="1200"/>
            <a:t>Ad hominem </a:t>
          </a:r>
          <a:r>
            <a:rPr lang="en-US" sz="1400" kern="1200"/>
            <a:t>is a fallacious argumentative strategy whereby genuine discussion of the topic at hand is avoided by instead attacking the character, motive, or other attribute of the person making the argument, or persons associated with the argument, rather than attacking the substance of the argument itself.”</a:t>
          </a:r>
        </a:p>
      </dsp:txBody>
      <dsp:txXfrm>
        <a:off x="1542254" y="2943"/>
        <a:ext cx="5126808" cy="1376372"/>
      </dsp:txXfrm>
    </dsp:sp>
    <dsp:sp modelId="{8489AEBA-2B15-4ECC-8CE6-47243163C137}">
      <dsp:nvSpPr>
        <dsp:cNvPr id="0" name=""/>
        <dsp:cNvSpPr/>
      </dsp:nvSpPr>
      <dsp:spPr>
        <a:xfrm>
          <a:off x="0" y="1723408"/>
          <a:ext cx="6692813" cy="133466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1A4E0B-EEC0-4246-B3D6-59BFBE31BB06}">
      <dsp:nvSpPr>
        <dsp:cNvPr id="0" name=""/>
        <dsp:cNvSpPr/>
      </dsp:nvSpPr>
      <dsp:spPr>
        <a:xfrm>
          <a:off x="403735" y="2023708"/>
          <a:ext cx="734782" cy="73406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9345ADF-3A4C-48E1-9CA5-5AD8D8ACCBC8}">
      <dsp:nvSpPr>
        <dsp:cNvPr id="0" name=""/>
        <dsp:cNvSpPr/>
      </dsp:nvSpPr>
      <dsp:spPr>
        <a:xfrm>
          <a:off x="1542254" y="1723408"/>
          <a:ext cx="5126808" cy="1376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666" tIns="145666" rIns="145666" bIns="145666" numCol="1" spcCol="1270" anchor="ctr" anchorCtr="0">
          <a:noAutofit/>
        </a:bodyPr>
        <a:lstStyle/>
        <a:p>
          <a:pPr marL="0" lvl="0" indent="0" algn="l" defTabSz="622300">
            <a:lnSpc>
              <a:spcPct val="90000"/>
            </a:lnSpc>
            <a:spcBef>
              <a:spcPct val="0"/>
            </a:spcBef>
            <a:spcAft>
              <a:spcPct val="35000"/>
            </a:spcAft>
            <a:buNone/>
          </a:pPr>
          <a:r>
            <a:rPr lang="en-US" sz="1400" kern="1200"/>
            <a:t>Instead of arguing against the idea, the writer argues against the individual.</a:t>
          </a:r>
        </a:p>
      </dsp:txBody>
      <dsp:txXfrm>
        <a:off x="1542254" y="1723408"/>
        <a:ext cx="5126808" cy="1376372"/>
      </dsp:txXfrm>
    </dsp:sp>
    <dsp:sp modelId="{C6BA9A4A-7C90-48D3-97B0-9F369C6ED03D}">
      <dsp:nvSpPr>
        <dsp:cNvPr id="0" name=""/>
        <dsp:cNvSpPr/>
      </dsp:nvSpPr>
      <dsp:spPr>
        <a:xfrm>
          <a:off x="0" y="3443874"/>
          <a:ext cx="6692813" cy="133466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E80F89-7754-4AA9-B7A7-E85520D043FB}">
      <dsp:nvSpPr>
        <dsp:cNvPr id="0" name=""/>
        <dsp:cNvSpPr/>
      </dsp:nvSpPr>
      <dsp:spPr>
        <a:xfrm>
          <a:off x="403735" y="3744173"/>
          <a:ext cx="734782" cy="73406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74EED12-1FC1-4090-A843-FF388813412D}">
      <dsp:nvSpPr>
        <dsp:cNvPr id="0" name=""/>
        <dsp:cNvSpPr/>
      </dsp:nvSpPr>
      <dsp:spPr>
        <a:xfrm>
          <a:off x="1542254" y="3443874"/>
          <a:ext cx="5126808" cy="1376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666" tIns="145666" rIns="145666" bIns="145666" numCol="1" spcCol="1270" anchor="ctr" anchorCtr="0">
          <a:noAutofit/>
        </a:bodyPr>
        <a:lstStyle/>
        <a:p>
          <a:pPr marL="0" lvl="0" indent="0" algn="l" defTabSz="622300">
            <a:lnSpc>
              <a:spcPct val="90000"/>
            </a:lnSpc>
            <a:spcBef>
              <a:spcPct val="0"/>
            </a:spcBef>
            <a:spcAft>
              <a:spcPct val="35000"/>
            </a:spcAft>
            <a:buNone/>
          </a:pPr>
          <a:r>
            <a:rPr lang="en-US" sz="1400" kern="1200"/>
            <a:t>In simple terms, an </a:t>
          </a:r>
          <a:r>
            <a:rPr lang="en-US" sz="1400" i="1" kern="1200"/>
            <a:t>ad hominem</a:t>
          </a:r>
          <a:r>
            <a:rPr lang="en-US" sz="1400" kern="1200"/>
            <a:t> attack is saying “you’re stupid” instead of “your idea is stupid.”</a:t>
          </a:r>
        </a:p>
      </dsp:txBody>
      <dsp:txXfrm>
        <a:off x="1542254" y="3443874"/>
        <a:ext cx="5126808" cy="137637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92955C-DFA4-4F98-9E9F-F2F8995DDD1A}">
      <dsp:nvSpPr>
        <dsp:cNvPr id="0" name=""/>
        <dsp:cNvSpPr/>
      </dsp:nvSpPr>
      <dsp:spPr>
        <a:xfrm>
          <a:off x="0" y="452204"/>
          <a:ext cx="6692813" cy="992250"/>
        </a:xfrm>
        <a:prstGeom prst="rect">
          <a:avLst/>
        </a:prstGeom>
        <a:solidFill>
          <a:schemeClr val="lt1">
            <a:alpha val="90000"/>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19437" tIns="374904" rIns="519437"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Using what you want to show to show what you want to show. </a:t>
          </a:r>
        </a:p>
      </dsp:txBody>
      <dsp:txXfrm>
        <a:off x="0" y="452204"/>
        <a:ext cx="6692813" cy="992250"/>
      </dsp:txXfrm>
    </dsp:sp>
    <dsp:sp modelId="{12528A20-FED8-458A-AADF-0AC87B1FCB29}">
      <dsp:nvSpPr>
        <dsp:cNvPr id="0" name=""/>
        <dsp:cNvSpPr/>
      </dsp:nvSpPr>
      <dsp:spPr>
        <a:xfrm>
          <a:off x="334640" y="186524"/>
          <a:ext cx="4684969" cy="53136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081" tIns="0" rIns="177081" bIns="0" numCol="1" spcCol="1270" anchor="ctr" anchorCtr="0">
          <a:noAutofit/>
        </a:bodyPr>
        <a:lstStyle/>
        <a:p>
          <a:pPr marL="0" lvl="0" indent="0" algn="l" defTabSz="800100">
            <a:lnSpc>
              <a:spcPct val="90000"/>
            </a:lnSpc>
            <a:spcBef>
              <a:spcPct val="0"/>
            </a:spcBef>
            <a:spcAft>
              <a:spcPct val="35000"/>
            </a:spcAft>
            <a:buNone/>
          </a:pPr>
          <a:r>
            <a:rPr lang="en-US" sz="1800" kern="1200"/>
            <a:t>Circular Reasoning</a:t>
          </a:r>
        </a:p>
      </dsp:txBody>
      <dsp:txXfrm>
        <a:off x="360579" y="212463"/>
        <a:ext cx="4633091" cy="479482"/>
      </dsp:txXfrm>
    </dsp:sp>
    <dsp:sp modelId="{8E9B8565-534B-4698-AEB1-6DF297339B1A}">
      <dsp:nvSpPr>
        <dsp:cNvPr id="0" name=""/>
        <dsp:cNvSpPr/>
      </dsp:nvSpPr>
      <dsp:spPr>
        <a:xfrm>
          <a:off x="0" y="1807334"/>
          <a:ext cx="6692813" cy="992250"/>
        </a:xfrm>
        <a:prstGeom prst="rect">
          <a:avLst/>
        </a:prstGeom>
        <a:solidFill>
          <a:schemeClr val="lt1">
            <a:alpha val="90000"/>
            <a:hueOff val="0"/>
            <a:satOff val="0"/>
            <a:lumOff val="0"/>
            <a:alphaOff val="0"/>
          </a:schemeClr>
        </a:solidFill>
        <a:ln w="12700" cap="rnd" cmpd="sng" algn="ctr">
          <a:solidFill>
            <a:schemeClr val="accent2">
              <a:hueOff val="-1356225"/>
              <a:satOff val="-828"/>
              <a:lumOff val="323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19437" tIns="374904" rIns="519437"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“A </a:t>
          </a:r>
          <a:r>
            <a:rPr lang="en-US" sz="1800" b="1" kern="1200"/>
            <a:t>red herring</a:t>
          </a:r>
          <a:r>
            <a:rPr lang="en-US" sz="1800" kern="1200"/>
            <a:t> is something that misleads or distracts from a relevant or important question.”</a:t>
          </a:r>
        </a:p>
      </dsp:txBody>
      <dsp:txXfrm>
        <a:off x="0" y="1807334"/>
        <a:ext cx="6692813" cy="992250"/>
      </dsp:txXfrm>
    </dsp:sp>
    <dsp:sp modelId="{0EAFDA77-2793-4433-B78D-4E6DA6E4A4D2}">
      <dsp:nvSpPr>
        <dsp:cNvPr id="0" name=""/>
        <dsp:cNvSpPr/>
      </dsp:nvSpPr>
      <dsp:spPr>
        <a:xfrm>
          <a:off x="334640" y="1541654"/>
          <a:ext cx="4684969" cy="531360"/>
        </a:xfrm>
        <a:prstGeom prst="roundRect">
          <a:avLst/>
        </a:prstGeom>
        <a:gradFill rotWithShape="0">
          <a:gsLst>
            <a:gs pos="0">
              <a:schemeClr val="accent2">
                <a:hueOff val="-1356225"/>
                <a:satOff val="-828"/>
                <a:lumOff val="3235"/>
                <a:alphaOff val="0"/>
                <a:tint val="96000"/>
                <a:lumMod val="100000"/>
              </a:schemeClr>
            </a:gs>
            <a:gs pos="78000">
              <a:schemeClr val="accent2">
                <a:hueOff val="-1356225"/>
                <a:satOff val="-828"/>
                <a:lumOff val="3235"/>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081" tIns="0" rIns="177081" bIns="0" numCol="1" spcCol="1270" anchor="ctr" anchorCtr="0">
          <a:noAutofit/>
        </a:bodyPr>
        <a:lstStyle/>
        <a:p>
          <a:pPr marL="0" lvl="0" indent="0" algn="l" defTabSz="800100">
            <a:lnSpc>
              <a:spcPct val="90000"/>
            </a:lnSpc>
            <a:spcBef>
              <a:spcPct val="0"/>
            </a:spcBef>
            <a:spcAft>
              <a:spcPct val="35000"/>
            </a:spcAft>
            <a:buNone/>
          </a:pPr>
          <a:r>
            <a:rPr lang="en-US" sz="1800" kern="1200"/>
            <a:t>Red Herring</a:t>
          </a:r>
        </a:p>
      </dsp:txBody>
      <dsp:txXfrm>
        <a:off x="360579" y="1567593"/>
        <a:ext cx="4633091" cy="479482"/>
      </dsp:txXfrm>
    </dsp:sp>
    <dsp:sp modelId="{559B67EF-EE35-464F-9B9C-7FCFAAB87EB5}">
      <dsp:nvSpPr>
        <dsp:cNvPr id="0" name=""/>
        <dsp:cNvSpPr/>
      </dsp:nvSpPr>
      <dsp:spPr>
        <a:xfrm>
          <a:off x="0" y="3162465"/>
          <a:ext cx="6692813" cy="1474200"/>
        </a:xfrm>
        <a:prstGeom prst="rect">
          <a:avLst/>
        </a:prstGeom>
        <a:solidFill>
          <a:schemeClr val="lt1">
            <a:alpha val="90000"/>
            <a:hueOff val="0"/>
            <a:satOff val="0"/>
            <a:lumOff val="0"/>
            <a:alphaOff val="0"/>
          </a:schemeClr>
        </a:solidFill>
        <a:ln w="12700" cap="rnd" cmpd="sng" algn="ctr">
          <a:solidFill>
            <a:schemeClr val="accent2">
              <a:hueOff val="-2712450"/>
              <a:satOff val="-1656"/>
              <a:lumOff val="647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19437" tIns="374904" rIns="519437"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“A </a:t>
          </a:r>
          <a:r>
            <a:rPr lang="en-US" sz="1800" b="1" kern="1200"/>
            <a:t>straw man</a:t>
          </a:r>
          <a:r>
            <a:rPr lang="en-US" sz="1800" kern="1200"/>
            <a:t> is a form of argument and an informal fallacy based on giving the impression of refuting an opponent's argument, while actually refuting an argument that was not presented by that opponent.”</a:t>
          </a:r>
        </a:p>
      </dsp:txBody>
      <dsp:txXfrm>
        <a:off x="0" y="3162465"/>
        <a:ext cx="6692813" cy="1474200"/>
      </dsp:txXfrm>
    </dsp:sp>
    <dsp:sp modelId="{A660D46A-C0C1-425A-AFF6-05CDA15F5ABA}">
      <dsp:nvSpPr>
        <dsp:cNvPr id="0" name=""/>
        <dsp:cNvSpPr/>
      </dsp:nvSpPr>
      <dsp:spPr>
        <a:xfrm>
          <a:off x="334640" y="2896784"/>
          <a:ext cx="4684969" cy="531360"/>
        </a:xfrm>
        <a:prstGeom prst="roundRect">
          <a:avLst/>
        </a:prstGeom>
        <a:gradFill rotWithShape="0">
          <a:gsLst>
            <a:gs pos="0">
              <a:schemeClr val="accent2">
                <a:hueOff val="-2712450"/>
                <a:satOff val="-1656"/>
                <a:lumOff val="6471"/>
                <a:alphaOff val="0"/>
                <a:tint val="96000"/>
                <a:lumMod val="100000"/>
              </a:schemeClr>
            </a:gs>
            <a:gs pos="78000">
              <a:schemeClr val="accent2">
                <a:hueOff val="-2712450"/>
                <a:satOff val="-1656"/>
                <a:lumOff val="6471"/>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081" tIns="0" rIns="177081" bIns="0" numCol="1" spcCol="1270" anchor="ctr" anchorCtr="0">
          <a:noAutofit/>
        </a:bodyPr>
        <a:lstStyle/>
        <a:p>
          <a:pPr marL="0" lvl="0" indent="0" algn="l" defTabSz="800100">
            <a:lnSpc>
              <a:spcPct val="90000"/>
            </a:lnSpc>
            <a:spcBef>
              <a:spcPct val="0"/>
            </a:spcBef>
            <a:spcAft>
              <a:spcPct val="35000"/>
            </a:spcAft>
            <a:buNone/>
          </a:pPr>
          <a:r>
            <a:rPr lang="en-US" sz="1800" kern="1200"/>
            <a:t>Straw Man</a:t>
          </a:r>
        </a:p>
      </dsp:txBody>
      <dsp:txXfrm>
        <a:off x="360579" y="2922723"/>
        <a:ext cx="4633091" cy="47948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6FB4D9-4A5E-462D-B80E-F7679BBB1AD2}">
      <dsp:nvSpPr>
        <dsp:cNvPr id="0" name=""/>
        <dsp:cNvSpPr/>
      </dsp:nvSpPr>
      <dsp:spPr>
        <a:xfrm>
          <a:off x="0" y="167894"/>
          <a:ext cx="6692813" cy="93600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a:t>Sayings that contain truth.</a:t>
          </a:r>
        </a:p>
      </dsp:txBody>
      <dsp:txXfrm>
        <a:off x="45692" y="213586"/>
        <a:ext cx="6601429" cy="844616"/>
      </dsp:txXfrm>
    </dsp:sp>
    <dsp:sp modelId="{301C5FED-9FDF-47E8-ACE3-EBA9D32FA605}">
      <dsp:nvSpPr>
        <dsp:cNvPr id="0" name=""/>
        <dsp:cNvSpPr/>
      </dsp:nvSpPr>
      <dsp:spPr>
        <a:xfrm>
          <a:off x="0" y="1219094"/>
          <a:ext cx="6692813" cy="936000"/>
        </a:xfrm>
        <a:prstGeom prst="roundRect">
          <a:avLst/>
        </a:prstGeom>
        <a:gradFill rotWithShape="0">
          <a:gsLst>
            <a:gs pos="0">
              <a:schemeClr val="accent2">
                <a:hueOff val="-1356225"/>
                <a:satOff val="-828"/>
                <a:lumOff val="3235"/>
                <a:alphaOff val="0"/>
                <a:tint val="96000"/>
                <a:lumMod val="100000"/>
              </a:schemeClr>
            </a:gs>
            <a:gs pos="78000">
              <a:schemeClr val="accent2">
                <a:hueOff val="-1356225"/>
                <a:satOff val="-828"/>
                <a:lumOff val="3235"/>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a:t>Maxims.</a:t>
          </a:r>
        </a:p>
      </dsp:txBody>
      <dsp:txXfrm>
        <a:off x="45692" y="1264786"/>
        <a:ext cx="6601429" cy="844616"/>
      </dsp:txXfrm>
    </dsp:sp>
    <dsp:sp modelId="{EDDA43C1-D0C6-4A79-8AAA-903155E9D5C4}">
      <dsp:nvSpPr>
        <dsp:cNvPr id="0" name=""/>
        <dsp:cNvSpPr/>
      </dsp:nvSpPr>
      <dsp:spPr>
        <a:xfrm>
          <a:off x="0" y="2270295"/>
          <a:ext cx="6692813" cy="936000"/>
        </a:xfrm>
        <a:prstGeom prst="roundRect">
          <a:avLst/>
        </a:prstGeom>
        <a:gradFill rotWithShape="0">
          <a:gsLst>
            <a:gs pos="0">
              <a:schemeClr val="accent2">
                <a:hueOff val="-2712450"/>
                <a:satOff val="-1656"/>
                <a:lumOff val="6471"/>
                <a:alphaOff val="0"/>
                <a:tint val="96000"/>
                <a:lumMod val="100000"/>
              </a:schemeClr>
            </a:gs>
            <a:gs pos="78000">
              <a:schemeClr val="accent2">
                <a:hueOff val="-2712450"/>
                <a:satOff val="-1656"/>
                <a:lumOff val="6471"/>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a:t>Examples:</a:t>
          </a:r>
        </a:p>
      </dsp:txBody>
      <dsp:txXfrm>
        <a:off x="45692" y="2315987"/>
        <a:ext cx="6601429" cy="844616"/>
      </dsp:txXfrm>
    </dsp:sp>
    <dsp:sp modelId="{58150F6C-AFAA-46C6-8CFA-21D04AE86E67}">
      <dsp:nvSpPr>
        <dsp:cNvPr id="0" name=""/>
        <dsp:cNvSpPr/>
      </dsp:nvSpPr>
      <dsp:spPr>
        <a:xfrm>
          <a:off x="0" y="3206295"/>
          <a:ext cx="6692813" cy="1449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2497" tIns="50800" rIns="284480" bIns="50800" numCol="1" spcCol="1270" anchor="t" anchorCtr="0">
          <a:noAutofit/>
        </a:bodyPr>
        <a:lstStyle/>
        <a:p>
          <a:pPr marL="285750" lvl="1" indent="-285750" algn="l" defTabSz="1377950">
            <a:lnSpc>
              <a:spcPct val="90000"/>
            </a:lnSpc>
            <a:spcBef>
              <a:spcPct val="0"/>
            </a:spcBef>
            <a:spcAft>
              <a:spcPct val="20000"/>
            </a:spcAft>
            <a:buChar char="•"/>
          </a:pPr>
          <a:r>
            <a:rPr lang="en-US" sz="3100" kern="1200"/>
            <a:t>“If it ain’t broke, don’t fix it.”</a:t>
          </a:r>
        </a:p>
        <a:p>
          <a:pPr marL="285750" lvl="1" indent="-285750" algn="l" defTabSz="1377950">
            <a:lnSpc>
              <a:spcPct val="90000"/>
            </a:lnSpc>
            <a:spcBef>
              <a:spcPct val="0"/>
            </a:spcBef>
            <a:spcAft>
              <a:spcPct val="20000"/>
            </a:spcAft>
            <a:buChar char="•"/>
          </a:pPr>
          <a:r>
            <a:rPr lang="en-US" sz="3100" kern="1200"/>
            <a:t>“If you want a thing done well, do it yourself.”</a:t>
          </a:r>
        </a:p>
      </dsp:txBody>
      <dsp:txXfrm>
        <a:off x="0" y="3206295"/>
        <a:ext cx="6692813" cy="14490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4E4D95-1F95-4130-905F-4F854A50BF6A}">
      <dsp:nvSpPr>
        <dsp:cNvPr id="0" name=""/>
        <dsp:cNvSpPr/>
      </dsp:nvSpPr>
      <dsp:spPr>
        <a:xfrm>
          <a:off x="0" y="588"/>
          <a:ext cx="6692813" cy="13777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0F4EBB-0B32-4CBB-9FB8-A797E0B8F218}">
      <dsp:nvSpPr>
        <dsp:cNvPr id="0" name=""/>
        <dsp:cNvSpPr/>
      </dsp:nvSpPr>
      <dsp:spPr>
        <a:xfrm>
          <a:off x="416759" y="310575"/>
          <a:ext cx="757744" cy="7577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C2A6184-AE72-445F-B4EE-99D4AA88B898}">
      <dsp:nvSpPr>
        <dsp:cNvPr id="0" name=""/>
        <dsp:cNvSpPr/>
      </dsp:nvSpPr>
      <dsp:spPr>
        <a:xfrm>
          <a:off x="1591264" y="588"/>
          <a:ext cx="5101549" cy="1377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808" tIns="145808" rIns="145808" bIns="145808" numCol="1" spcCol="1270" anchor="ctr" anchorCtr="0">
          <a:noAutofit/>
        </a:bodyPr>
        <a:lstStyle/>
        <a:p>
          <a:pPr marL="0" lvl="0" indent="0" algn="l" defTabSz="1111250">
            <a:lnSpc>
              <a:spcPct val="90000"/>
            </a:lnSpc>
            <a:spcBef>
              <a:spcPct val="0"/>
            </a:spcBef>
            <a:spcAft>
              <a:spcPct val="35000"/>
            </a:spcAft>
            <a:buNone/>
          </a:pPr>
          <a:r>
            <a:rPr lang="en-US" sz="2500" kern="1200"/>
            <a:t>In general, any citation will be an appeal to authority.</a:t>
          </a:r>
        </a:p>
      </dsp:txBody>
      <dsp:txXfrm>
        <a:off x="1591264" y="588"/>
        <a:ext cx="5101549" cy="1377717"/>
      </dsp:txXfrm>
    </dsp:sp>
    <dsp:sp modelId="{5F9D7D89-D035-44FA-BEFC-0B67D89CA7B6}">
      <dsp:nvSpPr>
        <dsp:cNvPr id="0" name=""/>
        <dsp:cNvSpPr/>
      </dsp:nvSpPr>
      <dsp:spPr>
        <a:xfrm>
          <a:off x="0" y="1722736"/>
          <a:ext cx="6692813" cy="13777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75994F-566D-45C9-B3C7-A0557423C4A4}">
      <dsp:nvSpPr>
        <dsp:cNvPr id="0" name=""/>
        <dsp:cNvSpPr/>
      </dsp:nvSpPr>
      <dsp:spPr>
        <a:xfrm>
          <a:off x="416759" y="2032722"/>
          <a:ext cx="757744" cy="7577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BCC1DFB-6A37-4D25-B8A9-16A903018403}">
      <dsp:nvSpPr>
        <dsp:cNvPr id="0" name=""/>
        <dsp:cNvSpPr/>
      </dsp:nvSpPr>
      <dsp:spPr>
        <a:xfrm>
          <a:off x="1591264" y="1722736"/>
          <a:ext cx="5101549" cy="1377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808" tIns="145808" rIns="145808" bIns="145808" numCol="1" spcCol="1270" anchor="ctr" anchorCtr="0">
          <a:noAutofit/>
        </a:bodyPr>
        <a:lstStyle/>
        <a:p>
          <a:pPr marL="0" lvl="0" indent="0" algn="l" defTabSz="1111250">
            <a:lnSpc>
              <a:spcPct val="90000"/>
            </a:lnSpc>
            <a:spcBef>
              <a:spcPct val="0"/>
            </a:spcBef>
            <a:spcAft>
              <a:spcPct val="35000"/>
            </a:spcAft>
            <a:buNone/>
          </a:pPr>
          <a:r>
            <a:rPr lang="en-US" sz="2500" kern="1200"/>
            <a:t>Appeals to authority defer responsibility to another party.</a:t>
          </a:r>
        </a:p>
      </dsp:txBody>
      <dsp:txXfrm>
        <a:off x="1591264" y="1722736"/>
        <a:ext cx="5101549" cy="1377717"/>
      </dsp:txXfrm>
    </dsp:sp>
    <dsp:sp modelId="{41ABF08A-0728-49A4-9EFE-E36A8DDA2EAA}">
      <dsp:nvSpPr>
        <dsp:cNvPr id="0" name=""/>
        <dsp:cNvSpPr/>
      </dsp:nvSpPr>
      <dsp:spPr>
        <a:xfrm>
          <a:off x="0" y="3444883"/>
          <a:ext cx="6692813" cy="13777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34DD3C-06E4-4B82-8403-73861AD2BD8C}">
      <dsp:nvSpPr>
        <dsp:cNvPr id="0" name=""/>
        <dsp:cNvSpPr/>
      </dsp:nvSpPr>
      <dsp:spPr>
        <a:xfrm>
          <a:off x="416759" y="3754869"/>
          <a:ext cx="757744" cy="7577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655B208-3489-41FB-9706-9FCBC370CC19}">
      <dsp:nvSpPr>
        <dsp:cNvPr id="0" name=""/>
        <dsp:cNvSpPr/>
      </dsp:nvSpPr>
      <dsp:spPr>
        <a:xfrm>
          <a:off x="1591264" y="3444883"/>
          <a:ext cx="3011766" cy="1377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808" tIns="145808" rIns="145808" bIns="145808" numCol="1" spcCol="1270" anchor="ctr" anchorCtr="0">
          <a:noAutofit/>
        </a:bodyPr>
        <a:lstStyle/>
        <a:p>
          <a:pPr marL="0" lvl="0" indent="0" algn="l" defTabSz="1111250">
            <a:lnSpc>
              <a:spcPct val="90000"/>
            </a:lnSpc>
            <a:spcBef>
              <a:spcPct val="0"/>
            </a:spcBef>
            <a:spcAft>
              <a:spcPct val="35000"/>
            </a:spcAft>
            <a:buNone/>
          </a:pPr>
          <a:r>
            <a:rPr lang="en-US" sz="2500" kern="1200"/>
            <a:t>Examples of appeals:</a:t>
          </a:r>
        </a:p>
      </dsp:txBody>
      <dsp:txXfrm>
        <a:off x="1591264" y="3444883"/>
        <a:ext cx="3011766" cy="1377717"/>
      </dsp:txXfrm>
    </dsp:sp>
    <dsp:sp modelId="{2727BA82-06B3-4413-8014-8FE6ACE786DD}">
      <dsp:nvSpPr>
        <dsp:cNvPr id="0" name=""/>
        <dsp:cNvSpPr/>
      </dsp:nvSpPr>
      <dsp:spPr>
        <a:xfrm>
          <a:off x="4603030" y="3444883"/>
          <a:ext cx="2089783" cy="1377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808" tIns="145808" rIns="145808" bIns="145808" numCol="1" spcCol="1270" anchor="ctr" anchorCtr="0">
          <a:noAutofit/>
        </a:bodyPr>
        <a:lstStyle/>
        <a:p>
          <a:pPr marL="0" lvl="0" indent="0" algn="l" defTabSz="622300">
            <a:lnSpc>
              <a:spcPct val="90000"/>
            </a:lnSpc>
            <a:spcBef>
              <a:spcPct val="0"/>
            </a:spcBef>
            <a:spcAft>
              <a:spcPct val="35000"/>
            </a:spcAft>
            <a:buNone/>
          </a:pPr>
          <a:r>
            <a:rPr lang="en-US" sz="1400" kern="1200"/>
            <a:t>Citing a scientific study.</a:t>
          </a:r>
        </a:p>
        <a:p>
          <a:pPr marL="0" lvl="0" indent="0" algn="l" defTabSz="622300">
            <a:lnSpc>
              <a:spcPct val="90000"/>
            </a:lnSpc>
            <a:spcBef>
              <a:spcPct val="0"/>
            </a:spcBef>
            <a:spcAft>
              <a:spcPct val="35000"/>
            </a:spcAft>
            <a:buNone/>
          </a:pPr>
          <a:r>
            <a:rPr lang="en-US" sz="1400" kern="1200"/>
            <a:t>Citing a government organization.</a:t>
          </a:r>
        </a:p>
        <a:p>
          <a:pPr marL="0" lvl="0" indent="0" algn="l" defTabSz="622300">
            <a:lnSpc>
              <a:spcPct val="90000"/>
            </a:lnSpc>
            <a:spcBef>
              <a:spcPct val="0"/>
            </a:spcBef>
            <a:spcAft>
              <a:spcPct val="35000"/>
            </a:spcAft>
            <a:buNone/>
          </a:pPr>
          <a:r>
            <a:rPr lang="en-US" sz="1400" kern="1200"/>
            <a:t>Expert citations.</a:t>
          </a:r>
        </a:p>
      </dsp:txBody>
      <dsp:txXfrm>
        <a:off x="4603030" y="3444883"/>
        <a:ext cx="2089783" cy="1377717"/>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F8EAA4F-7239-4A25-81E1-C5CD4DE416D0}" type="datetimeFigureOut">
              <a:rPr lang="en-US" smtClean="0"/>
              <a:t>6/14/2019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4846B-4B54-42A7-B1BA-0666887D5C3F}" type="slidenum">
              <a:rPr lang="en-US" smtClean="0"/>
              <a:t>‹#›</a:t>
            </a:fld>
            <a:endParaRPr lang="en-US"/>
          </a:p>
        </p:txBody>
      </p:sp>
    </p:spTree>
    <p:extLst>
      <p:ext uri="{BB962C8B-B14F-4D97-AF65-F5344CB8AC3E}">
        <p14:creationId xmlns:p14="http://schemas.microsoft.com/office/powerpoint/2010/main" val="1877886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8EAA4F-7239-4A25-81E1-C5CD4DE416D0}" type="datetimeFigureOut">
              <a:rPr lang="en-US" smtClean="0"/>
              <a:t>6/14/2019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4846B-4B54-42A7-B1BA-0666887D5C3F}" type="slidenum">
              <a:rPr lang="en-US" smtClean="0"/>
              <a:t>‹#›</a:t>
            </a:fld>
            <a:endParaRPr lang="en-US"/>
          </a:p>
        </p:txBody>
      </p:sp>
    </p:spTree>
    <p:extLst>
      <p:ext uri="{BB962C8B-B14F-4D97-AF65-F5344CB8AC3E}">
        <p14:creationId xmlns:p14="http://schemas.microsoft.com/office/powerpoint/2010/main" val="3157386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8EAA4F-7239-4A25-81E1-C5CD4DE416D0}" type="datetimeFigureOut">
              <a:rPr lang="en-US" smtClean="0"/>
              <a:t>6/14/2019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4846B-4B54-42A7-B1BA-0666887D5C3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46886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8EAA4F-7239-4A25-81E1-C5CD4DE416D0}" type="datetimeFigureOut">
              <a:rPr lang="en-US" smtClean="0"/>
              <a:t>6/14/2019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4846B-4B54-42A7-B1BA-0666887D5C3F}" type="slidenum">
              <a:rPr lang="en-US" smtClean="0"/>
              <a:t>‹#›</a:t>
            </a:fld>
            <a:endParaRPr lang="en-US"/>
          </a:p>
        </p:txBody>
      </p:sp>
    </p:spTree>
    <p:extLst>
      <p:ext uri="{BB962C8B-B14F-4D97-AF65-F5344CB8AC3E}">
        <p14:creationId xmlns:p14="http://schemas.microsoft.com/office/powerpoint/2010/main" val="39983485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8EAA4F-7239-4A25-81E1-C5CD4DE416D0}" type="datetimeFigureOut">
              <a:rPr lang="en-US" smtClean="0"/>
              <a:t>6/14/2019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4846B-4B54-42A7-B1BA-0666887D5C3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077369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8EAA4F-7239-4A25-81E1-C5CD4DE416D0}" type="datetimeFigureOut">
              <a:rPr lang="en-US" smtClean="0"/>
              <a:t>6/14/2019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4846B-4B54-42A7-B1BA-0666887D5C3F}" type="slidenum">
              <a:rPr lang="en-US" smtClean="0"/>
              <a:t>‹#›</a:t>
            </a:fld>
            <a:endParaRPr lang="en-US"/>
          </a:p>
        </p:txBody>
      </p:sp>
    </p:spTree>
    <p:extLst>
      <p:ext uri="{BB962C8B-B14F-4D97-AF65-F5344CB8AC3E}">
        <p14:creationId xmlns:p14="http://schemas.microsoft.com/office/powerpoint/2010/main" val="1788088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8EAA4F-7239-4A25-81E1-C5CD4DE416D0}" type="datetimeFigureOut">
              <a:rPr lang="en-US" smtClean="0"/>
              <a:t>6/14/2019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4846B-4B54-42A7-B1BA-0666887D5C3F}" type="slidenum">
              <a:rPr lang="en-US" smtClean="0"/>
              <a:t>‹#›</a:t>
            </a:fld>
            <a:endParaRPr lang="en-US"/>
          </a:p>
        </p:txBody>
      </p:sp>
    </p:spTree>
    <p:extLst>
      <p:ext uri="{BB962C8B-B14F-4D97-AF65-F5344CB8AC3E}">
        <p14:creationId xmlns:p14="http://schemas.microsoft.com/office/powerpoint/2010/main" val="40864707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8EAA4F-7239-4A25-81E1-C5CD4DE416D0}" type="datetimeFigureOut">
              <a:rPr lang="en-US" smtClean="0"/>
              <a:t>6/14/2019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4846B-4B54-42A7-B1BA-0666887D5C3F}" type="slidenum">
              <a:rPr lang="en-US" smtClean="0"/>
              <a:t>‹#›</a:t>
            </a:fld>
            <a:endParaRPr lang="en-US"/>
          </a:p>
        </p:txBody>
      </p:sp>
    </p:spTree>
    <p:extLst>
      <p:ext uri="{BB962C8B-B14F-4D97-AF65-F5344CB8AC3E}">
        <p14:creationId xmlns:p14="http://schemas.microsoft.com/office/powerpoint/2010/main" val="3332702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8EAA4F-7239-4A25-81E1-C5CD4DE416D0}" type="datetimeFigureOut">
              <a:rPr lang="en-US" smtClean="0"/>
              <a:t>6/14/2019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4846B-4B54-42A7-B1BA-0666887D5C3F}" type="slidenum">
              <a:rPr lang="en-US" smtClean="0"/>
              <a:t>‹#›</a:t>
            </a:fld>
            <a:endParaRPr lang="en-US"/>
          </a:p>
        </p:txBody>
      </p:sp>
    </p:spTree>
    <p:extLst>
      <p:ext uri="{BB962C8B-B14F-4D97-AF65-F5344CB8AC3E}">
        <p14:creationId xmlns:p14="http://schemas.microsoft.com/office/powerpoint/2010/main" val="2583970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8EAA4F-7239-4A25-81E1-C5CD4DE416D0}" type="datetimeFigureOut">
              <a:rPr lang="en-US" smtClean="0"/>
              <a:t>6/14/2019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4846B-4B54-42A7-B1BA-0666887D5C3F}" type="slidenum">
              <a:rPr lang="en-US" smtClean="0"/>
              <a:t>‹#›</a:t>
            </a:fld>
            <a:endParaRPr lang="en-US"/>
          </a:p>
        </p:txBody>
      </p:sp>
    </p:spTree>
    <p:extLst>
      <p:ext uri="{BB962C8B-B14F-4D97-AF65-F5344CB8AC3E}">
        <p14:creationId xmlns:p14="http://schemas.microsoft.com/office/powerpoint/2010/main" val="2247472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8EAA4F-7239-4A25-81E1-C5CD4DE416D0}" type="datetimeFigureOut">
              <a:rPr lang="en-US" smtClean="0"/>
              <a:t>6/14/2019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34846B-4B54-42A7-B1BA-0666887D5C3F}" type="slidenum">
              <a:rPr lang="en-US" smtClean="0"/>
              <a:t>‹#›</a:t>
            </a:fld>
            <a:endParaRPr lang="en-US"/>
          </a:p>
        </p:txBody>
      </p:sp>
    </p:spTree>
    <p:extLst>
      <p:ext uri="{BB962C8B-B14F-4D97-AF65-F5344CB8AC3E}">
        <p14:creationId xmlns:p14="http://schemas.microsoft.com/office/powerpoint/2010/main" val="888851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8EAA4F-7239-4A25-81E1-C5CD4DE416D0}" type="datetimeFigureOut">
              <a:rPr lang="en-US" smtClean="0"/>
              <a:t>6/14/2019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34846B-4B54-42A7-B1BA-0666887D5C3F}" type="slidenum">
              <a:rPr lang="en-US" smtClean="0"/>
              <a:t>‹#›</a:t>
            </a:fld>
            <a:endParaRPr lang="en-US"/>
          </a:p>
        </p:txBody>
      </p:sp>
    </p:spTree>
    <p:extLst>
      <p:ext uri="{BB962C8B-B14F-4D97-AF65-F5344CB8AC3E}">
        <p14:creationId xmlns:p14="http://schemas.microsoft.com/office/powerpoint/2010/main" val="2845160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8EAA4F-7239-4A25-81E1-C5CD4DE416D0}" type="datetimeFigureOut">
              <a:rPr lang="en-US" smtClean="0"/>
              <a:t>6/14/2019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34846B-4B54-42A7-B1BA-0666887D5C3F}" type="slidenum">
              <a:rPr lang="en-US" smtClean="0"/>
              <a:t>‹#›</a:t>
            </a:fld>
            <a:endParaRPr lang="en-US"/>
          </a:p>
        </p:txBody>
      </p:sp>
    </p:spTree>
    <p:extLst>
      <p:ext uri="{BB962C8B-B14F-4D97-AF65-F5344CB8AC3E}">
        <p14:creationId xmlns:p14="http://schemas.microsoft.com/office/powerpoint/2010/main" val="2244624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8EAA4F-7239-4A25-81E1-C5CD4DE416D0}" type="datetimeFigureOut">
              <a:rPr lang="en-US" smtClean="0"/>
              <a:t>6/14/2019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34846B-4B54-42A7-B1BA-0666887D5C3F}" type="slidenum">
              <a:rPr lang="en-US" smtClean="0"/>
              <a:t>‹#›</a:t>
            </a:fld>
            <a:endParaRPr lang="en-US"/>
          </a:p>
        </p:txBody>
      </p:sp>
    </p:spTree>
    <p:extLst>
      <p:ext uri="{BB962C8B-B14F-4D97-AF65-F5344CB8AC3E}">
        <p14:creationId xmlns:p14="http://schemas.microsoft.com/office/powerpoint/2010/main" val="1094743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8EAA4F-7239-4A25-81E1-C5CD4DE416D0}" type="datetimeFigureOut">
              <a:rPr lang="en-US" smtClean="0"/>
              <a:t>6/14/2019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34846B-4B54-42A7-B1BA-0666887D5C3F}" type="slidenum">
              <a:rPr lang="en-US" smtClean="0"/>
              <a:t>‹#›</a:t>
            </a:fld>
            <a:endParaRPr lang="en-US"/>
          </a:p>
        </p:txBody>
      </p:sp>
    </p:spTree>
    <p:extLst>
      <p:ext uri="{BB962C8B-B14F-4D97-AF65-F5344CB8AC3E}">
        <p14:creationId xmlns:p14="http://schemas.microsoft.com/office/powerpoint/2010/main" val="3666129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34846B-4B54-42A7-B1BA-0666887D5C3F}" type="slidenum">
              <a:rPr lang="en-US" smtClean="0"/>
              <a:t>‹#›</a:t>
            </a:fld>
            <a:endParaRPr lang="en-US"/>
          </a:p>
        </p:txBody>
      </p:sp>
      <p:sp>
        <p:nvSpPr>
          <p:cNvPr id="5" name="Date Placeholder 4"/>
          <p:cNvSpPr>
            <a:spLocks noGrp="1"/>
          </p:cNvSpPr>
          <p:nvPr>
            <p:ph type="dt" sz="half" idx="10"/>
          </p:nvPr>
        </p:nvSpPr>
        <p:spPr/>
        <p:txBody>
          <a:bodyPr/>
          <a:lstStyle/>
          <a:p>
            <a:fld id="{CF8EAA4F-7239-4A25-81E1-C5CD4DE416D0}" type="datetimeFigureOut">
              <a:rPr lang="en-US" smtClean="0"/>
              <a:t>6/14/2019</a:t>
            </a:fld>
            <a:endParaRPr lang="en-US"/>
          </a:p>
        </p:txBody>
      </p:sp>
    </p:spTree>
    <p:extLst>
      <p:ext uri="{BB962C8B-B14F-4D97-AF65-F5344CB8AC3E}">
        <p14:creationId xmlns:p14="http://schemas.microsoft.com/office/powerpoint/2010/main" val="2959221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F8EAA4F-7239-4A25-81E1-C5CD4DE416D0}" type="datetimeFigureOut">
              <a:rPr lang="en-US" smtClean="0"/>
              <a:t>6/14/2019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934846B-4B54-42A7-B1BA-0666887D5C3F}" type="slidenum">
              <a:rPr lang="en-US" smtClean="0"/>
              <a:t>‹#›</a:t>
            </a:fld>
            <a:endParaRPr lang="en-US"/>
          </a:p>
        </p:txBody>
      </p:sp>
    </p:spTree>
    <p:extLst>
      <p:ext uri="{BB962C8B-B14F-4D97-AF65-F5344CB8AC3E}">
        <p14:creationId xmlns:p14="http://schemas.microsoft.com/office/powerpoint/2010/main" val="5850385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ADFFC45-3DC9-4433-926F-043E879D9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5F26A87-0610-435F-AA13-BD658385C9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67230" y="-8468"/>
            <a:ext cx="4763558" cy="6866467"/>
            <a:chOff x="67175" y="-8467"/>
            <a:chExt cx="4763558" cy="6866467"/>
          </a:xfrm>
        </p:grpSpPr>
        <p:cxnSp>
          <p:nvCxnSpPr>
            <p:cNvPr id="11" name="Straight Connector 10">
              <a:extLst>
                <a:ext uri="{FF2B5EF4-FFF2-40B4-BE49-F238E27FC236}">
                  <a16:creationId xmlns:a16="http://schemas.microsoft.com/office/drawing/2014/main" id="{E6321436-5AAD-4FB6-BB0D-316D4540E8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94B0BD33-3D46-4F43-947A-825DFEF610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92E26C27-E1F5-47DC-9F83-469D196C5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95F944E7-2B4E-4AE2-B4DB-846FF8AE0B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FF14952D-390F-46CC-B302-73DDD9C4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867CDE55-B22A-40D0-882A-9452919EE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8C409231-C942-4808-B529-DAC32A7DB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A208274D-FA62-4C93-BFFE-F884B5921A9F}"/>
              </a:ext>
            </a:extLst>
          </p:cNvPr>
          <p:cNvSpPr>
            <a:spLocks noGrp="1"/>
          </p:cNvSpPr>
          <p:nvPr>
            <p:ph type="ctrTitle"/>
          </p:nvPr>
        </p:nvSpPr>
        <p:spPr>
          <a:xfrm>
            <a:off x="677335" y="1282701"/>
            <a:ext cx="5096060" cy="4307148"/>
          </a:xfrm>
        </p:spPr>
        <p:txBody>
          <a:bodyPr anchor="ctr">
            <a:normAutofit/>
          </a:bodyPr>
          <a:lstStyle/>
          <a:p>
            <a:r>
              <a:rPr lang="en-US" dirty="0"/>
              <a:t>Rhetorical Strategies for the SAT Essay</a:t>
            </a:r>
          </a:p>
        </p:txBody>
      </p:sp>
      <p:sp>
        <p:nvSpPr>
          <p:cNvPr id="19" name="Freeform: Shape 18">
            <a:extLst>
              <a:ext uri="{FF2B5EF4-FFF2-40B4-BE49-F238E27FC236}">
                <a16:creationId xmlns:a16="http://schemas.microsoft.com/office/drawing/2014/main" id="{69370F01-B8C9-4CE4-824C-92B2792E6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6497" y="-8468"/>
            <a:ext cx="5074930" cy="6866468"/>
          </a:xfrm>
          <a:custGeom>
            <a:avLst/>
            <a:gdLst>
              <a:gd name="connsiteX0" fmla="*/ 0 w 5074930"/>
              <a:gd name="connsiteY0" fmla="*/ 0 h 6858000"/>
              <a:gd name="connsiteX1" fmla="*/ 1249825 w 5074930"/>
              <a:gd name="connsiteY1" fmla="*/ 0 h 6858000"/>
              <a:gd name="connsiteX2" fmla="*/ 1249825 w 5074930"/>
              <a:gd name="connsiteY2" fmla="*/ 8457 h 6858000"/>
              <a:gd name="connsiteX3" fmla="*/ 5074930 w 5074930"/>
              <a:gd name="connsiteY3" fmla="*/ 8457 h 6858000"/>
              <a:gd name="connsiteX4" fmla="*/ 5074930 w 5074930"/>
              <a:gd name="connsiteY4" fmla="*/ 6858000 h 6858000"/>
              <a:gd name="connsiteX5" fmla="*/ 1249825 w 5074930"/>
              <a:gd name="connsiteY5" fmla="*/ 6858000 h 6858000"/>
              <a:gd name="connsiteX6" fmla="*/ 1109383 w 507493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4930" h="685800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929B205D-E96A-47A4-B2B3-EDA156AB8771}"/>
              </a:ext>
            </a:extLst>
          </p:cNvPr>
          <p:cNvSpPr>
            <a:spLocks noGrp="1"/>
          </p:cNvSpPr>
          <p:nvPr>
            <p:ph type="subTitle" idx="1"/>
          </p:nvPr>
        </p:nvSpPr>
        <p:spPr>
          <a:xfrm>
            <a:off x="7821120" y="2876315"/>
            <a:ext cx="3602567" cy="1096899"/>
          </a:xfrm>
        </p:spPr>
        <p:txBody>
          <a:bodyPr anchor="ctr">
            <a:normAutofit/>
          </a:bodyPr>
          <a:lstStyle/>
          <a:p>
            <a:pPr algn="l"/>
            <a:r>
              <a:rPr lang="en-US" dirty="0">
                <a:solidFill>
                  <a:srgbClr val="FFFFFF"/>
                </a:solidFill>
              </a:rPr>
              <a:t>Tomas Matzner</a:t>
            </a:r>
          </a:p>
        </p:txBody>
      </p:sp>
    </p:spTree>
    <p:extLst>
      <p:ext uri="{BB962C8B-B14F-4D97-AF65-F5344CB8AC3E}">
        <p14:creationId xmlns:p14="http://schemas.microsoft.com/office/powerpoint/2010/main" val="3032531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E730B56-027A-4D90-A2FD-D13A62A7A4C2}"/>
              </a:ext>
            </a:extLst>
          </p:cNvPr>
          <p:cNvSpPr>
            <a:spLocks noGrp="1"/>
          </p:cNvSpPr>
          <p:nvPr>
            <p:ph type="title"/>
          </p:nvPr>
        </p:nvSpPr>
        <p:spPr>
          <a:xfrm>
            <a:off x="643467" y="816638"/>
            <a:ext cx="3367359" cy="5224724"/>
          </a:xfrm>
        </p:spPr>
        <p:txBody>
          <a:bodyPr anchor="ctr">
            <a:normAutofit/>
          </a:bodyPr>
          <a:lstStyle/>
          <a:p>
            <a:r>
              <a:rPr lang="en-US" dirty="0"/>
              <a:t>Ethos</a:t>
            </a:r>
          </a:p>
        </p:txBody>
      </p:sp>
      <p:sp>
        <p:nvSpPr>
          <p:cNvPr id="3" name="Content Placeholder 2">
            <a:extLst>
              <a:ext uri="{FF2B5EF4-FFF2-40B4-BE49-F238E27FC236}">
                <a16:creationId xmlns:a16="http://schemas.microsoft.com/office/drawing/2014/main" id="{FB207253-4275-4E67-8DF8-6CD5DD1967CE}"/>
              </a:ext>
            </a:extLst>
          </p:cNvPr>
          <p:cNvSpPr>
            <a:spLocks noGrp="1"/>
          </p:cNvSpPr>
          <p:nvPr>
            <p:ph idx="1"/>
          </p:nvPr>
        </p:nvSpPr>
        <p:spPr>
          <a:xfrm>
            <a:off x="4654295" y="816638"/>
            <a:ext cx="4619706" cy="5224724"/>
          </a:xfrm>
        </p:spPr>
        <p:txBody>
          <a:bodyPr anchor="ctr">
            <a:normAutofit/>
          </a:bodyPr>
          <a:lstStyle/>
          <a:p>
            <a:r>
              <a:rPr lang="en-US" dirty="0"/>
              <a:t>Ethos builds credibility.</a:t>
            </a:r>
          </a:p>
          <a:p>
            <a:r>
              <a:rPr lang="en-US" dirty="0"/>
              <a:t>Appeals to:</a:t>
            </a:r>
          </a:p>
          <a:p>
            <a:pPr lvl="1"/>
            <a:r>
              <a:rPr lang="en-US" dirty="0"/>
              <a:t>Authority</a:t>
            </a:r>
          </a:p>
          <a:p>
            <a:pPr lvl="1"/>
            <a:r>
              <a:rPr lang="en-US" dirty="0"/>
              <a:t>Ethics</a:t>
            </a:r>
          </a:p>
          <a:p>
            <a:pPr lvl="1"/>
            <a:r>
              <a:rPr lang="en-US" dirty="0"/>
              <a:t>Morals</a:t>
            </a:r>
          </a:p>
          <a:p>
            <a:pPr lvl="1"/>
            <a:r>
              <a:rPr lang="en-US" dirty="0"/>
              <a:t>Ideology</a:t>
            </a:r>
          </a:p>
          <a:p>
            <a:pPr lvl="1"/>
            <a:r>
              <a:rPr lang="en-US" dirty="0"/>
              <a:t>Doctrine</a:t>
            </a:r>
          </a:p>
        </p:txBody>
      </p:sp>
    </p:spTree>
    <p:extLst>
      <p:ext uri="{BB962C8B-B14F-4D97-AF65-F5344CB8AC3E}">
        <p14:creationId xmlns:p14="http://schemas.microsoft.com/office/powerpoint/2010/main" val="3312513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B5AA8A5-25CC-4295-892F-367FCDAF2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9DD65AA-8280-4962-92F3-DF1CB5334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9068" y="-8467"/>
            <a:ext cx="4766733" cy="6866467"/>
            <a:chOff x="7425267" y="-8467"/>
            <a:chExt cx="4766733" cy="6866467"/>
          </a:xfrm>
        </p:grpSpPr>
        <p:cxnSp>
          <p:nvCxnSpPr>
            <p:cNvPr id="13" name="Straight Connector 12">
              <a:extLst>
                <a:ext uri="{FF2B5EF4-FFF2-40B4-BE49-F238E27FC236}">
                  <a16:creationId xmlns:a16="http://schemas.microsoft.com/office/drawing/2014/main" id="{88942788-FC6D-44C2-BFC1-6F064710DA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1093AC6-E5C2-4894-A520-5BE11049F2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F2EF9281-EAD8-4973-938C-52DECCD0F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F4D52681-7A79-4750-8E02-7C30DBAFE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F132E88E-8003-49D3-88BD-E18DF696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8C986A99-157C-40D0-97AD-371B6F55E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264123D5-6D32-4F54-BAD5-43A5BAF6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FCA8C06-6A3E-4C39-9EF2-117987331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3F93416A-6C44-4D77-A94A-DEBC035EA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C15B2C7-5974-4796-870F-EA0CC11EFDEB}"/>
              </a:ext>
            </a:extLst>
          </p:cNvPr>
          <p:cNvSpPr>
            <a:spLocks noGrp="1"/>
          </p:cNvSpPr>
          <p:nvPr>
            <p:ph type="title"/>
          </p:nvPr>
        </p:nvSpPr>
        <p:spPr>
          <a:xfrm>
            <a:off x="652481" y="1382486"/>
            <a:ext cx="3547581" cy="4093028"/>
          </a:xfrm>
        </p:spPr>
        <p:txBody>
          <a:bodyPr anchor="ctr">
            <a:normAutofit/>
          </a:bodyPr>
          <a:lstStyle/>
          <a:p>
            <a:r>
              <a:rPr lang="en-US" sz="4400">
                <a:solidFill>
                  <a:schemeClr val="accent1">
                    <a:lumMod val="75000"/>
                  </a:schemeClr>
                </a:solidFill>
              </a:rPr>
              <a:t>Aphorisms (Ethos)</a:t>
            </a:r>
          </a:p>
        </p:txBody>
      </p:sp>
      <p:sp>
        <p:nvSpPr>
          <p:cNvPr id="23" name="Rectangle 22">
            <a:extLst>
              <a:ext uri="{FF2B5EF4-FFF2-40B4-BE49-F238E27FC236}">
                <a16:creationId xmlns:a16="http://schemas.microsoft.com/office/drawing/2014/main" id="{24C6BC13-FB1E-48CC-B421-3D0603972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2625" y="0"/>
            <a:ext cx="64493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1E5DFF8-94A7-4F1D-8BD3-020DBB88B67B}"/>
              </a:ext>
            </a:extLst>
          </p:cNvPr>
          <p:cNvGraphicFramePr>
            <a:graphicFrameLocks noGrp="1"/>
          </p:cNvGraphicFramePr>
          <p:nvPr>
            <p:ph idx="1"/>
            <p:extLst>
              <p:ext uri="{D42A27DB-BD31-4B8C-83A1-F6EECF244321}">
                <p14:modId xmlns:p14="http://schemas.microsoft.com/office/powerpoint/2010/main" val="968737097"/>
              </p:ext>
            </p:extLst>
          </p:nvPr>
        </p:nvGraphicFramePr>
        <p:xfrm>
          <a:off x="4852543" y="944564"/>
          <a:ext cx="6692814" cy="48231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8788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B5AA8A5-25CC-4295-892F-367FCDAF2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9DD65AA-8280-4962-92F3-DF1CB5334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9068" y="-8467"/>
            <a:ext cx="4766733" cy="6866467"/>
            <a:chOff x="7425267" y="-8467"/>
            <a:chExt cx="4766733" cy="6866467"/>
          </a:xfrm>
        </p:grpSpPr>
        <p:cxnSp>
          <p:nvCxnSpPr>
            <p:cNvPr id="13" name="Straight Connector 12">
              <a:extLst>
                <a:ext uri="{FF2B5EF4-FFF2-40B4-BE49-F238E27FC236}">
                  <a16:creationId xmlns:a16="http://schemas.microsoft.com/office/drawing/2014/main" id="{88942788-FC6D-44C2-BFC1-6F064710DA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1093AC6-E5C2-4894-A520-5BE11049F2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F2EF9281-EAD8-4973-938C-52DECCD0F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F4D52681-7A79-4750-8E02-7C30DBAFE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F132E88E-8003-49D3-88BD-E18DF696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8C986A99-157C-40D0-97AD-371B6F55E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264123D5-6D32-4F54-BAD5-43A5BAF6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FCA8C06-6A3E-4C39-9EF2-117987331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3F93416A-6C44-4D77-A94A-DEBC035EA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EA625AAF-73F3-4DCB-8B17-47011A8E0186}"/>
              </a:ext>
            </a:extLst>
          </p:cNvPr>
          <p:cNvSpPr>
            <a:spLocks noGrp="1"/>
          </p:cNvSpPr>
          <p:nvPr>
            <p:ph type="title"/>
          </p:nvPr>
        </p:nvSpPr>
        <p:spPr>
          <a:xfrm>
            <a:off x="652481" y="1382486"/>
            <a:ext cx="3547581" cy="4093028"/>
          </a:xfrm>
        </p:spPr>
        <p:txBody>
          <a:bodyPr anchor="ctr">
            <a:normAutofit/>
          </a:bodyPr>
          <a:lstStyle/>
          <a:p>
            <a:r>
              <a:rPr lang="en-US" sz="4400">
                <a:solidFill>
                  <a:schemeClr val="accent1">
                    <a:lumMod val="75000"/>
                  </a:schemeClr>
                </a:solidFill>
              </a:rPr>
              <a:t>Appeal to Authority (Ethos)</a:t>
            </a:r>
          </a:p>
        </p:txBody>
      </p:sp>
      <p:sp>
        <p:nvSpPr>
          <p:cNvPr id="23" name="Rectangle 22">
            <a:extLst>
              <a:ext uri="{FF2B5EF4-FFF2-40B4-BE49-F238E27FC236}">
                <a16:creationId xmlns:a16="http://schemas.microsoft.com/office/drawing/2014/main" id="{24C6BC13-FB1E-48CC-B421-3D0603972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2625" y="0"/>
            <a:ext cx="64493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D3B3AC1-61A3-475C-A02F-0B6E5030B987}"/>
              </a:ext>
            </a:extLst>
          </p:cNvPr>
          <p:cNvGraphicFramePr>
            <a:graphicFrameLocks noGrp="1"/>
          </p:cNvGraphicFramePr>
          <p:nvPr>
            <p:ph idx="1"/>
            <p:extLst>
              <p:ext uri="{D42A27DB-BD31-4B8C-83A1-F6EECF244321}">
                <p14:modId xmlns:p14="http://schemas.microsoft.com/office/powerpoint/2010/main" val="1032272571"/>
              </p:ext>
            </p:extLst>
          </p:nvPr>
        </p:nvGraphicFramePr>
        <p:xfrm>
          <a:off x="4852543" y="944564"/>
          <a:ext cx="6692814" cy="48231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55965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B5AA8A5-25CC-4295-892F-367FCDAF2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9DD65AA-8280-4962-92F3-DF1CB5334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9068" y="-8467"/>
            <a:ext cx="4766733" cy="6866467"/>
            <a:chOff x="7425267" y="-8467"/>
            <a:chExt cx="4766733" cy="6866467"/>
          </a:xfrm>
        </p:grpSpPr>
        <p:cxnSp>
          <p:nvCxnSpPr>
            <p:cNvPr id="13" name="Straight Connector 12">
              <a:extLst>
                <a:ext uri="{FF2B5EF4-FFF2-40B4-BE49-F238E27FC236}">
                  <a16:creationId xmlns:a16="http://schemas.microsoft.com/office/drawing/2014/main" id="{88942788-FC6D-44C2-BFC1-6F064710DA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1093AC6-E5C2-4894-A520-5BE11049F2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F2EF9281-EAD8-4973-938C-52DECCD0F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F4D52681-7A79-4750-8E02-7C30DBAFE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F132E88E-8003-49D3-88BD-E18DF696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8C986A99-157C-40D0-97AD-371B6F55E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264123D5-6D32-4F54-BAD5-43A5BAF6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FCA8C06-6A3E-4C39-9EF2-117987331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3F93416A-6C44-4D77-A94A-DEBC035EA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268ECCE-0A12-43AF-9DA7-84FC4175ED11}"/>
              </a:ext>
            </a:extLst>
          </p:cNvPr>
          <p:cNvSpPr>
            <a:spLocks noGrp="1"/>
          </p:cNvSpPr>
          <p:nvPr>
            <p:ph type="title"/>
          </p:nvPr>
        </p:nvSpPr>
        <p:spPr>
          <a:xfrm>
            <a:off x="652481" y="1382486"/>
            <a:ext cx="3547581" cy="4093028"/>
          </a:xfrm>
        </p:spPr>
        <p:txBody>
          <a:bodyPr anchor="ctr">
            <a:normAutofit/>
          </a:bodyPr>
          <a:lstStyle/>
          <a:p>
            <a:r>
              <a:rPr lang="en-US" sz="4400">
                <a:solidFill>
                  <a:schemeClr val="accent1">
                    <a:lumMod val="75000"/>
                  </a:schemeClr>
                </a:solidFill>
              </a:rPr>
              <a:t>Appeal to Authority, Continued (Ethos)</a:t>
            </a:r>
          </a:p>
        </p:txBody>
      </p:sp>
      <p:sp>
        <p:nvSpPr>
          <p:cNvPr id="23" name="Rectangle 22">
            <a:extLst>
              <a:ext uri="{FF2B5EF4-FFF2-40B4-BE49-F238E27FC236}">
                <a16:creationId xmlns:a16="http://schemas.microsoft.com/office/drawing/2014/main" id="{24C6BC13-FB1E-48CC-B421-3D0603972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2625" y="0"/>
            <a:ext cx="64493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A1176A99-F48E-4D0E-9E4B-0F8E1E555501}"/>
              </a:ext>
            </a:extLst>
          </p:cNvPr>
          <p:cNvGraphicFramePr>
            <a:graphicFrameLocks noGrp="1"/>
          </p:cNvGraphicFramePr>
          <p:nvPr>
            <p:ph idx="1"/>
            <p:extLst>
              <p:ext uri="{D42A27DB-BD31-4B8C-83A1-F6EECF244321}">
                <p14:modId xmlns:p14="http://schemas.microsoft.com/office/powerpoint/2010/main" val="454680033"/>
              </p:ext>
            </p:extLst>
          </p:nvPr>
        </p:nvGraphicFramePr>
        <p:xfrm>
          <a:off x="4852543" y="944564"/>
          <a:ext cx="6692814" cy="48231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83930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B5AA8A5-25CC-4295-892F-367FCDAF2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9DD65AA-8280-4962-92F3-DF1CB5334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9068" y="-8467"/>
            <a:ext cx="4766733" cy="6866467"/>
            <a:chOff x="7425267" y="-8467"/>
            <a:chExt cx="4766733" cy="6866467"/>
          </a:xfrm>
        </p:grpSpPr>
        <p:cxnSp>
          <p:nvCxnSpPr>
            <p:cNvPr id="13" name="Straight Connector 12">
              <a:extLst>
                <a:ext uri="{FF2B5EF4-FFF2-40B4-BE49-F238E27FC236}">
                  <a16:creationId xmlns:a16="http://schemas.microsoft.com/office/drawing/2014/main" id="{88942788-FC6D-44C2-BFC1-6F064710DA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1093AC6-E5C2-4894-A520-5BE11049F2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F2EF9281-EAD8-4973-938C-52DECCD0F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F4D52681-7A79-4750-8E02-7C30DBAFE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F132E88E-8003-49D3-88BD-E18DF696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8C986A99-157C-40D0-97AD-371B6F55E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264123D5-6D32-4F54-BAD5-43A5BAF6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FCA8C06-6A3E-4C39-9EF2-117987331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3F93416A-6C44-4D77-A94A-DEBC035EA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5D47699D-D5BA-46F1-9935-28037D8983A6}"/>
              </a:ext>
            </a:extLst>
          </p:cNvPr>
          <p:cNvSpPr>
            <a:spLocks noGrp="1"/>
          </p:cNvSpPr>
          <p:nvPr>
            <p:ph type="title"/>
          </p:nvPr>
        </p:nvSpPr>
        <p:spPr>
          <a:xfrm>
            <a:off x="652481" y="1382486"/>
            <a:ext cx="3547581" cy="4093028"/>
          </a:xfrm>
        </p:spPr>
        <p:txBody>
          <a:bodyPr anchor="ctr">
            <a:normAutofit/>
          </a:bodyPr>
          <a:lstStyle/>
          <a:p>
            <a:r>
              <a:rPr lang="en-US" sz="4400">
                <a:solidFill>
                  <a:schemeClr val="accent1">
                    <a:lumMod val="75000"/>
                  </a:schemeClr>
                </a:solidFill>
              </a:rPr>
              <a:t>Rhetorical Questions (Ethos)</a:t>
            </a:r>
          </a:p>
        </p:txBody>
      </p:sp>
      <p:sp>
        <p:nvSpPr>
          <p:cNvPr id="23" name="Rectangle 22">
            <a:extLst>
              <a:ext uri="{FF2B5EF4-FFF2-40B4-BE49-F238E27FC236}">
                <a16:creationId xmlns:a16="http://schemas.microsoft.com/office/drawing/2014/main" id="{24C6BC13-FB1E-48CC-B421-3D0603972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2625" y="0"/>
            <a:ext cx="64493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4D13FBA-9B85-4E9E-9A13-51F682EC949B}"/>
              </a:ext>
            </a:extLst>
          </p:cNvPr>
          <p:cNvGraphicFramePr>
            <a:graphicFrameLocks noGrp="1"/>
          </p:cNvGraphicFramePr>
          <p:nvPr>
            <p:ph idx="1"/>
            <p:extLst>
              <p:ext uri="{D42A27DB-BD31-4B8C-83A1-F6EECF244321}">
                <p14:modId xmlns:p14="http://schemas.microsoft.com/office/powerpoint/2010/main" val="2685082678"/>
              </p:ext>
            </p:extLst>
          </p:nvPr>
        </p:nvGraphicFramePr>
        <p:xfrm>
          <a:off x="4852543" y="944564"/>
          <a:ext cx="6692814" cy="48231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36305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1B51E69-3496-482D-A3DA-FDF1F35FEEF8}"/>
              </a:ext>
            </a:extLst>
          </p:cNvPr>
          <p:cNvSpPr>
            <a:spLocks noGrp="1"/>
          </p:cNvSpPr>
          <p:nvPr>
            <p:ph type="title"/>
          </p:nvPr>
        </p:nvSpPr>
        <p:spPr>
          <a:xfrm>
            <a:off x="643467" y="816638"/>
            <a:ext cx="3367359" cy="5224724"/>
          </a:xfrm>
        </p:spPr>
        <p:txBody>
          <a:bodyPr anchor="ctr">
            <a:normAutofit/>
          </a:bodyPr>
          <a:lstStyle/>
          <a:p>
            <a:r>
              <a:rPr lang="en-US" dirty="0"/>
              <a:t>Pathos</a:t>
            </a:r>
          </a:p>
        </p:txBody>
      </p:sp>
      <p:sp>
        <p:nvSpPr>
          <p:cNvPr id="3" name="Content Placeholder 2">
            <a:extLst>
              <a:ext uri="{FF2B5EF4-FFF2-40B4-BE49-F238E27FC236}">
                <a16:creationId xmlns:a16="http://schemas.microsoft.com/office/drawing/2014/main" id="{80C41CD8-E81F-4C72-910C-416344866A3E}"/>
              </a:ext>
            </a:extLst>
          </p:cNvPr>
          <p:cNvSpPr>
            <a:spLocks noGrp="1"/>
          </p:cNvSpPr>
          <p:nvPr>
            <p:ph idx="1"/>
          </p:nvPr>
        </p:nvSpPr>
        <p:spPr>
          <a:xfrm>
            <a:off x="4654295" y="816638"/>
            <a:ext cx="4619706" cy="5224724"/>
          </a:xfrm>
        </p:spPr>
        <p:txBody>
          <a:bodyPr anchor="ctr">
            <a:normAutofit/>
          </a:bodyPr>
          <a:lstStyle/>
          <a:p>
            <a:r>
              <a:rPr lang="en-US" dirty="0"/>
              <a:t>Pathos is the last side of the rhetorical triangle.</a:t>
            </a:r>
          </a:p>
          <a:p>
            <a:r>
              <a:rPr lang="en-US" dirty="0"/>
              <a:t>It is also the weakest.</a:t>
            </a:r>
          </a:p>
          <a:p>
            <a:r>
              <a:rPr lang="en-US" dirty="0"/>
              <a:t>Appeals to emotions and is often informal.</a:t>
            </a:r>
          </a:p>
        </p:txBody>
      </p:sp>
    </p:spTree>
    <p:extLst>
      <p:ext uri="{BB962C8B-B14F-4D97-AF65-F5344CB8AC3E}">
        <p14:creationId xmlns:p14="http://schemas.microsoft.com/office/powerpoint/2010/main" val="1097013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B5AA8A5-25CC-4295-892F-367FCDAF2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9DD65AA-8280-4962-92F3-DF1CB5334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9068" y="-8467"/>
            <a:ext cx="4766733" cy="6866467"/>
            <a:chOff x="7425267" y="-8467"/>
            <a:chExt cx="4766733" cy="6866467"/>
          </a:xfrm>
        </p:grpSpPr>
        <p:cxnSp>
          <p:nvCxnSpPr>
            <p:cNvPr id="13" name="Straight Connector 12">
              <a:extLst>
                <a:ext uri="{FF2B5EF4-FFF2-40B4-BE49-F238E27FC236}">
                  <a16:creationId xmlns:a16="http://schemas.microsoft.com/office/drawing/2014/main" id="{88942788-FC6D-44C2-BFC1-6F064710DA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1093AC6-E5C2-4894-A520-5BE11049F2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F2EF9281-EAD8-4973-938C-52DECCD0F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F4D52681-7A79-4750-8E02-7C30DBAFE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F132E88E-8003-49D3-88BD-E18DF696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8C986A99-157C-40D0-97AD-371B6F55E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264123D5-6D32-4F54-BAD5-43A5BAF6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FCA8C06-6A3E-4C39-9EF2-117987331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3F93416A-6C44-4D77-A94A-DEBC035EA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E6B3448C-6301-43A0-9FF9-693BE7EF7C8B}"/>
              </a:ext>
            </a:extLst>
          </p:cNvPr>
          <p:cNvSpPr>
            <a:spLocks noGrp="1"/>
          </p:cNvSpPr>
          <p:nvPr>
            <p:ph type="title"/>
          </p:nvPr>
        </p:nvSpPr>
        <p:spPr>
          <a:xfrm>
            <a:off x="652481" y="1382486"/>
            <a:ext cx="3547581" cy="4093028"/>
          </a:xfrm>
        </p:spPr>
        <p:txBody>
          <a:bodyPr anchor="ctr">
            <a:normAutofit/>
          </a:bodyPr>
          <a:lstStyle/>
          <a:p>
            <a:r>
              <a:rPr lang="en-US" sz="4400">
                <a:solidFill>
                  <a:schemeClr val="accent1">
                    <a:lumMod val="75000"/>
                  </a:schemeClr>
                </a:solidFill>
              </a:rPr>
              <a:t>Some Examples of Pathos</a:t>
            </a:r>
          </a:p>
        </p:txBody>
      </p:sp>
      <p:sp>
        <p:nvSpPr>
          <p:cNvPr id="23" name="Rectangle 22">
            <a:extLst>
              <a:ext uri="{FF2B5EF4-FFF2-40B4-BE49-F238E27FC236}">
                <a16:creationId xmlns:a16="http://schemas.microsoft.com/office/drawing/2014/main" id="{24C6BC13-FB1E-48CC-B421-3D0603972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2625" y="0"/>
            <a:ext cx="64493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3FD2936-473C-45D6-AEB5-91EBB825A003}"/>
              </a:ext>
            </a:extLst>
          </p:cNvPr>
          <p:cNvGraphicFramePr>
            <a:graphicFrameLocks noGrp="1"/>
          </p:cNvGraphicFramePr>
          <p:nvPr>
            <p:ph idx="1"/>
            <p:extLst>
              <p:ext uri="{D42A27DB-BD31-4B8C-83A1-F6EECF244321}">
                <p14:modId xmlns:p14="http://schemas.microsoft.com/office/powerpoint/2010/main" val="327102620"/>
              </p:ext>
            </p:extLst>
          </p:nvPr>
        </p:nvGraphicFramePr>
        <p:xfrm>
          <a:off x="4852543" y="944564"/>
          <a:ext cx="6692814" cy="48231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9355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B5AA8A5-25CC-4295-892F-367FCDAF2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9DD65AA-8280-4962-92F3-DF1CB5334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9068" y="-8467"/>
            <a:ext cx="4766733" cy="6866467"/>
            <a:chOff x="7425267" y="-8467"/>
            <a:chExt cx="4766733" cy="6866467"/>
          </a:xfrm>
        </p:grpSpPr>
        <p:cxnSp>
          <p:nvCxnSpPr>
            <p:cNvPr id="13" name="Straight Connector 12">
              <a:extLst>
                <a:ext uri="{FF2B5EF4-FFF2-40B4-BE49-F238E27FC236}">
                  <a16:creationId xmlns:a16="http://schemas.microsoft.com/office/drawing/2014/main" id="{88942788-FC6D-44C2-BFC1-6F064710DA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1093AC6-E5C2-4894-A520-5BE11049F2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F2EF9281-EAD8-4973-938C-52DECCD0F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F4D52681-7A79-4750-8E02-7C30DBAFE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F132E88E-8003-49D3-88BD-E18DF696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8C986A99-157C-40D0-97AD-371B6F55E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264123D5-6D32-4F54-BAD5-43A5BAF6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FCA8C06-6A3E-4C39-9EF2-117987331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3F93416A-6C44-4D77-A94A-DEBC035EA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EF335A06-CFD1-45B4-9DDB-A88096CC462B}"/>
              </a:ext>
            </a:extLst>
          </p:cNvPr>
          <p:cNvSpPr>
            <a:spLocks noGrp="1"/>
          </p:cNvSpPr>
          <p:nvPr>
            <p:ph type="title"/>
          </p:nvPr>
        </p:nvSpPr>
        <p:spPr>
          <a:xfrm>
            <a:off x="652481" y="1382486"/>
            <a:ext cx="3547581" cy="4093028"/>
          </a:xfrm>
        </p:spPr>
        <p:txBody>
          <a:bodyPr anchor="ctr">
            <a:normAutofit/>
          </a:bodyPr>
          <a:lstStyle/>
          <a:p>
            <a:r>
              <a:rPr lang="en-US" sz="4400">
                <a:solidFill>
                  <a:schemeClr val="accent1">
                    <a:lumMod val="75000"/>
                  </a:schemeClr>
                </a:solidFill>
              </a:rPr>
              <a:t>Ways to Use Pathos</a:t>
            </a:r>
          </a:p>
        </p:txBody>
      </p:sp>
      <p:sp>
        <p:nvSpPr>
          <p:cNvPr id="23" name="Rectangle 22">
            <a:extLst>
              <a:ext uri="{FF2B5EF4-FFF2-40B4-BE49-F238E27FC236}">
                <a16:creationId xmlns:a16="http://schemas.microsoft.com/office/drawing/2014/main" id="{24C6BC13-FB1E-48CC-B421-3D0603972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2625" y="0"/>
            <a:ext cx="64493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9D0950D0-EBB1-4A0E-A5DA-76EFF4CD4D2E}"/>
              </a:ext>
            </a:extLst>
          </p:cNvPr>
          <p:cNvGraphicFramePr>
            <a:graphicFrameLocks noGrp="1"/>
          </p:cNvGraphicFramePr>
          <p:nvPr>
            <p:ph idx="1"/>
            <p:extLst>
              <p:ext uri="{D42A27DB-BD31-4B8C-83A1-F6EECF244321}">
                <p14:modId xmlns:p14="http://schemas.microsoft.com/office/powerpoint/2010/main" val="655070109"/>
              </p:ext>
            </p:extLst>
          </p:nvPr>
        </p:nvGraphicFramePr>
        <p:xfrm>
          <a:off x="4852543" y="944564"/>
          <a:ext cx="6692814" cy="48231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33022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B5AA8A5-25CC-4295-892F-367FCDAF2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9DD65AA-8280-4962-92F3-DF1CB5334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9068" y="-8467"/>
            <a:ext cx="4766733" cy="6866467"/>
            <a:chOff x="7425267" y="-8467"/>
            <a:chExt cx="4766733" cy="6866467"/>
          </a:xfrm>
        </p:grpSpPr>
        <p:cxnSp>
          <p:nvCxnSpPr>
            <p:cNvPr id="13" name="Straight Connector 12">
              <a:extLst>
                <a:ext uri="{FF2B5EF4-FFF2-40B4-BE49-F238E27FC236}">
                  <a16:creationId xmlns:a16="http://schemas.microsoft.com/office/drawing/2014/main" id="{88942788-FC6D-44C2-BFC1-6F064710DA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1093AC6-E5C2-4894-A520-5BE11049F2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F2EF9281-EAD8-4973-938C-52DECCD0F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F4D52681-7A79-4750-8E02-7C30DBAFE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F132E88E-8003-49D3-88BD-E18DF696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8C986A99-157C-40D0-97AD-371B6F55E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264123D5-6D32-4F54-BAD5-43A5BAF6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FCA8C06-6A3E-4C39-9EF2-117987331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3F93416A-6C44-4D77-A94A-DEBC035EA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90984C53-524D-45B8-84D0-B2843863918D}"/>
              </a:ext>
            </a:extLst>
          </p:cNvPr>
          <p:cNvSpPr>
            <a:spLocks noGrp="1"/>
          </p:cNvSpPr>
          <p:nvPr>
            <p:ph type="title"/>
          </p:nvPr>
        </p:nvSpPr>
        <p:spPr>
          <a:xfrm>
            <a:off x="652481" y="1382486"/>
            <a:ext cx="3547581" cy="4093028"/>
          </a:xfrm>
        </p:spPr>
        <p:txBody>
          <a:bodyPr anchor="ctr">
            <a:normAutofit/>
          </a:bodyPr>
          <a:lstStyle/>
          <a:p>
            <a:r>
              <a:rPr lang="en-US" sz="4400">
                <a:solidFill>
                  <a:schemeClr val="accent1">
                    <a:lumMod val="75000"/>
                  </a:schemeClr>
                </a:solidFill>
              </a:rPr>
              <a:t>Ways to Use Pathos, Continued</a:t>
            </a:r>
          </a:p>
        </p:txBody>
      </p:sp>
      <p:sp>
        <p:nvSpPr>
          <p:cNvPr id="23" name="Rectangle 22">
            <a:extLst>
              <a:ext uri="{FF2B5EF4-FFF2-40B4-BE49-F238E27FC236}">
                <a16:creationId xmlns:a16="http://schemas.microsoft.com/office/drawing/2014/main" id="{24C6BC13-FB1E-48CC-B421-3D0603972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2625" y="0"/>
            <a:ext cx="64493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EA85C277-C4CF-4A58-ABE8-CD8A53B2203E}"/>
              </a:ext>
            </a:extLst>
          </p:cNvPr>
          <p:cNvGraphicFramePr>
            <a:graphicFrameLocks noGrp="1"/>
          </p:cNvGraphicFramePr>
          <p:nvPr>
            <p:ph idx="1"/>
            <p:extLst>
              <p:ext uri="{D42A27DB-BD31-4B8C-83A1-F6EECF244321}">
                <p14:modId xmlns:p14="http://schemas.microsoft.com/office/powerpoint/2010/main" val="3694599443"/>
              </p:ext>
            </p:extLst>
          </p:nvPr>
        </p:nvGraphicFramePr>
        <p:xfrm>
          <a:off x="4852543" y="944564"/>
          <a:ext cx="6692814" cy="48231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82935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B71F80-1F92-4074-84D9-16A062B21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54F865-60D6-43AF-A51C-53E44AEC052B}"/>
              </a:ext>
            </a:extLst>
          </p:cNvPr>
          <p:cNvSpPr>
            <a:spLocks noGrp="1"/>
          </p:cNvSpPr>
          <p:nvPr>
            <p:ph type="title"/>
          </p:nvPr>
        </p:nvSpPr>
        <p:spPr>
          <a:xfrm>
            <a:off x="1286933" y="609600"/>
            <a:ext cx="10197494" cy="1099457"/>
          </a:xfrm>
        </p:spPr>
        <p:txBody>
          <a:bodyPr>
            <a:normAutofit/>
          </a:bodyPr>
          <a:lstStyle/>
          <a:p>
            <a:pPr>
              <a:lnSpc>
                <a:spcPct val="90000"/>
              </a:lnSpc>
            </a:pPr>
            <a:r>
              <a:rPr lang="en-US" dirty="0"/>
              <a:t>Rhetorical Triangle</a:t>
            </a:r>
            <a:br>
              <a:rPr lang="en-US" dirty="0"/>
            </a:br>
            <a:endParaRPr lang="en-US" dirty="0"/>
          </a:p>
        </p:txBody>
      </p:sp>
      <p:sp>
        <p:nvSpPr>
          <p:cNvPr id="12" name="Isosceles Triangle 11">
            <a:extLst>
              <a:ext uri="{FF2B5EF4-FFF2-40B4-BE49-F238E27FC236}">
                <a16:creationId xmlns:a16="http://schemas.microsoft.com/office/drawing/2014/main" id="{7209C9DA-6E0D-46D9-8275-C52222D8C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3EB57A4D-E0D0-46DA-B339-F24CA46FA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4D4CD0A5-4746-4CE0-88B1-A4398EEC6905}"/>
              </a:ext>
            </a:extLst>
          </p:cNvPr>
          <p:cNvGraphicFramePr>
            <a:graphicFrameLocks noGrp="1"/>
          </p:cNvGraphicFramePr>
          <p:nvPr>
            <p:ph idx="1"/>
            <p:extLst>
              <p:ext uri="{D42A27DB-BD31-4B8C-83A1-F6EECF244321}">
                <p14:modId xmlns:p14="http://schemas.microsoft.com/office/powerpoint/2010/main" val="3519772855"/>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6767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6328CE-EB66-4BBA-B221-A05D14ECB64D}"/>
              </a:ext>
            </a:extLst>
          </p:cNvPr>
          <p:cNvSpPr>
            <a:spLocks noGrp="1"/>
          </p:cNvSpPr>
          <p:nvPr>
            <p:ph type="title"/>
          </p:nvPr>
        </p:nvSpPr>
        <p:spPr>
          <a:xfrm>
            <a:off x="1043950" y="1179151"/>
            <a:ext cx="3300646" cy="4463889"/>
          </a:xfrm>
        </p:spPr>
        <p:txBody>
          <a:bodyPr anchor="ctr">
            <a:normAutofit/>
          </a:bodyPr>
          <a:lstStyle/>
          <a:p>
            <a:r>
              <a:rPr lang="en-US" dirty="0"/>
              <a:t>Logos</a:t>
            </a:r>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C82051D-C776-4A13-8A47-61A1ABF699A6}"/>
              </a:ext>
            </a:extLst>
          </p:cNvPr>
          <p:cNvSpPr>
            <a:spLocks noGrp="1"/>
          </p:cNvSpPr>
          <p:nvPr>
            <p:ph idx="1"/>
          </p:nvPr>
        </p:nvSpPr>
        <p:spPr>
          <a:xfrm>
            <a:off x="4978918" y="1109145"/>
            <a:ext cx="6341016" cy="4603900"/>
          </a:xfrm>
        </p:spPr>
        <p:txBody>
          <a:bodyPr anchor="ctr">
            <a:normAutofit/>
          </a:bodyPr>
          <a:lstStyle/>
          <a:p>
            <a:r>
              <a:rPr lang="en-US" dirty="0"/>
              <a:t>When analyzing the author’s logic, it is important to specify what reasoning is being used.</a:t>
            </a:r>
          </a:p>
          <a:p>
            <a:r>
              <a:rPr lang="en-US" dirty="0"/>
              <a:t>There are many different kinds of logical reasoning.</a:t>
            </a:r>
          </a:p>
        </p:txBody>
      </p: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243863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B5AA8A5-25CC-4295-892F-367FCDAF2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9DD65AA-8280-4962-92F3-DF1CB5334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9068" y="-8467"/>
            <a:ext cx="4766733" cy="6866467"/>
            <a:chOff x="7425267" y="-8467"/>
            <a:chExt cx="4766733" cy="6866467"/>
          </a:xfrm>
        </p:grpSpPr>
        <p:cxnSp>
          <p:nvCxnSpPr>
            <p:cNvPr id="13" name="Straight Connector 12">
              <a:extLst>
                <a:ext uri="{FF2B5EF4-FFF2-40B4-BE49-F238E27FC236}">
                  <a16:creationId xmlns:a16="http://schemas.microsoft.com/office/drawing/2014/main" id="{88942788-FC6D-44C2-BFC1-6F064710DA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1093AC6-E5C2-4894-A520-5BE11049F2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F2EF9281-EAD8-4973-938C-52DECCD0F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F4D52681-7A79-4750-8E02-7C30DBAFE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F132E88E-8003-49D3-88BD-E18DF696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8C986A99-157C-40D0-97AD-371B6F55E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264123D5-6D32-4F54-BAD5-43A5BAF6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FCA8C06-6A3E-4C39-9EF2-117987331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3F93416A-6C44-4D77-A94A-DEBC035EA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3FBD31D1-36CA-42F4-AAD9-8BE36E23A0CC}"/>
              </a:ext>
            </a:extLst>
          </p:cNvPr>
          <p:cNvSpPr>
            <a:spLocks noGrp="1"/>
          </p:cNvSpPr>
          <p:nvPr>
            <p:ph type="title"/>
          </p:nvPr>
        </p:nvSpPr>
        <p:spPr>
          <a:xfrm>
            <a:off x="652481" y="1382486"/>
            <a:ext cx="3547581" cy="4093028"/>
          </a:xfrm>
        </p:spPr>
        <p:txBody>
          <a:bodyPr anchor="ctr">
            <a:normAutofit/>
          </a:bodyPr>
          <a:lstStyle/>
          <a:p>
            <a:r>
              <a:rPr lang="en-US" sz="4400">
                <a:solidFill>
                  <a:schemeClr val="accent1">
                    <a:lumMod val="75000"/>
                  </a:schemeClr>
                </a:solidFill>
              </a:rPr>
              <a:t>Inductive reasoning (Logos)</a:t>
            </a:r>
          </a:p>
        </p:txBody>
      </p:sp>
      <p:sp>
        <p:nvSpPr>
          <p:cNvPr id="23" name="Rectangle 22">
            <a:extLst>
              <a:ext uri="{FF2B5EF4-FFF2-40B4-BE49-F238E27FC236}">
                <a16:creationId xmlns:a16="http://schemas.microsoft.com/office/drawing/2014/main" id="{24C6BC13-FB1E-48CC-B421-3D0603972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2625" y="0"/>
            <a:ext cx="64493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24C49E72-A771-42A0-97E8-6B7AA33E27D4}"/>
              </a:ext>
            </a:extLst>
          </p:cNvPr>
          <p:cNvGraphicFramePr>
            <a:graphicFrameLocks noGrp="1"/>
          </p:cNvGraphicFramePr>
          <p:nvPr>
            <p:ph idx="1"/>
            <p:extLst>
              <p:ext uri="{D42A27DB-BD31-4B8C-83A1-F6EECF244321}">
                <p14:modId xmlns:p14="http://schemas.microsoft.com/office/powerpoint/2010/main" val="543087482"/>
              </p:ext>
            </p:extLst>
          </p:nvPr>
        </p:nvGraphicFramePr>
        <p:xfrm>
          <a:off x="4852543" y="944564"/>
          <a:ext cx="6692814" cy="48231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8680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B5AA8A5-25CC-4295-892F-367FCDAF2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9DD65AA-8280-4962-92F3-DF1CB5334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9068" y="-8467"/>
            <a:ext cx="4766733" cy="6866467"/>
            <a:chOff x="7425267" y="-8467"/>
            <a:chExt cx="4766733" cy="6866467"/>
          </a:xfrm>
        </p:grpSpPr>
        <p:cxnSp>
          <p:nvCxnSpPr>
            <p:cNvPr id="13" name="Straight Connector 12">
              <a:extLst>
                <a:ext uri="{FF2B5EF4-FFF2-40B4-BE49-F238E27FC236}">
                  <a16:creationId xmlns:a16="http://schemas.microsoft.com/office/drawing/2014/main" id="{88942788-FC6D-44C2-BFC1-6F064710DA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1093AC6-E5C2-4894-A520-5BE11049F2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F2EF9281-EAD8-4973-938C-52DECCD0F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F4D52681-7A79-4750-8E02-7C30DBAFE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F132E88E-8003-49D3-88BD-E18DF696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8C986A99-157C-40D0-97AD-371B6F55E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264123D5-6D32-4F54-BAD5-43A5BAF6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FCA8C06-6A3E-4C39-9EF2-117987331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3F93416A-6C44-4D77-A94A-DEBC035EA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A0062241-AD0E-4702-B801-47B48960BE60}"/>
              </a:ext>
            </a:extLst>
          </p:cNvPr>
          <p:cNvSpPr>
            <a:spLocks noGrp="1"/>
          </p:cNvSpPr>
          <p:nvPr>
            <p:ph type="title"/>
          </p:nvPr>
        </p:nvSpPr>
        <p:spPr>
          <a:xfrm>
            <a:off x="652481" y="1382486"/>
            <a:ext cx="3547581" cy="4093028"/>
          </a:xfrm>
        </p:spPr>
        <p:txBody>
          <a:bodyPr anchor="ctr">
            <a:normAutofit/>
          </a:bodyPr>
          <a:lstStyle/>
          <a:p>
            <a:r>
              <a:rPr lang="en-US" sz="4400">
                <a:solidFill>
                  <a:schemeClr val="accent1">
                    <a:lumMod val="75000"/>
                  </a:schemeClr>
                </a:solidFill>
              </a:rPr>
              <a:t>Deductive Reasoning (Logos)</a:t>
            </a:r>
          </a:p>
        </p:txBody>
      </p:sp>
      <p:sp>
        <p:nvSpPr>
          <p:cNvPr id="23" name="Rectangle 22">
            <a:extLst>
              <a:ext uri="{FF2B5EF4-FFF2-40B4-BE49-F238E27FC236}">
                <a16:creationId xmlns:a16="http://schemas.microsoft.com/office/drawing/2014/main" id="{24C6BC13-FB1E-48CC-B421-3D0603972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2625" y="0"/>
            <a:ext cx="64493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E92B86B-DFCC-4082-A649-2BDA13481650}"/>
              </a:ext>
            </a:extLst>
          </p:cNvPr>
          <p:cNvGraphicFramePr>
            <a:graphicFrameLocks noGrp="1"/>
          </p:cNvGraphicFramePr>
          <p:nvPr>
            <p:ph idx="1"/>
            <p:extLst>
              <p:ext uri="{D42A27DB-BD31-4B8C-83A1-F6EECF244321}">
                <p14:modId xmlns:p14="http://schemas.microsoft.com/office/powerpoint/2010/main" val="76542636"/>
              </p:ext>
            </p:extLst>
          </p:nvPr>
        </p:nvGraphicFramePr>
        <p:xfrm>
          <a:off x="4852543" y="944564"/>
          <a:ext cx="6692814" cy="48231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24675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B5AA8A5-25CC-4295-892F-367FCDAF2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9DD65AA-8280-4962-92F3-DF1CB5334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9068" y="-8467"/>
            <a:ext cx="4766733" cy="6866467"/>
            <a:chOff x="7425267" y="-8467"/>
            <a:chExt cx="4766733" cy="6866467"/>
          </a:xfrm>
        </p:grpSpPr>
        <p:cxnSp>
          <p:nvCxnSpPr>
            <p:cNvPr id="13" name="Straight Connector 12">
              <a:extLst>
                <a:ext uri="{FF2B5EF4-FFF2-40B4-BE49-F238E27FC236}">
                  <a16:creationId xmlns:a16="http://schemas.microsoft.com/office/drawing/2014/main" id="{88942788-FC6D-44C2-BFC1-6F064710DA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1093AC6-E5C2-4894-A520-5BE11049F2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F2EF9281-EAD8-4973-938C-52DECCD0F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F4D52681-7A79-4750-8E02-7C30DBAFE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F132E88E-8003-49D3-88BD-E18DF696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8C986A99-157C-40D0-97AD-371B6F55E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264123D5-6D32-4F54-BAD5-43A5BAF6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FCA8C06-6A3E-4C39-9EF2-117987331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3F93416A-6C44-4D77-A94A-DEBC035EA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217C53D2-5A61-41F7-B1DC-2279AE5038FB}"/>
              </a:ext>
            </a:extLst>
          </p:cNvPr>
          <p:cNvSpPr>
            <a:spLocks noGrp="1"/>
          </p:cNvSpPr>
          <p:nvPr>
            <p:ph type="title"/>
          </p:nvPr>
        </p:nvSpPr>
        <p:spPr>
          <a:xfrm>
            <a:off x="652481" y="1382486"/>
            <a:ext cx="3547581" cy="4093028"/>
          </a:xfrm>
        </p:spPr>
        <p:txBody>
          <a:bodyPr anchor="ctr">
            <a:normAutofit/>
          </a:bodyPr>
          <a:lstStyle/>
          <a:p>
            <a:r>
              <a:rPr lang="en-US" sz="4400" i="1">
                <a:solidFill>
                  <a:schemeClr val="accent1">
                    <a:lumMod val="75000"/>
                  </a:schemeClr>
                </a:solidFill>
              </a:rPr>
              <a:t>Reductio Ad Absurdum</a:t>
            </a:r>
          </a:p>
        </p:txBody>
      </p:sp>
      <p:sp>
        <p:nvSpPr>
          <p:cNvPr id="23" name="Rectangle 22">
            <a:extLst>
              <a:ext uri="{FF2B5EF4-FFF2-40B4-BE49-F238E27FC236}">
                <a16:creationId xmlns:a16="http://schemas.microsoft.com/office/drawing/2014/main" id="{24C6BC13-FB1E-48CC-B421-3D0603972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2625" y="0"/>
            <a:ext cx="64493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800766F-6924-4468-99A6-70302675B0F2}"/>
              </a:ext>
            </a:extLst>
          </p:cNvPr>
          <p:cNvGraphicFramePr>
            <a:graphicFrameLocks noGrp="1"/>
          </p:cNvGraphicFramePr>
          <p:nvPr>
            <p:ph idx="1"/>
            <p:extLst>
              <p:ext uri="{D42A27DB-BD31-4B8C-83A1-F6EECF244321}">
                <p14:modId xmlns:p14="http://schemas.microsoft.com/office/powerpoint/2010/main" val="423481494"/>
              </p:ext>
            </p:extLst>
          </p:nvPr>
        </p:nvGraphicFramePr>
        <p:xfrm>
          <a:off x="4852543" y="944564"/>
          <a:ext cx="6692814" cy="48231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78851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B5AA8A5-25CC-4295-892F-367FCDAF2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9DD65AA-8280-4962-92F3-DF1CB5334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9068" y="-8467"/>
            <a:ext cx="4766733" cy="6866467"/>
            <a:chOff x="7425267" y="-8467"/>
            <a:chExt cx="4766733" cy="6866467"/>
          </a:xfrm>
        </p:grpSpPr>
        <p:cxnSp>
          <p:nvCxnSpPr>
            <p:cNvPr id="13" name="Straight Connector 12">
              <a:extLst>
                <a:ext uri="{FF2B5EF4-FFF2-40B4-BE49-F238E27FC236}">
                  <a16:creationId xmlns:a16="http://schemas.microsoft.com/office/drawing/2014/main" id="{88942788-FC6D-44C2-BFC1-6F064710DA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1093AC6-E5C2-4894-A520-5BE11049F2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F2EF9281-EAD8-4973-938C-52DECCD0F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F4D52681-7A79-4750-8E02-7C30DBAFE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F132E88E-8003-49D3-88BD-E18DF696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8C986A99-157C-40D0-97AD-371B6F55E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264123D5-6D32-4F54-BAD5-43A5BAF6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FCA8C06-6A3E-4C39-9EF2-117987331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3F93416A-6C44-4D77-A94A-DEBC035EA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BCC3E4C9-1EA9-4C2B-8F0C-5CD3D872EF6D}"/>
              </a:ext>
            </a:extLst>
          </p:cNvPr>
          <p:cNvSpPr>
            <a:spLocks noGrp="1"/>
          </p:cNvSpPr>
          <p:nvPr>
            <p:ph type="title"/>
          </p:nvPr>
        </p:nvSpPr>
        <p:spPr>
          <a:xfrm>
            <a:off x="652481" y="1382486"/>
            <a:ext cx="3547581" cy="4093028"/>
          </a:xfrm>
        </p:spPr>
        <p:txBody>
          <a:bodyPr anchor="ctr">
            <a:normAutofit/>
          </a:bodyPr>
          <a:lstStyle/>
          <a:p>
            <a:r>
              <a:rPr lang="en-US" sz="4400" dirty="0">
                <a:solidFill>
                  <a:schemeClr val="accent1">
                    <a:lumMod val="75000"/>
                  </a:schemeClr>
                </a:solidFill>
              </a:rPr>
              <a:t>Fallacious Reasoning</a:t>
            </a:r>
            <a:br>
              <a:rPr lang="en-US" sz="4400" dirty="0">
                <a:solidFill>
                  <a:schemeClr val="accent1">
                    <a:lumMod val="75000"/>
                  </a:schemeClr>
                </a:solidFill>
              </a:rPr>
            </a:br>
            <a:r>
              <a:rPr lang="en-US" sz="4400" dirty="0">
                <a:solidFill>
                  <a:schemeClr val="accent1">
                    <a:lumMod val="75000"/>
                  </a:schemeClr>
                </a:solidFill>
              </a:rPr>
              <a:t>(Logos)</a:t>
            </a:r>
          </a:p>
        </p:txBody>
      </p:sp>
      <p:sp>
        <p:nvSpPr>
          <p:cNvPr id="23" name="Rectangle 22">
            <a:extLst>
              <a:ext uri="{FF2B5EF4-FFF2-40B4-BE49-F238E27FC236}">
                <a16:creationId xmlns:a16="http://schemas.microsoft.com/office/drawing/2014/main" id="{24C6BC13-FB1E-48CC-B421-3D0603972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2625" y="0"/>
            <a:ext cx="64493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A7478E72-67F8-42E8-9243-DD20B7742886}"/>
              </a:ext>
            </a:extLst>
          </p:cNvPr>
          <p:cNvGraphicFramePr>
            <a:graphicFrameLocks noGrp="1"/>
          </p:cNvGraphicFramePr>
          <p:nvPr>
            <p:ph idx="1"/>
            <p:extLst>
              <p:ext uri="{D42A27DB-BD31-4B8C-83A1-F6EECF244321}">
                <p14:modId xmlns:p14="http://schemas.microsoft.com/office/powerpoint/2010/main" val="479179809"/>
              </p:ext>
            </p:extLst>
          </p:nvPr>
        </p:nvGraphicFramePr>
        <p:xfrm>
          <a:off x="4852543" y="944564"/>
          <a:ext cx="6692814" cy="48231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4515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B5AA8A5-25CC-4295-892F-367FCDAF2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9DD65AA-8280-4962-92F3-DF1CB5334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9068" y="-8467"/>
            <a:ext cx="4766733" cy="6866467"/>
            <a:chOff x="7425267" y="-8467"/>
            <a:chExt cx="4766733" cy="6866467"/>
          </a:xfrm>
        </p:grpSpPr>
        <p:cxnSp>
          <p:nvCxnSpPr>
            <p:cNvPr id="13" name="Straight Connector 12">
              <a:extLst>
                <a:ext uri="{FF2B5EF4-FFF2-40B4-BE49-F238E27FC236}">
                  <a16:creationId xmlns:a16="http://schemas.microsoft.com/office/drawing/2014/main" id="{88942788-FC6D-44C2-BFC1-6F064710DA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1093AC6-E5C2-4894-A520-5BE11049F2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F2EF9281-EAD8-4973-938C-52DECCD0F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F4D52681-7A79-4750-8E02-7C30DBAFE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F132E88E-8003-49D3-88BD-E18DF696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8C986A99-157C-40D0-97AD-371B6F55E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264123D5-6D32-4F54-BAD5-43A5BAF6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FCA8C06-6A3E-4C39-9EF2-117987331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3F93416A-6C44-4D77-A94A-DEBC035EA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BCBEADA7-4189-4B0C-A887-1458A4D88DEE}"/>
              </a:ext>
            </a:extLst>
          </p:cNvPr>
          <p:cNvSpPr>
            <a:spLocks noGrp="1"/>
          </p:cNvSpPr>
          <p:nvPr>
            <p:ph type="title"/>
          </p:nvPr>
        </p:nvSpPr>
        <p:spPr>
          <a:xfrm>
            <a:off x="652481" y="1382486"/>
            <a:ext cx="3547581" cy="4093028"/>
          </a:xfrm>
        </p:spPr>
        <p:txBody>
          <a:bodyPr anchor="ctr">
            <a:normAutofit/>
          </a:bodyPr>
          <a:lstStyle/>
          <a:p>
            <a:r>
              <a:rPr lang="en-US" sz="4400">
                <a:solidFill>
                  <a:schemeClr val="accent1">
                    <a:lumMod val="75000"/>
                  </a:schemeClr>
                </a:solidFill>
              </a:rPr>
              <a:t>Ad Hominem (Logos)</a:t>
            </a:r>
          </a:p>
        </p:txBody>
      </p:sp>
      <p:sp>
        <p:nvSpPr>
          <p:cNvPr id="23" name="Rectangle 22">
            <a:extLst>
              <a:ext uri="{FF2B5EF4-FFF2-40B4-BE49-F238E27FC236}">
                <a16:creationId xmlns:a16="http://schemas.microsoft.com/office/drawing/2014/main" id="{24C6BC13-FB1E-48CC-B421-3D0603972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2625" y="0"/>
            <a:ext cx="64493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F1DBD5DC-4677-44B8-96D3-89576CBCF08B}"/>
              </a:ext>
            </a:extLst>
          </p:cNvPr>
          <p:cNvGraphicFramePr>
            <a:graphicFrameLocks noGrp="1"/>
          </p:cNvGraphicFramePr>
          <p:nvPr>
            <p:ph idx="1"/>
            <p:extLst>
              <p:ext uri="{D42A27DB-BD31-4B8C-83A1-F6EECF244321}">
                <p14:modId xmlns:p14="http://schemas.microsoft.com/office/powerpoint/2010/main" val="2646772559"/>
              </p:ext>
            </p:extLst>
          </p:nvPr>
        </p:nvGraphicFramePr>
        <p:xfrm>
          <a:off x="4852543" y="944564"/>
          <a:ext cx="6692814" cy="48231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0471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B5AA8A5-25CC-4295-892F-367FCDAF2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9DD65AA-8280-4962-92F3-DF1CB5334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9068" y="-8467"/>
            <a:ext cx="4766733" cy="6866467"/>
            <a:chOff x="7425267" y="-8467"/>
            <a:chExt cx="4766733" cy="6866467"/>
          </a:xfrm>
        </p:grpSpPr>
        <p:cxnSp>
          <p:nvCxnSpPr>
            <p:cNvPr id="13" name="Straight Connector 12">
              <a:extLst>
                <a:ext uri="{FF2B5EF4-FFF2-40B4-BE49-F238E27FC236}">
                  <a16:creationId xmlns:a16="http://schemas.microsoft.com/office/drawing/2014/main" id="{88942788-FC6D-44C2-BFC1-6F064710DA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1093AC6-E5C2-4894-A520-5BE11049F2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F2EF9281-EAD8-4973-938C-52DECCD0F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F4D52681-7A79-4750-8E02-7C30DBAFE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F132E88E-8003-49D3-88BD-E18DF696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8C986A99-157C-40D0-97AD-371B6F55E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264123D5-6D32-4F54-BAD5-43A5BAF6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FCA8C06-6A3E-4C39-9EF2-117987331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3F93416A-6C44-4D77-A94A-DEBC035EA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686E51E-B202-4143-BE9C-77425027851D}"/>
              </a:ext>
            </a:extLst>
          </p:cNvPr>
          <p:cNvSpPr>
            <a:spLocks noGrp="1"/>
          </p:cNvSpPr>
          <p:nvPr>
            <p:ph type="title"/>
          </p:nvPr>
        </p:nvSpPr>
        <p:spPr>
          <a:xfrm>
            <a:off x="652481" y="1382486"/>
            <a:ext cx="3547581" cy="4093028"/>
          </a:xfrm>
        </p:spPr>
        <p:txBody>
          <a:bodyPr anchor="ctr">
            <a:normAutofit/>
          </a:bodyPr>
          <a:lstStyle/>
          <a:p>
            <a:r>
              <a:rPr lang="en-US" sz="4400">
                <a:solidFill>
                  <a:schemeClr val="accent1">
                    <a:lumMod val="75000"/>
                  </a:schemeClr>
                </a:solidFill>
              </a:rPr>
              <a:t>Other Fallacious Reasonings (Logos)</a:t>
            </a:r>
          </a:p>
        </p:txBody>
      </p:sp>
      <p:sp>
        <p:nvSpPr>
          <p:cNvPr id="23" name="Rectangle 22">
            <a:extLst>
              <a:ext uri="{FF2B5EF4-FFF2-40B4-BE49-F238E27FC236}">
                <a16:creationId xmlns:a16="http://schemas.microsoft.com/office/drawing/2014/main" id="{24C6BC13-FB1E-48CC-B421-3D0603972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2625" y="0"/>
            <a:ext cx="64493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26F43E5E-E8AA-42C8-B79F-FFCBDE7D2F95}"/>
              </a:ext>
            </a:extLst>
          </p:cNvPr>
          <p:cNvGraphicFramePr>
            <a:graphicFrameLocks noGrp="1"/>
          </p:cNvGraphicFramePr>
          <p:nvPr>
            <p:ph idx="1"/>
            <p:extLst>
              <p:ext uri="{D42A27DB-BD31-4B8C-83A1-F6EECF244321}">
                <p14:modId xmlns:p14="http://schemas.microsoft.com/office/powerpoint/2010/main" val="3029418541"/>
              </p:ext>
            </p:extLst>
          </p:nvPr>
        </p:nvGraphicFramePr>
        <p:xfrm>
          <a:off x="4852543" y="944564"/>
          <a:ext cx="6692814" cy="48231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2721944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otalTime>5</TotalTime>
  <Words>692</Words>
  <Application>Microsoft Office PowerPoint</Application>
  <PresentationFormat>Widescreen</PresentationFormat>
  <Paragraphs>98</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Trebuchet MS</vt:lpstr>
      <vt:lpstr>Wingdings 3</vt:lpstr>
      <vt:lpstr>Facet</vt:lpstr>
      <vt:lpstr>Rhetorical Strategies for the SAT Essay</vt:lpstr>
      <vt:lpstr>Rhetorical Triangle </vt:lpstr>
      <vt:lpstr>Logos</vt:lpstr>
      <vt:lpstr>Inductive reasoning (Logos)</vt:lpstr>
      <vt:lpstr>Deductive Reasoning (Logos)</vt:lpstr>
      <vt:lpstr>Reductio Ad Absurdum</vt:lpstr>
      <vt:lpstr>Fallacious Reasoning (Logos)</vt:lpstr>
      <vt:lpstr>Ad Hominem (Logos)</vt:lpstr>
      <vt:lpstr>Other Fallacious Reasonings (Logos)</vt:lpstr>
      <vt:lpstr>Ethos</vt:lpstr>
      <vt:lpstr>Aphorisms (Ethos)</vt:lpstr>
      <vt:lpstr>Appeal to Authority (Ethos)</vt:lpstr>
      <vt:lpstr>Appeal to Authority, Continued (Ethos)</vt:lpstr>
      <vt:lpstr>Rhetorical Questions (Ethos)</vt:lpstr>
      <vt:lpstr>Pathos</vt:lpstr>
      <vt:lpstr>Some Examples of Pathos</vt:lpstr>
      <vt:lpstr>Ways to Use Pathos</vt:lpstr>
      <vt:lpstr>Ways to Use Pathos,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Rhetorical Strategies for the SAT Essay</dc:title>
  <dc:creator> </dc:creator>
  <cp:lastModifiedBy> </cp:lastModifiedBy>
  <cp:revision>2</cp:revision>
  <dcterms:created xsi:type="dcterms:W3CDTF">2019-06-14T16:33:26Z</dcterms:created>
  <dcterms:modified xsi:type="dcterms:W3CDTF">2019-06-14T16:39:20Z</dcterms:modified>
</cp:coreProperties>
</file>