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19/10/2018</a:t>
            </a:fld>
            <a:endParaRPr lang="pt-PT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19/10/2018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19/10/2018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19/10/2018</a:t>
            </a:fld>
            <a:endParaRPr lang="pt-PT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19/10/2018</a:t>
            </a:fld>
            <a:endParaRPr lang="pt-PT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mtClean="0"/>
              <a:t>Clique para editar o estilo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19/10/2018</a:t>
            </a:fld>
            <a:endParaRPr lang="pt-PT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19/10/2018</a:t>
            </a:fld>
            <a:endParaRPr lang="pt-PT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19/10/2018</a:t>
            </a:fld>
            <a:endParaRPr lang="pt-PT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19/10/2018</a:t>
            </a:fld>
            <a:endParaRPr lang="pt-PT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19/10/2018</a:t>
            </a:fld>
            <a:endParaRPr lang="pt-P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19/10/2018</a:t>
            </a:fld>
            <a:endParaRPr lang="pt-PT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1C270875-E729-438F-AD64-DA10B3256A5A}" type="datetimeFigureOut">
              <a:rPr lang="pt-PT" smtClean="0"/>
              <a:t>19/10/2018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784"/>
            <a:ext cx="9144000" cy="5377780"/>
          </a:xfrm>
          <a:prstGeom prst="rect">
            <a:avLst/>
          </a:prstGeom>
        </p:spPr>
      </p:pic>
      <p:sp>
        <p:nvSpPr>
          <p:cNvPr id="6" name="Rectângulo 5"/>
          <p:cNvSpPr/>
          <p:nvPr/>
        </p:nvSpPr>
        <p:spPr>
          <a:xfrm>
            <a:off x="539552" y="404664"/>
            <a:ext cx="77745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pt-PT" sz="5400" dirty="0"/>
              <a:t>KANBAN AGILE PROCESS</a:t>
            </a:r>
            <a:endParaRPr lang="pt-PT" sz="5400" b="1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280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ção de Conteúdo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54846"/>
            <a:ext cx="2494618" cy="2808312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4" name="Rectângulo 3"/>
          <p:cNvSpPr/>
          <p:nvPr/>
        </p:nvSpPr>
        <p:spPr>
          <a:xfrm>
            <a:off x="3275856" y="332656"/>
            <a:ext cx="209493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PT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História</a:t>
            </a:r>
            <a:endParaRPr lang="pt-PT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455" y="3212976"/>
            <a:ext cx="2375184" cy="23751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184558"/>
            <a:ext cx="3093720" cy="38100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07535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40767"/>
            <a:ext cx="7272808" cy="5010157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635896" y="548680"/>
            <a:ext cx="4829538" cy="1066800"/>
          </a:xfrm>
        </p:spPr>
        <p:txBody>
          <a:bodyPr>
            <a:normAutofit fontScale="90000"/>
          </a:bodyPr>
          <a:lstStyle/>
          <a:p>
            <a:r>
              <a:rPr lang="pt-PT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Práticas</a:t>
            </a:r>
            <a:r>
              <a:rPr lang="pt-PT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pt-PT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18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ângulo 3"/>
          <p:cNvSpPr/>
          <p:nvPr/>
        </p:nvSpPr>
        <p:spPr>
          <a:xfrm>
            <a:off x="3147704" y="476672"/>
            <a:ext cx="235192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Princípios</a:t>
            </a:r>
            <a:endParaRPr lang="pt-PT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7" name="Marcador de Posição de Conteúdo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84" y="1700808"/>
            <a:ext cx="6282765" cy="374441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2116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844824"/>
            <a:ext cx="5904762" cy="41809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67544" y="260648"/>
            <a:ext cx="7680960" cy="10668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Princípios</a:t>
            </a:r>
            <a:endParaRPr lang="pt-PT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349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28800"/>
            <a:ext cx="6265020" cy="417876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627784" y="404664"/>
            <a:ext cx="7680960" cy="1066800"/>
          </a:xfrm>
        </p:spPr>
        <p:txBody>
          <a:bodyPr>
            <a:normAutofit fontScale="90000"/>
          </a:bodyPr>
          <a:lstStyle/>
          <a:p>
            <a:r>
              <a:rPr lang="pt-PT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Prós VS Contras</a:t>
            </a:r>
            <a:r>
              <a:rPr lang="pt-PT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pt-PT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3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TM01790491[[fn=Mylar]]</Template>
  <TotalTime>29</TotalTime>
  <Words>10</Words>
  <Application>Microsoft Office PowerPoint</Application>
  <PresentationFormat>Apresentação no Ecrã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7" baseType="lpstr">
      <vt:lpstr>Mylar</vt:lpstr>
      <vt:lpstr>Apresentação do PowerPoint</vt:lpstr>
      <vt:lpstr>Apresentação do PowerPoint</vt:lpstr>
      <vt:lpstr>Práticas </vt:lpstr>
      <vt:lpstr>Apresentação do PowerPoint</vt:lpstr>
      <vt:lpstr>Princípios</vt:lpstr>
      <vt:lpstr>Prós VS Contras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Pablito Escobar</dc:creator>
  <cp:lastModifiedBy>Utilizador</cp:lastModifiedBy>
  <cp:revision>5</cp:revision>
  <dcterms:created xsi:type="dcterms:W3CDTF">2018-10-18T16:24:16Z</dcterms:created>
  <dcterms:modified xsi:type="dcterms:W3CDTF">2018-10-19T17:29:07Z</dcterms:modified>
</cp:coreProperties>
</file>