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B5E884D-CDB1-453C-8523-CC92C3CBA2E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74320" y="5486400"/>
            <a:ext cx="356616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Brought to you by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120640" y="1463040"/>
            <a:ext cx="4875480" cy="60184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880" y="19440"/>
            <a:ext cx="4572000" cy="4572000"/>
          </a:xfrm>
          <a:prstGeom prst="rect">
            <a:avLst/>
          </a:prstGeom>
          <a:ln>
            <a:noFill/>
          </a:ln>
        </p:spPr>
      </p:pic>
      <p:sp>
        <p:nvSpPr>
          <p:cNvPr id="42" name="TextShape 2"/>
          <p:cNvSpPr txBox="1"/>
          <p:nvPr/>
        </p:nvSpPr>
        <p:spPr>
          <a:xfrm>
            <a:off x="5577840" y="365760"/>
            <a:ext cx="3566160" cy="91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Indledning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Processen generalt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sprint = 24 timer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Sprint meeting om morgenen kl. 8:30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Skiftet Scrum master hver 2. dag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Sprint retrospective Fredag. dvs. 1 cyklus = 4 dage (2 i alt)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Tilvalg og fravalg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 har tilvalgt, at vi var selvkørende når PO ikke var til at få fat 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 har fravalgt at en person prøver db en dag og så går over til gui en anden..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begrundelse: vi er ikke dygtige nok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 har valgt ikke at fokusere på UML, undtagen klasse diagram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Gennemgå Burndownchart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backlog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XP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Parprogrammering, føles som hosting. Ineffektivt og "løbende codereview" har ikke ført til færre bugs.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At nægte at overveje hvad der er den bedste løsning og tænke ud i fremtiden er en elendig tilgang til software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Man optræner folk konstant, hvilket har lav værdi i forhold til projektet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Fed måde at lære fra sig, scene builder ... folk lærer hurtigere når forklaringerne kan tilpasses hvad de ikke forstår og man skipper hvad de kender til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lack of resources.. big screen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Roller vs. stillinger, autoritet fører til micromanagmenet, developer teamet arbejdet ikke for sig selv, men for scrummasteren, mangel på selv-motivation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Trinfokuseret, vi endte med at være så fokusere på hvad vi så skulle gøre, at vi ikke autonomisk var i stand til at fortsætte i processen på en flydende måde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Kulturclash, fungerer bedre med andre kulturer. Sprintmødet om morgenen passer ikke til folks vante arbejds rytmik.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Problemer ved vores projekt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Problemer med DB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 tid at forstå scene builder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problemer med scene builder gui og metodekald/id og layout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Kun en person kan arbejde med scene builder ad gangen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blev næsten aldrig udført, meget ofte blev ikke-fungerende kode afleveret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Begrundelse: Alt for meget fokus på at nå tidsestimaterne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Dårlig kommunikation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Ting vi har lært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Forstået processerne bedre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Lært gui design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Prøvet at påtage os en agil tilgang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LibreOffice/5.2.0.4$Windows_x86 LibreOffice_project/066b007f5ebcc236395c7d282ba488bca6720265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2016-09-27T08:42:03Z</dcterms:created>
  <dc:creator/>
  <dc:description/>
  <dc:language>en-US</dc:language>
  <cp:lastModifiedBy/>
  <dcterms:modified xsi:type="dcterms:W3CDTF">2016-09-27T09:10:22Z</dcterms:modified>
  <cp:revision>2</cp:revision>
  <dc:subject/>
  <dc:title/>
</cp:coreProperties>
</file>