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8" r:id="rId4"/>
    <p:sldId id="259" r:id="rId5"/>
    <p:sldId id="267" r:id="rId6"/>
    <p:sldId id="268" r:id="rId7"/>
    <p:sldId id="262" r:id="rId8"/>
    <p:sldId id="269" r:id="rId9"/>
    <p:sldId id="271" r:id="rId10"/>
    <p:sldId id="270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699647"/>
            <a:ext cx="7055893" cy="133936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Prifti Tomas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O46002191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27/03/2021</a:t>
            </a:r>
          </a:p>
        </p:txBody>
      </p:sp>
    </p:spTree>
    <p:extLst>
      <p:ext uri="{BB962C8B-B14F-4D97-AF65-F5344CB8AC3E}">
        <p14:creationId xmlns:p14="http://schemas.microsoft.com/office/powerpoint/2010/main" val="31061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3357238" y="0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CSS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846336" y="281984"/>
            <a:ext cx="3080553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#block_3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flex-direction</a:t>
            </a:r>
            <a:r>
              <a:rPr lang="it-IT" sz="1300" dirty="0"/>
              <a:t>: </a:t>
            </a:r>
            <a:r>
              <a:rPr lang="it-IT" sz="1300" dirty="0" err="1"/>
              <a:t>row</a:t>
            </a:r>
            <a:r>
              <a:rPr lang="it-IT" sz="1300" dirty="0"/>
              <a:t>;</a:t>
            </a:r>
          </a:p>
          <a:p>
            <a:r>
              <a:rPr lang="it-IT" sz="1300" dirty="0"/>
              <a:t>    bottom: 8%;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left</a:t>
            </a:r>
            <a:r>
              <a:rPr lang="it-IT" sz="1300" dirty="0"/>
              <a:t>: 10%;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right</a:t>
            </a:r>
            <a:r>
              <a:rPr lang="it-IT" sz="1300" dirty="0"/>
              <a:t>: 10%;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40%;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80%;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#block_3 </a:t>
            </a:r>
            <a:r>
              <a:rPr lang="it-IT" sz="1300" dirty="0" err="1"/>
              <a:t>img</a:t>
            </a:r>
            <a:r>
              <a:rPr lang="it-IT" sz="1300" dirty="0"/>
              <a:t>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60%;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100%;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border-right</a:t>
            </a:r>
            <a:r>
              <a:rPr lang="it-IT" sz="1300" dirty="0"/>
              <a:t>: 2px </a:t>
            </a:r>
            <a:r>
              <a:rPr lang="it-IT" sz="1300" dirty="0" err="1"/>
              <a:t>groove</a:t>
            </a:r>
            <a:r>
              <a:rPr lang="it-IT" sz="1300" dirty="0"/>
              <a:t> </a:t>
            </a:r>
            <a:r>
              <a:rPr lang="it-IT" sz="1300" dirty="0" err="1"/>
              <a:t>darkgrey</a:t>
            </a:r>
            <a:r>
              <a:rPr lang="it-IT" sz="1300" dirty="0"/>
              <a:t>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#block_3_1 {</a:t>
            </a:r>
          </a:p>
          <a:p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flex-direction</a:t>
            </a:r>
            <a:r>
              <a:rPr lang="it-IT" sz="1300" dirty="0"/>
              <a:t>: </a:t>
            </a:r>
            <a:r>
              <a:rPr lang="it-IT" sz="1300" dirty="0" err="1"/>
              <a:t>column</a:t>
            </a:r>
            <a:r>
              <a:rPr lang="it-IT" sz="1300" dirty="0"/>
              <a:t>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40%;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80%;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margin</a:t>
            </a:r>
            <a:r>
              <a:rPr lang="it-IT" sz="1300" dirty="0"/>
              <a:t>: 0% 2%;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#block_3_2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100%;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60%;</a:t>
            </a:r>
          </a:p>
          <a:p>
            <a:r>
              <a:rPr lang="it-IT" sz="1300" dirty="0"/>
              <a:t>    font-family: 'Cherry </a:t>
            </a:r>
            <a:r>
              <a:rPr lang="it-IT" sz="1300" dirty="0" err="1"/>
              <a:t>Swash</a:t>
            </a:r>
            <a:r>
              <a:rPr lang="it-IT" sz="1300" dirty="0"/>
              <a:t>', </a:t>
            </a:r>
            <a:r>
              <a:rPr lang="it-IT" sz="1300" dirty="0" err="1"/>
              <a:t>cursive</a:t>
            </a:r>
            <a:r>
              <a:rPr lang="it-IT" sz="1300" dirty="0"/>
              <a:t>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#block_3_2 h1 {</a:t>
            </a:r>
          </a:p>
          <a:p>
            <a:r>
              <a:rPr lang="it-IT" sz="1300" dirty="0"/>
              <a:t>    font-size: </a:t>
            </a:r>
            <a:r>
              <a:rPr lang="it-IT" sz="1300" dirty="0" err="1"/>
              <a:t>calc</a:t>
            </a:r>
            <a:r>
              <a:rPr lang="it-IT" sz="1300" dirty="0"/>
              <a:t>(15px + 1vw);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#block_3_2 p {</a:t>
            </a:r>
          </a:p>
          <a:p>
            <a:r>
              <a:rPr lang="it-IT" sz="1300" dirty="0"/>
              <a:t>    font-size: </a:t>
            </a:r>
            <a:r>
              <a:rPr lang="it-IT" sz="1300" dirty="0" err="1"/>
              <a:t>calc</a:t>
            </a:r>
            <a:r>
              <a:rPr lang="it-IT" sz="1300" dirty="0"/>
              <a:t>(10px + 1vw);</a:t>
            </a:r>
          </a:p>
          <a:p>
            <a:r>
              <a:rPr lang="it-IT" sz="1300" dirty="0"/>
              <a:t>}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E6F2EA8-AA5B-442A-B860-E276D99C21F0}"/>
              </a:ext>
            </a:extLst>
          </p:cNvPr>
          <p:cNvSpPr txBox="1"/>
          <p:nvPr/>
        </p:nvSpPr>
        <p:spPr>
          <a:xfrm>
            <a:off x="5874799" y="894151"/>
            <a:ext cx="478062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dirty="0"/>
              <a:t>.</a:t>
            </a:r>
            <a:r>
              <a:rPr lang="it-IT" sz="1300" dirty="0" err="1"/>
              <a:t>button</a:t>
            </a:r>
            <a:r>
              <a:rPr lang="it-IT" sz="1300" dirty="0"/>
              <a:t> {</a:t>
            </a:r>
          </a:p>
          <a:p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justify-content</a:t>
            </a:r>
            <a:r>
              <a:rPr lang="it-IT" sz="1300" dirty="0"/>
              <a:t>: center;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align</a:t>
            </a:r>
            <a:r>
              <a:rPr lang="it-IT" sz="1300" dirty="0"/>
              <a:t>-items: center;</a:t>
            </a:r>
          </a:p>
          <a:p>
            <a:r>
              <a:rPr lang="it-IT" sz="1300" dirty="0"/>
              <a:t>    line-</a:t>
            </a:r>
            <a:r>
              <a:rPr lang="it-IT" sz="1300" dirty="0" err="1"/>
              <a:t>height</a:t>
            </a:r>
            <a:r>
              <a:rPr lang="it-IT" sz="1300" dirty="0"/>
              <a:t>: 20px;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#button_1, #button_2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90%;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10%;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#button_3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100%;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15%;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#button_1 a, #button_2 a, #button_3 a {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border-radius</a:t>
            </a:r>
            <a:r>
              <a:rPr lang="it-IT" sz="1300" dirty="0"/>
              <a:t>: 20px;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padding</a:t>
            </a:r>
            <a:r>
              <a:rPr lang="it-IT" sz="1300" dirty="0"/>
              <a:t>: 10px;</a:t>
            </a:r>
          </a:p>
          <a:p>
            <a:r>
              <a:rPr lang="it-IT" sz="1300" dirty="0"/>
              <a:t>    font-size: </a:t>
            </a:r>
            <a:r>
              <a:rPr lang="it-IT" sz="1300" dirty="0" err="1"/>
              <a:t>calc</a:t>
            </a:r>
            <a:r>
              <a:rPr lang="it-IT" sz="1300" dirty="0"/>
              <a:t>(20px + 1vw);</a:t>
            </a:r>
          </a:p>
          <a:p>
            <a:r>
              <a:rPr lang="it-IT" sz="1300" dirty="0"/>
              <a:t>    background-color: </a:t>
            </a:r>
            <a:r>
              <a:rPr lang="it-IT" sz="1300" dirty="0" err="1"/>
              <a:t>lightblue</a:t>
            </a:r>
            <a:r>
              <a:rPr lang="it-IT" sz="1300" dirty="0"/>
              <a:t>;</a:t>
            </a:r>
          </a:p>
          <a:p>
            <a:r>
              <a:rPr lang="it-IT" sz="1300" dirty="0"/>
              <a:t>    color: </a:t>
            </a:r>
            <a:r>
              <a:rPr lang="it-IT" sz="1300" dirty="0" err="1"/>
              <a:t>rgba</a:t>
            </a:r>
            <a:r>
              <a:rPr lang="it-IT" sz="1300" dirty="0"/>
              <a:t>(255, 0, 0, 0.5);</a:t>
            </a:r>
          </a:p>
          <a:p>
            <a:r>
              <a:rPr lang="it-IT" sz="1300" dirty="0"/>
              <a:t>    text-</a:t>
            </a:r>
            <a:r>
              <a:rPr lang="it-IT" sz="1300" dirty="0" err="1"/>
              <a:t>decoration</a:t>
            </a:r>
            <a:r>
              <a:rPr lang="it-IT" sz="1300" dirty="0"/>
              <a:t>: none;</a:t>
            </a:r>
          </a:p>
          <a:p>
            <a:r>
              <a:rPr lang="it-IT" sz="1300" dirty="0"/>
              <a:t>    font-family: 'New </a:t>
            </a:r>
            <a:r>
              <a:rPr lang="it-IT" sz="1300" dirty="0" err="1"/>
              <a:t>Tegomin</a:t>
            </a:r>
            <a:r>
              <a:rPr lang="it-IT" sz="1300" dirty="0"/>
              <a:t>', </a:t>
            </a:r>
            <a:r>
              <a:rPr lang="it-IT" sz="1300" dirty="0" err="1"/>
              <a:t>serif</a:t>
            </a:r>
            <a:r>
              <a:rPr lang="it-IT" sz="1300" dirty="0"/>
              <a:t>;</a:t>
            </a:r>
          </a:p>
          <a:p>
            <a:r>
              <a:rPr lang="it-IT" sz="1300" dirty="0"/>
              <a:t>}</a:t>
            </a:r>
          </a:p>
          <a:p>
            <a:r>
              <a:rPr lang="it-IT" sz="1300" dirty="0"/>
              <a:t>#button_1 a:hover, #button_2 a:hover, #button_3 a:hover {</a:t>
            </a:r>
          </a:p>
          <a:p>
            <a:r>
              <a:rPr lang="it-IT" sz="1300" dirty="0"/>
              <a:t>    color: </a:t>
            </a:r>
            <a:r>
              <a:rPr lang="it-IT" sz="1300" dirty="0" err="1"/>
              <a:t>rgba</a:t>
            </a:r>
            <a:r>
              <a:rPr lang="it-IT" sz="1300" dirty="0"/>
              <a:t>(255, 0, 0, 0.9);</a:t>
            </a:r>
          </a:p>
          <a:p>
            <a:r>
              <a:rPr lang="it-IT" sz="1300" dirty="0"/>
              <a:t>    background-color: </a:t>
            </a:r>
            <a:r>
              <a:rPr lang="it-IT" sz="1300" dirty="0" err="1"/>
              <a:t>rgb</a:t>
            </a:r>
            <a:r>
              <a:rPr lang="it-IT" sz="1300" dirty="0"/>
              <a:t>(150, 180, 200);</a:t>
            </a:r>
          </a:p>
          <a:p>
            <a:r>
              <a:rPr lang="it-IT" sz="1300" dirty="0"/>
              <a:t>    </a:t>
            </a:r>
            <a:r>
              <a:rPr lang="it-IT" sz="1300" dirty="0" err="1"/>
              <a:t>border</a:t>
            </a:r>
            <a:r>
              <a:rPr lang="it-IT" sz="1300" dirty="0"/>
              <a:t>: 1px </a:t>
            </a:r>
            <a:r>
              <a:rPr lang="it-IT" sz="1300" dirty="0" err="1"/>
              <a:t>solid</a:t>
            </a:r>
            <a:r>
              <a:rPr lang="it-IT" sz="1300" dirty="0"/>
              <a:t> </a:t>
            </a:r>
            <a:r>
              <a:rPr lang="it-IT" sz="1300" dirty="0" err="1"/>
              <a:t>rgba</a:t>
            </a:r>
            <a:r>
              <a:rPr lang="it-IT" sz="1300" dirty="0"/>
              <a:t>(255, 0, 0, 0.8);</a:t>
            </a:r>
          </a:p>
          <a:p>
            <a:r>
              <a:rPr lang="it-IT" sz="1300" dirty="0"/>
              <a:t>    font-style: oblique;</a:t>
            </a:r>
          </a:p>
          <a:p>
            <a:r>
              <a:rPr lang="it-IT" sz="1300" dirty="0"/>
              <a:t>}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C10A98E8-2960-400B-A133-EFA467BCF7CC}"/>
              </a:ext>
            </a:extLst>
          </p:cNvPr>
          <p:cNvSpPr/>
          <p:nvPr/>
        </p:nvSpPr>
        <p:spPr>
          <a:xfrm>
            <a:off x="4488032" y="3198179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39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387" y="2279864"/>
            <a:ext cx="3753444" cy="4567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600" dirty="0"/>
              <a:t>&lt;</a:t>
            </a:r>
            <a:r>
              <a:rPr lang="it-IT" sz="1600" dirty="0" err="1"/>
              <a:t>footer</a:t>
            </a:r>
            <a:r>
              <a:rPr lang="it-IT" sz="1600" dirty="0"/>
              <a:t>&gt;</a:t>
            </a:r>
          </a:p>
          <a:p>
            <a:pPr marL="0" indent="0">
              <a:buNone/>
            </a:pPr>
            <a:r>
              <a:rPr lang="it-IT" sz="1600" dirty="0"/>
              <a:t>            &lt;div&gt;</a:t>
            </a:r>
          </a:p>
          <a:p>
            <a:pPr marL="0" indent="0">
              <a:buNone/>
            </a:pPr>
            <a:r>
              <a:rPr lang="it-IT" sz="1600" dirty="0"/>
              <a:t>            Seguici anche sui social !&lt;/</a:t>
            </a:r>
            <a:r>
              <a:rPr lang="it-IT" sz="1600" dirty="0" err="1"/>
              <a:t>br</a:t>
            </a:r>
            <a:r>
              <a:rPr lang="it-IT" sz="1600" dirty="0"/>
              <a:t>&gt;</a:t>
            </a:r>
          </a:p>
          <a:p>
            <a:pPr marL="0" indent="0">
              <a:buNone/>
            </a:pPr>
            <a:r>
              <a:rPr lang="it-IT" sz="1600" dirty="0"/>
              <a:t>            	&lt;</a:t>
            </a:r>
            <a:r>
              <a:rPr lang="it-IT" sz="1600" dirty="0" err="1"/>
              <a:t>em</a:t>
            </a:r>
            <a:r>
              <a:rPr lang="it-IT" sz="1600" dirty="0"/>
              <a:t>&gt;Powered by&lt;/</a:t>
            </a:r>
            <a:r>
              <a:rPr lang="it-IT" sz="1600" dirty="0" err="1"/>
              <a:t>br</a:t>
            </a:r>
            <a:r>
              <a:rPr lang="it-IT" sz="1600" dirty="0"/>
              <a:t>&gt;</a:t>
            </a:r>
          </a:p>
          <a:p>
            <a:pPr marL="0" indent="0">
              <a:buNone/>
            </a:pPr>
            <a:r>
              <a:rPr lang="it-IT" sz="1600" dirty="0"/>
              <a:t>	Prifti Tomas O46002191</a:t>
            </a:r>
          </a:p>
          <a:p>
            <a:pPr marL="0" indent="0">
              <a:buNone/>
            </a:pPr>
            <a:r>
              <a:rPr lang="it-IT" sz="1600" dirty="0"/>
              <a:t>	&lt;/</a:t>
            </a:r>
            <a:r>
              <a:rPr lang="it-IT" sz="1600" dirty="0" err="1"/>
              <a:t>em</a:t>
            </a:r>
            <a:r>
              <a:rPr lang="it-IT" sz="1600" dirty="0"/>
              <a:t>&gt; </a:t>
            </a:r>
          </a:p>
          <a:p>
            <a:pPr marL="0" indent="0">
              <a:buNone/>
            </a:pPr>
            <a:r>
              <a:rPr lang="it-IT" sz="1600" dirty="0"/>
              <a:t>            &lt;/div&gt;</a:t>
            </a:r>
          </a:p>
          <a:p>
            <a:pPr marL="0" indent="0">
              <a:buNone/>
            </a:pPr>
            <a:r>
              <a:rPr lang="it-IT" sz="1600" dirty="0"/>
              <a:t>&lt;/</a:t>
            </a:r>
            <a:r>
              <a:rPr lang="it-IT" sz="1600" dirty="0" err="1"/>
              <a:t>footer</a:t>
            </a:r>
            <a:r>
              <a:rPr lang="it-IT" sz="1600" dirty="0"/>
              <a:t>&gt;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F9454F-79DD-4076-846B-33A8C246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52" y="179675"/>
            <a:ext cx="7777564" cy="132797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35BBAC-A3C5-4839-992F-9E1FAAC18561}"/>
              </a:ext>
            </a:extLst>
          </p:cNvPr>
          <p:cNvSpPr txBox="1">
            <a:spLocks/>
          </p:cNvSpPr>
          <p:nvPr/>
        </p:nvSpPr>
        <p:spPr>
          <a:xfrm>
            <a:off x="8119512" y="1728031"/>
            <a:ext cx="2541900" cy="4915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footer</a:t>
            </a:r>
            <a:r>
              <a:rPr lang="it-IT" sz="12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background-color: </a:t>
            </a:r>
            <a:r>
              <a:rPr lang="it-IT" sz="1200" dirty="0" err="1"/>
              <a:t>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display: </a:t>
            </a:r>
            <a:r>
              <a:rPr lang="it-IT" sz="1200" dirty="0" err="1"/>
              <a:t>flex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justify-content</a:t>
            </a:r>
            <a:r>
              <a:rPr lang="it-IT" sz="1200" dirty="0"/>
              <a:t>: 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align</a:t>
            </a:r>
            <a:r>
              <a:rPr lang="it-IT" sz="1200" dirty="0"/>
              <a:t>-items: </a:t>
            </a:r>
            <a:r>
              <a:rPr lang="it-IT" sz="1200" dirty="0" err="1"/>
              <a:t>flex</a:t>
            </a:r>
            <a:r>
              <a:rPr lang="it-IT" sz="1200" dirty="0"/>
              <a:t>-end;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height</a:t>
            </a:r>
            <a:r>
              <a:rPr lang="it-IT" sz="1200" dirty="0"/>
              <a:t>: 250px;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border</a:t>
            </a:r>
            <a:r>
              <a:rPr lang="it-IT" sz="1200" dirty="0"/>
              <a:t>-top: 3px </a:t>
            </a:r>
            <a:r>
              <a:rPr lang="it-IT" sz="1200" dirty="0" err="1"/>
              <a:t>solid</a:t>
            </a:r>
            <a:r>
              <a:rPr lang="it-IT" sz="1200" dirty="0"/>
              <a:t> 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footer</a:t>
            </a:r>
            <a:r>
              <a:rPr lang="it-IT" sz="1200" dirty="0"/>
              <a:t> div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text-</a:t>
            </a:r>
            <a:r>
              <a:rPr lang="it-IT" sz="1200" dirty="0" err="1"/>
              <a:t>align</a:t>
            </a:r>
            <a:r>
              <a:rPr lang="it-IT" sz="1200" dirty="0"/>
              <a:t>: 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padding</a:t>
            </a:r>
            <a:r>
              <a:rPr lang="it-IT" sz="1200" dirty="0"/>
              <a:t>: 20px </a:t>
            </a:r>
            <a:r>
              <a:rPr lang="it-IT" sz="1200" dirty="0" err="1"/>
              <a:t>20px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border</a:t>
            </a:r>
            <a:r>
              <a:rPr lang="it-IT" sz="1200" dirty="0"/>
              <a:t>: 2px </a:t>
            </a:r>
            <a:r>
              <a:rPr lang="it-IT" sz="1200" dirty="0" err="1"/>
              <a:t>solid</a:t>
            </a:r>
            <a:r>
              <a:rPr lang="it-IT" sz="1200" dirty="0"/>
              <a:t> 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font-family: 'Economica', sans-</a:t>
            </a:r>
            <a:r>
              <a:rPr lang="it-IT" sz="1200" dirty="0" err="1"/>
              <a:t>serif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font-weight: </a:t>
            </a:r>
            <a:r>
              <a:rPr lang="it-IT" sz="1200" dirty="0" err="1"/>
              <a:t>bold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font-size: 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5A46EA-5644-4D14-8178-281E2D251A3F}"/>
              </a:ext>
            </a:extLst>
          </p:cNvPr>
          <p:cNvSpPr txBox="1">
            <a:spLocks/>
          </p:cNvSpPr>
          <p:nvPr/>
        </p:nvSpPr>
        <p:spPr>
          <a:xfrm>
            <a:off x="4265387" y="1636618"/>
            <a:ext cx="3644617" cy="63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Codice HTML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4B272E-0ED5-4680-BA7F-C1A219E845EB}"/>
              </a:ext>
            </a:extLst>
          </p:cNvPr>
          <p:cNvSpPr txBox="1">
            <a:spLocks/>
          </p:cNvSpPr>
          <p:nvPr/>
        </p:nvSpPr>
        <p:spPr>
          <a:xfrm>
            <a:off x="9800948" y="1565310"/>
            <a:ext cx="2259568" cy="71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000" dirty="0"/>
              <a:t>Codice CSS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898BB4-B3B4-4D86-BD6F-BDDD6517F3B6}"/>
              </a:ext>
            </a:extLst>
          </p:cNvPr>
          <p:cNvSpPr txBox="1"/>
          <p:nvPr/>
        </p:nvSpPr>
        <p:spPr>
          <a:xfrm>
            <a:off x="10356734" y="5938527"/>
            <a:ext cx="1820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footer</a:t>
            </a:r>
            <a:r>
              <a:rPr lang="it-IT" sz="1200" dirty="0"/>
              <a:t> div </a:t>
            </a:r>
            <a:r>
              <a:rPr lang="it-IT" sz="1200" dirty="0" err="1"/>
              <a:t>em</a:t>
            </a:r>
            <a:r>
              <a:rPr lang="it-IT" sz="12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font-size: 30px;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font-weight: </a:t>
            </a:r>
            <a:r>
              <a:rPr lang="it-IT" sz="1200" dirty="0" err="1"/>
              <a:t>normal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  <a:p>
            <a:endParaRPr lang="it-IT" sz="1200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2D93AEC-F409-4D9C-B608-92BEED0D474A}"/>
              </a:ext>
            </a:extLst>
          </p:cNvPr>
          <p:cNvSpPr/>
          <p:nvPr/>
        </p:nvSpPr>
        <p:spPr>
          <a:xfrm>
            <a:off x="9694416" y="6018941"/>
            <a:ext cx="606267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609" y="645836"/>
            <a:ext cx="7104319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La mia applicazione farà da intermediario tra ristoranti, fornitori e clienti. Inoltre: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r>
              <a:rPr lang="it-IT" sz="2000" dirty="0"/>
              <a:t>Permetterà la registrazione ai ristoranti, in modo che essi possano essere trovati dai clienti che visitano il sito web.</a:t>
            </a:r>
          </a:p>
          <a:p>
            <a:pPr lvl="1"/>
            <a:r>
              <a:rPr lang="it-IT" sz="2000" dirty="0"/>
              <a:t>Permetterà la registrazione ai fornitori, i quali potranno essere cercati da ristoranti che hanno bisogno.</a:t>
            </a:r>
          </a:p>
          <a:p>
            <a:pPr lvl="1"/>
            <a:r>
              <a:rPr lang="it-IT" sz="2000" dirty="0"/>
              <a:t>Permetterà di vedere quali prodotti sono presenti sul sito e quali fornitori vendono questi ultimi.</a:t>
            </a:r>
          </a:p>
          <a:p>
            <a:pPr lvl="1"/>
            <a:r>
              <a:rPr lang="it-IT" sz="2000" dirty="0"/>
              <a:t>Permetterà la prenotazione di un cliente ad un ristorante da lui scelto. (Se sarà possibile farlo)</a:t>
            </a:r>
          </a:p>
        </p:txBody>
      </p:sp>
    </p:spTree>
    <p:extLst>
      <p:ext uri="{BB962C8B-B14F-4D97-AF65-F5344CB8AC3E}">
        <p14:creationId xmlns:p14="http://schemas.microsoft.com/office/powerpoint/2010/main" val="157334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5EDA4C-AD27-4256-B64F-9C833CB79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96" y="150457"/>
            <a:ext cx="4228652" cy="65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1915129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pic>
        <p:nvPicPr>
          <p:cNvPr id="5" name="Immagine 4" descr="Immagine che contiene testo, interni, arredamento&#10;&#10;Descrizione generata automaticamente">
            <a:extLst>
              <a:ext uri="{FF2B5EF4-FFF2-40B4-BE49-F238E27FC236}">
                <a16:creationId xmlns:a16="http://schemas.microsoft.com/office/drawing/2014/main" id="{468F35D5-8C25-4B5F-B65F-E9BA16074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946" y="482047"/>
            <a:ext cx="7912877" cy="362585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5421C18-C176-4390-81B5-1D670755BABB}"/>
              </a:ext>
            </a:extLst>
          </p:cNvPr>
          <p:cNvSpPr txBox="1">
            <a:spLocks/>
          </p:cNvSpPr>
          <p:nvPr/>
        </p:nvSpPr>
        <p:spPr>
          <a:xfrm>
            <a:off x="418225" y="2294976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4000">
                <a:solidFill>
                  <a:srgbClr val="FFFFFF"/>
                </a:solidFill>
              </a:rPr>
              <a:t>Menù navigazione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324CBA3-0ABE-4321-81BC-85917645B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29" y="5115089"/>
            <a:ext cx="7912877" cy="2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CE23E-D598-4495-B5C3-B041D8F5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6000" cy="1156886"/>
          </a:xfrm>
        </p:spPr>
        <p:txBody>
          <a:bodyPr/>
          <a:lstStyle/>
          <a:p>
            <a:pPr algn="ctr"/>
            <a:r>
              <a:rPr lang="it-IT" dirty="0"/>
              <a:t>Codice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B47FA-EB45-4A6E-AE92-F6F693C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6" y="1156886"/>
            <a:ext cx="4687410" cy="54642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        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=""&gt;&lt;strong&gt;HOME&lt;/strong&gt;&lt;/a&gt;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=""&gt;&lt;strong&gt;RISTORANTI&lt;/strong&gt;&lt;/a&gt;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=""&gt;&lt;strong&gt;FORNITORI&lt;/strong&gt;&lt;/a&gt;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=""&gt;&lt;strong&gt;PRODOTTI&lt;/strong&gt;&lt;/a&gt;</a:t>
            </a:r>
          </a:p>
          <a:p>
            <a:pPr marL="0" indent="0">
              <a:buNone/>
            </a:pPr>
            <a:r>
              <a:rPr lang="it-IT" dirty="0"/>
              <a:t>            &lt;/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        &lt;div id="menu"&gt;</a:t>
            </a:r>
          </a:p>
          <a:p>
            <a:pPr marL="0" indent="0">
              <a:buNone/>
            </a:pPr>
            <a:r>
              <a:rPr lang="it-IT" dirty="0"/>
              <a:t>                &lt;div&gt;&lt;/div&gt;</a:t>
            </a:r>
          </a:p>
          <a:p>
            <a:pPr marL="0" indent="0">
              <a:buNone/>
            </a:pPr>
            <a:r>
              <a:rPr lang="it-IT" dirty="0"/>
              <a:t>                &lt;div&gt;&lt;/div&gt;</a:t>
            </a:r>
          </a:p>
          <a:p>
            <a:pPr marL="0" indent="0">
              <a:buNone/>
            </a:pPr>
            <a:r>
              <a:rPr lang="it-IT" dirty="0"/>
              <a:t>                &lt;div&gt;&lt;/div&gt;</a:t>
            </a:r>
          </a:p>
          <a:p>
            <a:pPr marL="0" indent="0">
              <a:buNone/>
            </a:pPr>
            <a:r>
              <a:rPr lang="it-IT" dirty="0"/>
              <a:t>            &lt;/div&gt;</a:t>
            </a:r>
          </a:p>
          <a:p>
            <a:pPr marL="0" indent="0">
              <a:buNone/>
            </a:pPr>
            <a:r>
              <a:rPr lang="it-IT" dirty="0"/>
              <a:t>            &lt;div id="overlay"&gt; &lt;!-- Overlay --&gt; &lt;/div&gt;</a:t>
            </a:r>
          </a:p>
          <a:p>
            <a:pPr marL="0" indent="0">
              <a:buNone/>
            </a:pPr>
            <a:r>
              <a:rPr lang="it-IT" dirty="0"/>
              <a:t>            &lt;div id="id_1"&gt;</a:t>
            </a:r>
          </a:p>
          <a:p>
            <a:pPr marL="0" indent="0">
              <a:buNone/>
            </a:pPr>
            <a:r>
              <a:rPr lang="it-IT" dirty="0"/>
              <a:t>                &lt;strong&gt;Catena di&lt;/</a:t>
            </a:r>
            <a:r>
              <a:rPr lang="it-IT" dirty="0" err="1"/>
              <a:t>br</a:t>
            </a:r>
            <a:r>
              <a:rPr lang="it-IT" dirty="0"/>
              <a:t>&gt;Ristoranti&lt;/strong&gt;</a:t>
            </a:r>
          </a:p>
          <a:p>
            <a:pPr marL="0" indent="0">
              <a:buNone/>
            </a:pPr>
            <a:r>
              <a:rPr lang="it-IT" dirty="0"/>
              <a:t>            &lt;/div&gt;</a:t>
            </a:r>
          </a:p>
          <a:p>
            <a:pPr marL="0" indent="0">
              <a:buNone/>
            </a:pPr>
            <a:r>
              <a:rPr lang="it-IT" dirty="0"/>
              <a:t>            &lt;div id="id_2"&gt;</a:t>
            </a:r>
          </a:p>
          <a:p>
            <a:pPr marL="0" indent="0">
              <a:buNone/>
            </a:pPr>
            <a:r>
              <a:rPr lang="it-IT" dirty="0"/>
              <a:t>                &lt;strong&gt;HOME&lt;/strong&gt;</a:t>
            </a:r>
          </a:p>
          <a:p>
            <a:pPr marL="0" indent="0">
              <a:buNone/>
            </a:pPr>
            <a:r>
              <a:rPr lang="it-IT" dirty="0"/>
              <a:t>            &lt;/div&gt;</a:t>
            </a:r>
          </a:p>
          <a:p>
            <a:pPr marL="0" indent="0">
              <a:buNone/>
            </a:pPr>
            <a:r>
              <a:rPr lang="it-IT" dirty="0"/>
              <a:t>        &lt;/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1156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Codice CSS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2DCA5B3-DA13-4AE1-A71B-ABA1E60E46F2}"/>
              </a:ext>
            </a:extLst>
          </p:cNvPr>
          <p:cNvSpPr txBox="1">
            <a:spLocks/>
          </p:cNvSpPr>
          <p:nvPr/>
        </p:nvSpPr>
        <p:spPr>
          <a:xfrm>
            <a:off x="5255581" y="1131904"/>
            <a:ext cx="6936419" cy="5726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background-image: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(Immagini/ristoranti1.jpg);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background-size: cover;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background-position: bottom;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display: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flex-direction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-bottom: 2px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darkgrey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position: relative;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it-I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#overlay {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background-color: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(0, 0, 0, 0.3);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position: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100%;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8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100%;</a:t>
            </a:r>
          </a:p>
          <a:p>
            <a:pPr marL="0" indent="0">
              <a:buNone/>
            </a:pPr>
            <a:r>
              <a:rPr lang="it-IT" sz="1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03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BE1A2-8816-41CA-B696-687CB5F1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598" y="1"/>
            <a:ext cx="5631402" cy="102093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Continuo Codice CSS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118BF-6F59-498C-B411-C54D7974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1429" y="1020931"/>
            <a:ext cx="4530571" cy="5837069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#id_1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margin</a:t>
            </a:r>
            <a:r>
              <a:rPr lang="it-IT" sz="1200" dirty="0"/>
              <a:t>-top: 40px;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margin-left</a:t>
            </a:r>
            <a:r>
              <a:rPr lang="it-IT" sz="1200" dirty="0"/>
              <a:t>: 10px;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#id_1 strong {</a:t>
            </a:r>
          </a:p>
          <a:p>
            <a:pPr marL="0" indent="0">
              <a:buNone/>
            </a:pPr>
            <a:r>
              <a:rPr lang="it-IT" sz="1200" dirty="0"/>
              <a:t>    font-size: </a:t>
            </a:r>
            <a:r>
              <a:rPr lang="it-IT" sz="1200" dirty="0" err="1"/>
              <a:t>calc</a:t>
            </a:r>
            <a:r>
              <a:rPr lang="it-IT" sz="1200" dirty="0"/>
              <a:t>(30px + 5vw);</a:t>
            </a:r>
          </a:p>
          <a:p>
            <a:pPr marL="0" indent="0">
              <a:buNone/>
            </a:pPr>
            <a:r>
              <a:rPr lang="it-IT" sz="1200" dirty="0"/>
              <a:t>    font-family: '</a:t>
            </a:r>
            <a:r>
              <a:rPr lang="it-IT" sz="1200" dirty="0" err="1"/>
              <a:t>Dela</a:t>
            </a:r>
            <a:r>
              <a:rPr lang="it-IT" sz="1200" dirty="0"/>
              <a:t> </a:t>
            </a:r>
            <a:r>
              <a:rPr lang="it-IT" sz="1200" dirty="0" err="1"/>
              <a:t>Gothic</a:t>
            </a:r>
            <a:r>
              <a:rPr lang="it-IT" sz="1200" dirty="0"/>
              <a:t> One', </a:t>
            </a:r>
            <a:r>
              <a:rPr lang="it-IT" sz="1200" dirty="0" err="1"/>
              <a:t>cursive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color: red;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#id_2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</a:t>
            </a:r>
            <a:r>
              <a:rPr lang="it-IT" sz="1200" dirty="0"/>
              <a:t>-top: </a:t>
            </a:r>
            <a:r>
              <a:rPr lang="it-IT" sz="1200" dirty="0" err="1"/>
              <a:t>calc</a:t>
            </a:r>
            <a:r>
              <a:rPr lang="it-IT" sz="1200" dirty="0"/>
              <a:t>(160px + 5vw);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margin-left</a:t>
            </a:r>
            <a:r>
              <a:rPr lang="it-IT" sz="1200" dirty="0"/>
              <a:t>: 10px;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#id_2 strong {</a:t>
            </a:r>
          </a:p>
          <a:p>
            <a:pPr marL="0" indent="0">
              <a:buNone/>
            </a:pPr>
            <a:r>
              <a:rPr lang="it-IT" sz="1200" dirty="0"/>
              <a:t>    font-size: </a:t>
            </a:r>
            <a:r>
              <a:rPr lang="it-IT" sz="1200" dirty="0" err="1"/>
              <a:t>calc</a:t>
            </a:r>
            <a:r>
              <a:rPr lang="it-IT" sz="1200" dirty="0"/>
              <a:t>(10px + 5vw);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border-radius</a:t>
            </a:r>
            <a:r>
              <a:rPr lang="it-IT" sz="1200" dirty="0"/>
              <a:t>: 10px;</a:t>
            </a:r>
          </a:p>
          <a:p>
            <a:pPr marL="0" indent="0">
              <a:buNone/>
            </a:pPr>
            <a:r>
              <a:rPr lang="it-IT" sz="1200" dirty="0"/>
              <a:t>    background-color: </a:t>
            </a:r>
            <a:r>
              <a:rPr lang="it-IT" sz="1200" dirty="0" err="1"/>
              <a:t>rgba</a:t>
            </a:r>
            <a:r>
              <a:rPr lang="it-IT" sz="1200" dirty="0"/>
              <a:t>(149, 95, 32, 0.6);</a:t>
            </a:r>
          </a:p>
          <a:p>
            <a:pPr marL="0" indent="0">
              <a:buNone/>
            </a:pPr>
            <a:r>
              <a:rPr lang="it-IT" sz="1200" dirty="0"/>
              <a:t>    color: white;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4B19D19-2396-40E6-89C1-6F2F655D0E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027285" cy="620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nav</a:t>
            </a:r>
            <a:r>
              <a:rPr lang="it-IT" sz="1200" dirty="0"/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background-color: </a:t>
            </a:r>
            <a:r>
              <a:rPr lang="it-IT" sz="1200" dirty="0" err="1"/>
              <a:t>rgb</a:t>
            </a:r>
            <a:r>
              <a:rPr lang="it-IT" sz="1200" dirty="0"/>
              <a:t>(220, 220, 220);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display: </a:t>
            </a:r>
            <a:r>
              <a:rPr lang="it-IT" sz="1200" dirty="0" err="1"/>
              <a:t>flex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justify-content</a:t>
            </a:r>
            <a:r>
              <a:rPr lang="it-IT" sz="1200" dirty="0"/>
              <a:t>: </a:t>
            </a:r>
            <a:r>
              <a:rPr lang="it-IT" sz="1200" dirty="0" err="1"/>
              <a:t>space-around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align</a:t>
            </a:r>
            <a:r>
              <a:rPr lang="it-IT" sz="1200" dirty="0"/>
              <a:t>-items: 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height</a:t>
            </a:r>
            <a:r>
              <a:rPr lang="it-IT" sz="1200" dirty="0"/>
              <a:t>: 40px;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width</a:t>
            </a:r>
            <a:r>
              <a:rPr lang="it-IT" sz="1200" dirty="0"/>
              <a:t>: 95%;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left</a:t>
            </a:r>
            <a:r>
              <a:rPr lang="it-IT" sz="1200" dirty="0"/>
              <a:t>: 2%;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right</a:t>
            </a:r>
            <a:r>
              <a:rPr lang="it-IT" sz="1200" dirty="0"/>
              <a:t>: 2%;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border</a:t>
            </a:r>
            <a:r>
              <a:rPr lang="it-IT" sz="1200" dirty="0"/>
              <a:t>: 3px </a:t>
            </a:r>
            <a:r>
              <a:rPr lang="it-IT" sz="1200" dirty="0" err="1"/>
              <a:t>solid</a:t>
            </a:r>
            <a:r>
              <a:rPr lang="it-IT" sz="1200" dirty="0"/>
              <a:t> 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position: </a:t>
            </a:r>
            <a:r>
              <a:rPr lang="it-IT" sz="1200" dirty="0" err="1"/>
              <a:t>fixed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z-index: 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 err="1"/>
              <a:t>nav</a:t>
            </a:r>
            <a:r>
              <a:rPr lang="it-IT" sz="1200" dirty="0"/>
              <a:t> a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color: </a:t>
            </a:r>
            <a:r>
              <a:rPr lang="it-IT" sz="1200" dirty="0" err="1"/>
              <a:t>rgb</a:t>
            </a:r>
            <a:r>
              <a:rPr lang="it-IT" sz="1200" dirty="0"/>
              <a:t>(100, 100, 100);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font-size: </a:t>
            </a:r>
            <a:r>
              <a:rPr lang="it-IT" sz="1200" dirty="0" err="1"/>
              <a:t>calc</a:t>
            </a:r>
            <a:r>
              <a:rPr lang="it-IT" sz="1200" dirty="0"/>
              <a:t>(8px + 1vw);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text-</a:t>
            </a:r>
            <a:r>
              <a:rPr lang="it-IT" sz="1200" dirty="0" err="1"/>
              <a:t>decoration</a:t>
            </a:r>
            <a:r>
              <a:rPr lang="it-IT" sz="1200" dirty="0"/>
              <a:t>: none;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 err="1"/>
              <a:t>nav</a:t>
            </a:r>
            <a:r>
              <a:rPr lang="it-IT" sz="1200" dirty="0"/>
              <a:t> a:hover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color: black;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text-</a:t>
            </a:r>
            <a:r>
              <a:rPr lang="it-IT" sz="1200" dirty="0" err="1"/>
              <a:t>decoration</a:t>
            </a:r>
            <a:r>
              <a:rPr lang="it-IT" sz="1200" dirty="0"/>
              <a:t>: </a:t>
            </a:r>
            <a:r>
              <a:rPr lang="it-IT" sz="1200" dirty="0" err="1"/>
              <a:t>underline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B862019-0BBD-452B-BBFF-3D3493DFB7D1}"/>
              </a:ext>
            </a:extLst>
          </p:cNvPr>
          <p:cNvSpPr txBox="1">
            <a:spLocks/>
          </p:cNvSpPr>
          <p:nvPr/>
        </p:nvSpPr>
        <p:spPr>
          <a:xfrm>
            <a:off x="3435659" y="116522"/>
            <a:ext cx="3462292" cy="5837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nav</a:t>
            </a:r>
            <a:r>
              <a:rPr lang="it-IT" sz="1200" dirty="0"/>
              <a:t> a:active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color: white;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/>
              <a:t>#menu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display: none;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position: </a:t>
            </a:r>
            <a:r>
              <a:rPr lang="it-IT" sz="1200" dirty="0" err="1"/>
              <a:t>absolute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top: 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right</a:t>
            </a:r>
            <a:r>
              <a:rPr lang="it-IT" sz="1200" dirty="0"/>
              <a:t>: 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height</a:t>
            </a:r>
            <a:r>
              <a:rPr lang="it-IT" sz="1200" dirty="0"/>
              <a:t>: 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width</a:t>
            </a:r>
            <a:r>
              <a:rPr lang="it-IT" sz="1200" dirty="0"/>
              <a:t>: 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justify-content</a:t>
            </a:r>
            <a:r>
              <a:rPr lang="it-IT" sz="1200" dirty="0"/>
              <a:t>: 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align</a:t>
            </a:r>
            <a:r>
              <a:rPr lang="it-IT" sz="1200" dirty="0"/>
              <a:t>-items: 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flex-direction</a:t>
            </a:r>
            <a:r>
              <a:rPr lang="it-IT" sz="1200" dirty="0"/>
              <a:t>: </a:t>
            </a:r>
            <a:r>
              <a:rPr lang="it-IT" sz="1200" dirty="0" err="1"/>
              <a:t>column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background-color: </a:t>
            </a:r>
            <a:r>
              <a:rPr lang="it-IT" sz="1200" dirty="0" err="1"/>
              <a:t>rgb</a:t>
            </a:r>
            <a:r>
              <a:rPr lang="it-IT" sz="1200" dirty="0"/>
              <a:t>(220, 220, 220, 0.2);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/>
              <a:t>#menu div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height</a:t>
            </a:r>
            <a:r>
              <a:rPr lang="it-IT" sz="1200" dirty="0"/>
              <a:t>: 3px;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width</a:t>
            </a:r>
            <a:r>
              <a:rPr lang="it-IT" sz="1200" dirty="0"/>
              <a:t>: 30px;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margin</a:t>
            </a:r>
            <a:r>
              <a:rPr lang="it-IT" sz="1200" dirty="0"/>
              <a:t>: 3px 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background-color: white;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52313E3-145D-46C0-9EBA-FC529B7392B4}"/>
              </a:ext>
            </a:extLst>
          </p:cNvPr>
          <p:cNvSpPr/>
          <p:nvPr/>
        </p:nvSpPr>
        <p:spPr>
          <a:xfrm>
            <a:off x="2610035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2969522-8A4C-4EA3-8793-2D7301769B28}"/>
              </a:ext>
            </a:extLst>
          </p:cNvPr>
          <p:cNvSpPr/>
          <p:nvPr/>
        </p:nvSpPr>
        <p:spPr>
          <a:xfrm>
            <a:off x="6560598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77FD7B9-AE21-44B0-BFCC-1C85229FF79B}"/>
              </a:ext>
            </a:extLst>
          </p:cNvPr>
          <p:cNvSpPr txBox="1">
            <a:spLocks/>
          </p:cNvSpPr>
          <p:nvPr/>
        </p:nvSpPr>
        <p:spPr>
          <a:xfrm>
            <a:off x="302580" y="5953592"/>
            <a:ext cx="5793420" cy="90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CSS Menù navigazione</a:t>
            </a:r>
          </a:p>
        </p:txBody>
      </p:sp>
    </p:spTree>
    <p:extLst>
      <p:ext uri="{BB962C8B-B14F-4D97-AF65-F5344CB8AC3E}">
        <p14:creationId xmlns:p14="http://schemas.microsoft.com/office/powerpoint/2010/main" val="211893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63AC31-4DAD-43DB-81CA-A6A47C31C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54" y="481526"/>
            <a:ext cx="6337345" cy="58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CE23E-D598-4495-B5C3-B041D8F5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0"/>
            <a:ext cx="6758866" cy="870011"/>
          </a:xfrm>
        </p:spPr>
        <p:txBody>
          <a:bodyPr/>
          <a:lstStyle/>
          <a:p>
            <a:pPr algn="ctr"/>
            <a:r>
              <a:rPr lang="it-IT" dirty="0"/>
              <a:t>Codice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B47FA-EB45-4A6E-AE92-F6F693C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"/>
            <a:ext cx="6542844" cy="6857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&lt;div id="block_1", class="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="Immagini/ristoranti2.jpg"/&gt;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&lt;div id="block_1_1", class="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block_text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&lt;h1&gt;Ristoranti&lt;/h1&gt;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&lt;p&gt;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Qui trovi le nostre informazioni su molti ristoranti in Italia.&lt;/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&gt;Cerca il ristorante che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fà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per te !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&lt;/p&gt;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&lt;div id="button_1", class="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&lt;a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=""&gt;Ristoranti&lt;/a&gt;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&lt;div id="block_2", class="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="Immagini/fornitori1.jpg"/&gt;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&lt;div id="block_2_1", class="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block_text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&lt;h1&gt;Fornitori&lt;/h1&gt;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&lt;p&gt;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Stai cercando un fornitore ?&lt;/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&gt;Scegline uno tra i tanti presenti nel nostro elenco !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&lt;/p&gt;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&lt;div id="button_2", class="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&lt;a </a:t>
            </a:r>
            <a:r>
              <a:rPr lang="it-IT" sz="11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=""&gt;Fornitori&lt;/a&gt;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&lt;/div&gt;</a:t>
            </a:r>
          </a:p>
          <a:p>
            <a:pPr marL="0" indent="0">
              <a:buNone/>
            </a:pPr>
            <a:r>
              <a:rPr lang="it-IT" sz="11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&lt;/div&gt;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2DCA5B3-DA13-4AE1-A71B-ABA1E60E46F2}"/>
              </a:ext>
            </a:extLst>
          </p:cNvPr>
          <p:cNvSpPr txBox="1">
            <a:spLocks/>
          </p:cNvSpPr>
          <p:nvPr/>
        </p:nvSpPr>
        <p:spPr>
          <a:xfrm>
            <a:off x="6346055" y="870013"/>
            <a:ext cx="5845945" cy="5987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&lt;div id="block_3",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="Immagini/prodotti1.jpg"/&gt;</a:t>
            </a:r>
          </a:p>
          <a:p>
            <a:pPr marL="0" indent="0">
              <a:buNone/>
            </a:pP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&lt;div id="block_3_1"&gt;</a:t>
            </a:r>
          </a:p>
          <a:p>
            <a:pPr marL="0" indent="0">
              <a:buNone/>
            </a:pP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&lt;div id="block_3_2",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block_text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&lt;h1&gt;Prodotti&lt;/h1&gt;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&lt;p&gt;</a:t>
            </a:r>
          </a:p>
          <a:p>
            <a:pPr marL="0" indent="0">
              <a:buNone/>
            </a:pP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Hai bisogno di informazioni 				sui nostri prodotti ?&lt;/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Guarda tutti i prodotti 					disponibili !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	&lt;/p&gt;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&lt;div id="button_3",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&lt;a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=""&gt;Prodotti&lt;/a&gt;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DF17A23-1A75-4E08-9FFD-3774D5E90184}"/>
              </a:ext>
            </a:extLst>
          </p:cNvPr>
          <p:cNvSpPr/>
          <p:nvPr/>
        </p:nvSpPr>
        <p:spPr>
          <a:xfrm>
            <a:off x="5270377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5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B47FA-EB45-4A6E-AE92-F6F693C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447075"/>
            <a:ext cx="2396971" cy="61921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300" dirty="0" err="1"/>
              <a:t>section</a:t>
            </a:r>
            <a:r>
              <a:rPr lang="it-IT" sz="1300" dirty="0"/>
              <a:t> {</a:t>
            </a:r>
          </a:p>
          <a:p>
            <a:pPr marL="0" indent="0">
              <a:buNone/>
            </a:pPr>
            <a:r>
              <a:rPr lang="it-IT" sz="1300" dirty="0"/>
              <a:t>    background-color: </a:t>
            </a:r>
            <a:r>
              <a:rPr lang="it-IT" sz="1300" dirty="0" err="1"/>
              <a:t>wheat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justify-content</a:t>
            </a:r>
            <a:r>
              <a:rPr lang="it-IT" sz="1300" dirty="0"/>
              <a:t>: center;</a:t>
            </a:r>
          </a:p>
          <a:p>
            <a:pPr marL="0" indent="0">
              <a:buNone/>
            </a:pPr>
            <a:r>
              <a:rPr lang="it-IT" sz="1300" dirty="0"/>
              <a:t>    position: relative;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1400px;</a:t>
            </a:r>
          </a:p>
          <a:p>
            <a:pPr marL="0" indent="0">
              <a:buNone/>
            </a:pPr>
            <a:r>
              <a:rPr lang="it-IT" sz="1300" dirty="0"/>
              <a:t>}</a:t>
            </a:r>
          </a:p>
          <a:p>
            <a:pPr marL="0" indent="0">
              <a:buNone/>
            </a:pPr>
            <a:r>
              <a:rPr lang="it-IT" sz="1300" dirty="0"/>
              <a:t>.</a:t>
            </a:r>
            <a:r>
              <a:rPr lang="it-IT" sz="1300" dirty="0" err="1"/>
              <a:t>block</a:t>
            </a:r>
            <a:r>
              <a:rPr lang="it-IT" sz="1300" dirty="0"/>
              <a:t> {</a:t>
            </a:r>
          </a:p>
          <a:p>
            <a:pPr marL="0" indent="0">
              <a:buNone/>
            </a:pPr>
            <a:r>
              <a:rPr lang="it-IT" sz="1300" dirty="0"/>
              <a:t>    background-color: beige;</a:t>
            </a:r>
          </a:p>
          <a:p>
            <a:pPr marL="0" indent="0">
              <a:buNone/>
            </a:pPr>
            <a:r>
              <a:rPr lang="it-IT" sz="1300" dirty="0"/>
              <a:t>    position: </a:t>
            </a:r>
            <a:r>
              <a:rPr lang="it-IT" sz="1300" dirty="0" err="1"/>
              <a:t>absolute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justify-content</a:t>
            </a:r>
            <a:r>
              <a:rPr lang="it-IT" sz="1300" dirty="0"/>
              <a:t>: center;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align</a:t>
            </a:r>
            <a:r>
              <a:rPr lang="it-IT" sz="1300" dirty="0"/>
              <a:t>-items: center;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border</a:t>
            </a:r>
            <a:r>
              <a:rPr lang="it-IT" sz="1300" dirty="0"/>
              <a:t>: 2px </a:t>
            </a:r>
            <a:r>
              <a:rPr lang="it-IT" sz="1300" dirty="0" err="1"/>
              <a:t>groove</a:t>
            </a:r>
            <a:r>
              <a:rPr lang="it-IT" sz="1300" dirty="0"/>
              <a:t> </a:t>
            </a:r>
            <a:r>
              <a:rPr lang="it-IT" sz="1300" dirty="0" err="1"/>
              <a:t>darkgrey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}</a:t>
            </a:r>
          </a:p>
          <a:p>
            <a:pPr marL="0" indent="0">
              <a:buNone/>
            </a:pPr>
            <a:r>
              <a:rPr lang="it-IT" sz="1300" dirty="0"/>
              <a:t>.</a:t>
            </a:r>
            <a:r>
              <a:rPr lang="it-IT" sz="1300" dirty="0" err="1"/>
              <a:t>block_text</a:t>
            </a:r>
            <a:r>
              <a:rPr lang="it-IT" sz="1300" dirty="0"/>
              <a:t> {</a:t>
            </a:r>
          </a:p>
          <a:p>
            <a:pPr marL="0" indent="0">
              <a:buNone/>
            </a:pPr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flex-direction</a:t>
            </a:r>
            <a:r>
              <a:rPr lang="it-IT" sz="1300" dirty="0"/>
              <a:t>: </a:t>
            </a:r>
            <a:r>
              <a:rPr lang="it-IT" sz="1300" dirty="0" err="1"/>
              <a:t>column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justify-content</a:t>
            </a:r>
            <a:r>
              <a:rPr lang="it-IT" sz="1300" dirty="0"/>
              <a:t>: </a:t>
            </a:r>
            <a:r>
              <a:rPr lang="it-IT" sz="1300" dirty="0" err="1"/>
              <a:t>flex</a:t>
            </a:r>
            <a:r>
              <a:rPr lang="it-IT" sz="1300" dirty="0"/>
              <a:t>-start;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align</a:t>
            </a:r>
            <a:r>
              <a:rPr lang="it-IT" sz="1300" dirty="0"/>
              <a:t>-items: </a:t>
            </a:r>
            <a:r>
              <a:rPr lang="it-IT" sz="1300" dirty="0" err="1"/>
              <a:t>flex</a:t>
            </a:r>
            <a:r>
              <a:rPr lang="it-IT" sz="1300" dirty="0"/>
              <a:t>-start;</a:t>
            </a:r>
          </a:p>
          <a:p>
            <a:pPr marL="0" indent="0">
              <a:buNone/>
            </a:pPr>
            <a:r>
              <a:rPr lang="it-IT" sz="1300" dirty="0"/>
              <a:t>}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2917793" y="0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Codice CSS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2DCA5B3-DA13-4AE1-A71B-ABA1E60E46F2}"/>
              </a:ext>
            </a:extLst>
          </p:cNvPr>
          <p:cNvSpPr txBox="1">
            <a:spLocks/>
          </p:cNvSpPr>
          <p:nvPr/>
        </p:nvSpPr>
        <p:spPr>
          <a:xfrm>
            <a:off x="4122201" y="924440"/>
            <a:ext cx="3364636" cy="5755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14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400" dirty="0"/>
              <a:t>#block_1 {</a:t>
            </a:r>
          </a:p>
          <a:p>
            <a:pPr marL="0" indent="0">
              <a:buNone/>
            </a:pPr>
            <a:r>
              <a:rPr lang="it-IT" sz="1400" dirty="0"/>
              <a:t>    </a:t>
            </a:r>
            <a:r>
              <a:rPr lang="it-IT" sz="1400" dirty="0" err="1"/>
              <a:t>flex-direction</a:t>
            </a:r>
            <a:r>
              <a:rPr lang="it-IT" sz="1400" dirty="0"/>
              <a:t>: </a:t>
            </a:r>
            <a:r>
              <a:rPr lang="it-IT" sz="1400" dirty="0" err="1"/>
              <a:t>column</a:t>
            </a:r>
            <a:r>
              <a:rPr lang="it-IT" sz="1400" dirty="0"/>
              <a:t>;</a:t>
            </a:r>
          </a:p>
          <a:p>
            <a:pPr marL="0" indent="0">
              <a:buNone/>
            </a:pPr>
            <a:r>
              <a:rPr lang="it-IT" sz="1400" dirty="0"/>
              <a:t>    top: 5%;</a:t>
            </a:r>
          </a:p>
          <a:p>
            <a:pPr marL="0" indent="0">
              <a:buNone/>
            </a:pPr>
            <a:r>
              <a:rPr lang="it-IT" sz="1400" dirty="0"/>
              <a:t>    </a:t>
            </a:r>
            <a:r>
              <a:rPr lang="it-IT" sz="1400" dirty="0" err="1"/>
              <a:t>left</a:t>
            </a:r>
            <a:r>
              <a:rPr lang="it-IT" sz="1400" dirty="0"/>
              <a:t>: 10%;</a:t>
            </a:r>
          </a:p>
          <a:p>
            <a:pPr marL="0" indent="0">
              <a:buNone/>
            </a:pPr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45%;</a:t>
            </a:r>
          </a:p>
          <a:p>
            <a:pPr marL="0" indent="0">
              <a:buNone/>
            </a:pPr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39%;</a:t>
            </a:r>
          </a:p>
          <a:p>
            <a:pPr marL="0" indent="0">
              <a:buNone/>
            </a:pPr>
            <a:r>
              <a:rPr lang="it-IT" sz="1400" dirty="0"/>
              <a:t>}</a:t>
            </a:r>
          </a:p>
          <a:p>
            <a:pPr marL="0" indent="0">
              <a:buNone/>
            </a:pPr>
            <a:r>
              <a:rPr lang="it-IT" sz="1400" dirty="0"/>
              <a:t>#block_1 </a:t>
            </a:r>
            <a:r>
              <a:rPr lang="it-IT" sz="1400" dirty="0" err="1"/>
              <a:t>img</a:t>
            </a:r>
            <a:r>
              <a:rPr lang="it-IT" sz="1400" dirty="0"/>
              <a:t> {</a:t>
            </a:r>
          </a:p>
          <a:p>
            <a:pPr marL="0" indent="0">
              <a:buNone/>
            </a:pPr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100%;</a:t>
            </a:r>
          </a:p>
          <a:p>
            <a:pPr marL="0" indent="0">
              <a:buNone/>
            </a:pPr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60%;</a:t>
            </a:r>
          </a:p>
          <a:p>
            <a:pPr marL="0" indent="0">
              <a:buNone/>
            </a:pPr>
            <a:r>
              <a:rPr lang="it-IT" sz="1400" dirty="0"/>
              <a:t>    </a:t>
            </a:r>
            <a:r>
              <a:rPr lang="it-IT" sz="1400" dirty="0" err="1"/>
              <a:t>border</a:t>
            </a:r>
            <a:r>
              <a:rPr lang="it-IT" sz="1400" dirty="0"/>
              <a:t>-bottom: 2px </a:t>
            </a:r>
            <a:r>
              <a:rPr lang="it-IT" sz="1400" dirty="0" err="1"/>
              <a:t>groove</a:t>
            </a:r>
            <a:r>
              <a:rPr lang="it-IT" sz="1400" dirty="0"/>
              <a:t> </a:t>
            </a:r>
            <a:r>
              <a:rPr lang="it-IT" sz="1400" dirty="0" err="1"/>
              <a:t>darkgrey</a:t>
            </a:r>
            <a:r>
              <a:rPr lang="it-IT" sz="1400" dirty="0"/>
              <a:t>;</a:t>
            </a:r>
          </a:p>
          <a:p>
            <a:pPr marL="0" indent="0">
              <a:buNone/>
            </a:pPr>
            <a:r>
              <a:rPr lang="it-IT" sz="1400" dirty="0"/>
              <a:t>}</a:t>
            </a:r>
          </a:p>
          <a:p>
            <a:pPr marL="0" indent="0">
              <a:buNone/>
            </a:pPr>
            <a:r>
              <a:rPr lang="it-IT" sz="1400" dirty="0"/>
              <a:t>#block_1_1 {</a:t>
            </a:r>
          </a:p>
          <a:p>
            <a:pPr marL="0" indent="0">
              <a:buNone/>
            </a:pPr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90%;</a:t>
            </a:r>
          </a:p>
          <a:p>
            <a:pPr marL="0" indent="0">
              <a:buNone/>
            </a:pPr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30%;</a:t>
            </a:r>
          </a:p>
          <a:p>
            <a:pPr marL="0" indent="0">
              <a:buNone/>
            </a:pPr>
            <a:r>
              <a:rPr lang="it-IT" sz="1400" dirty="0"/>
              <a:t>    font-family: 'Space Mono', </a:t>
            </a:r>
            <a:r>
              <a:rPr lang="it-IT" sz="1400" dirty="0" err="1"/>
              <a:t>monospace</a:t>
            </a:r>
            <a:r>
              <a:rPr lang="it-IT" sz="1400" dirty="0"/>
              <a:t>;</a:t>
            </a:r>
          </a:p>
          <a:p>
            <a:pPr marL="0" indent="0">
              <a:buNone/>
            </a:pPr>
            <a:r>
              <a:rPr lang="it-IT" sz="1400" dirty="0"/>
              <a:t>}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43E5FF-F4A3-4C51-8A34-55C6A4E57493}"/>
              </a:ext>
            </a:extLst>
          </p:cNvPr>
          <p:cNvSpPr txBox="1"/>
          <p:nvPr/>
        </p:nvSpPr>
        <p:spPr>
          <a:xfrm>
            <a:off x="8395316" y="1278384"/>
            <a:ext cx="37966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#block_2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flex-direction</a:t>
            </a:r>
            <a:r>
              <a:rPr lang="it-IT" sz="1400" dirty="0"/>
              <a:t>: </a:t>
            </a:r>
            <a:r>
              <a:rPr lang="it-IT" sz="1400" dirty="0" err="1"/>
              <a:t>column</a:t>
            </a:r>
            <a:r>
              <a:rPr lang="it-IT" sz="1400" dirty="0"/>
              <a:t>;</a:t>
            </a:r>
          </a:p>
          <a:p>
            <a:r>
              <a:rPr lang="it-IT" sz="1400" dirty="0"/>
              <a:t>    top: 5%;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right</a:t>
            </a:r>
            <a:r>
              <a:rPr lang="it-IT" sz="1400" dirty="0"/>
              <a:t>: 10%;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45%;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39%;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#block_2 </a:t>
            </a:r>
            <a:r>
              <a:rPr lang="it-IT" sz="1400" dirty="0" err="1"/>
              <a:t>img</a:t>
            </a:r>
            <a:r>
              <a:rPr lang="it-IT" sz="1400" dirty="0"/>
              <a:t>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100%;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60%;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border</a:t>
            </a:r>
            <a:r>
              <a:rPr lang="it-IT" sz="1400" dirty="0"/>
              <a:t>-bottom: 2px </a:t>
            </a:r>
            <a:r>
              <a:rPr lang="it-IT" sz="1400" dirty="0" err="1"/>
              <a:t>groove</a:t>
            </a:r>
            <a:r>
              <a:rPr lang="it-IT" sz="1400" dirty="0"/>
              <a:t> </a:t>
            </a:r>
            <a:r>
              <a:rPr lang="it-IT" sz="1400" dirty="0" err="1"/>
              <a:t>darkgrey</a:t>
            </a:r>
            <a:r>
              <a:rPr lang="it-IT" sz="1400" dirty="0"/>
              <a:t>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#block_2_1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90%;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30%;</a:t>
            </a:r>
          </a:p>
          <a:p>
            <a:r>
              <a:rPr lang="it-IT" sz="1400" dirty="0"/>
              <a:t>    font-family: '</a:t>
            </a:r>
            <a:r>
              <a:rPr lang="it-IT" sz="1400" dirty="0" err="1"/>
              <a:t>Michroma</a:t>
            </a:r>
            <a:r>
              <a:rPr lang="it-IT" sz="1400" dirty="0"/>
              <a:t>', sans-</a:t>
            </a:r>
            <a:r>
              <a:rPr lang="it-IT" sz="1400" dirty="0" err="1"/>
              <a:t>serif</a:t>
            </a:r>
            <a:r>
              <a:rPr lang="it-IT" sz="1400" dirty="0"/>
              <a:t>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#block_1_1 h1, #block_2_1 h1 {</a:t>
            </a:r>
          </a:p>
          <a:p>
            <a:r>
              <a:rPr lang="it-IT" sz="1400" dirty="0"/>
              <a:t>    font-size: </a:t>
            </a:r>
            <a:r>
              <a:rPr lang="it-IT" sz="1400" dirty="0" err="1"/>
              <a:t>calc</a:t>
            </a:r>
            <a:r>
              <a:rPr lang="it-IT" sz="1400" dirty="0"/>
              <a:t>(8px + 1vw);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#block_1_1 p, #block_2_1 p {</a:t>
            </a:r>
          </a:p>
          <a:p>
            <a:r>
              <a:rPr lang="it-IT" sz="1400" dirty="0"/>
              <a:t>    font-size: </a:t>
            </a:r>
            <a:r>
              <a:rPr lang="it-IT" sz="1400" dirty="0" err="1"/>
              <a:t>calc</a:t>
            </a:r>
            <a:r>
              <a:rPr lang="it-IT" sz="1400" dirty="0"/>
              <a:t>(5px + 1vw);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1F9E441-ED10-4023-9380-9FFF640887D3}"/>
              </a:ext>
            </a:extLst>
          </p:cNvPr>
          <p:cNvSpPr/>
          <p:nvPr/>
        </p:nvSpPr>
        <p:spPr>
          <a:xfrm>
            <a:off x="7285612" y="3198180"/>
            <a:ext cx="757559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6B36951-B1A6-4ECD-A774-2F989136F90A}"/>
              </a:ext>
            </a:extLst>
          </p:cNvPr>
          <p:cNvSpPr/>
          <p:nvPr/>
        </p:nvSpPr>
        <p:spPr>
          <a:xfrm>
            <a:off x="3082034" y="3198180"/>
            <a:ext cx="757559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17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1917</Words>
  <Application>Microsoft Office PowerPoint</Application>
  <PresentationFormat>Widescreen</PresentationFormat>
  <Paragraphs>309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MHW1</vt:lpstr>
      <vt:lpstr>Descrizione del progetto</vt:lpstr>
      <vt:lpstr>Layout complessivo HTML+CSS</vt:lpstr>
      <vt:lpstr>Header</vt:lpstr>
      <vt:lpstr>Codice HTML</vt:lpstr>
      <vt:lpstr>Continuo Codice CSS</vt:lpstr>
      <vt:lpstr>Sezione contenuti</vt:lpstr>
      <vt:lpstr>Codice HTML</vt:lpstr>
      <vt:lpstr>Presentazione standard di PowerPoint</vt:lpstr>
      <vt:lpstr>Presentazione standard di PowerPoint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TOMAS PRIFTI</cp:lastModifiedBy>
  <cp:revision>16</cp:revision>
  <dcterms:created xsi:type="dcterms:W3CDTF">2021-03-24T16:57:46Z</dcterms:created>
  <dcterms:modified xsi:type="dcterms:W3CDTF">2021-03-27T17:06:46Z</dcterms:modified>
</cp:coreProperties>
</file>