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9" r:id="rId4"/>
    <p:sldId id="267" r:id="rId5"/>
    <p:sldId id="268" r:id="rId6"/>
    <p:sldId id="262" r:id="rId7"/>
    <p:sldId id="269" r:id="rId8"/>
    <p:sldId id="271" r:id="rId9"/>
    <p:sldId id="270" r:id="rId10"/>
    <p:sldId id="264" r:id="rId11"/>
    <p:sldId id="273" r:id="rId12"/>
    <p:sldId id="274" r:id="rId13"/>
    <p:sldId id="275" r:id="rId14"/>
    <p:sldId id="276" r:id="rId15"/>
    <p:sldId id="278" r:id="rId16"/>
    <p:sldId id="277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25/04/2021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699647"/>
            <a:ext cx="7055893" cy="1339368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Prifti Tomas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O46002191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Data: 25/04/2021</a:t>
            </a:r>
          </a:p>
        </p:txBody>
      </p:sp>
    </p:spTree>
    <p:extLst>
      <p:ext uri="{BB962C8B-B14F-4D97-AF65-F5344CB8AC3E}">
        <p14:creationId xmlns:p14="http://schemas.microsoft.com/office/powerpoint/2010/main" val="310619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5387" y="2279864"/>
            <a:ext cx="3753444" cy="456799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600" dirty="0"/>
              <a:t>&lt;</a:t>
            </a:r>
            <a:r>
              <a:rPr lang="it-IT" sz="1600" dirty="0" err="1"/>
              <a:t>footer</a:t>
            </a:r>
            <a:r>
              <a:rPr lang="it-IT" sz="1600" dirty="0"/>
              <a:t>&gt;</a:t>
            </a:r>
          </a:p>
          <a:p>
            <a:pPr marL="0" indent="0">
              <a:buNone/>
            </a:pPr>
            <a:r>
              <a:rPr lang="it-IT" sz="1600" dirty="0"/>
              <a:t>            &lt;div&gt;</a:t>
            </a:r>
          </a:p>
          <a:p>
            <a:pPr marL="0" indent="0">
              <a:buNone/>
            </a:pPr>
            <a:r>
              <a:rPr lang="it-IT" sz="1600" dirty="0"/>
              <a:t>            Seguici anche sui social !&lt;/</a:t>
            </a:r>
            <a:r>
              <a:rPr lang="it-IT" sz="1600" dirty="0" err="1"/>
              <a:t>br</a:t>
            </a:r>
            <a:r>
              <a:rPr lang="it-IT" sz="1600" dirty="0"/>
              <a:t>&gt;</a:t>
            </a:r>
          </a:p>
          <a:p>
            <a:pPr marL="0" indent="0">
              <a:buNone/>
            </a:pPr>
            <a:r>
              <a:rPr lang="it-IT" sz="1600" dirty="0"/>
              <a:t>            	&lt;</a:t>
            </a:r>
            <a:r>
              <a:rPr lang="it-IT" sz="1600" dirty="0" err="1"/>
              <a:t>em</a:t>
            </a:r>
            <a:r>
              <a:rPr lang="it-IT" sz="1600" dirty="0"/>
              <a:t>&gt;Powered by&lt;/</a:t>
            </a:r>
            <a:r>
              <a:rPr lang="it-IT" sz="1600" dirty="0" err="1"/>
              <a:t>br</a:t>
            </a:r>
            <a:r>
              <a:rPr lang="it-IT" sz="1600" dirty="0"/>
              <a:t>&gt;</a:t>
            </a:r>
          </a:p>
          <a:p>
            <a:pPr marL="0" indent="0">
              <a:buNone/>
            </a:pPr>
            <a:r>
              <a:rPr lang="it-IT" sz="1600" dirty="0"/>
              <a:t>	Prifti Tomas O46002191</a:t>
            </a:r>
          </a:p>
          <a:p>
            <a:pPr marL="0" indent="0">
              <a:buNone/>
            </a:pPr>
            <a:r>
              <a:rPr lang="it-IT" sz="1600" dirty="0"/>
              <a:t>	&lt;/</a:t>
            </a:r>
            <a:r>
              <a:rPr lang="it-IT" sz="1600" dirty="0" err="1"/>
              <a:t>em</a:t>
            </a:r>
            <a:r>
              <a:rPr lang="it-IT" sz="1600" dirty="0"/>
              <a:t>&gt; </a:t>
            </a:r>
          </a:p>
          <a:p>
            <a:pPr marL="0" indent="0">
              <a:buNone/>
            </a:pPr>
            <a:r>
              <a:rPr lang="it-IT" sz="1600" dirty="0"/>
              <a:t>            &lt;/div&gt;</a:t>
            </a:r>
          </a:p>
          <a:p>
            <a:pPr marL="0" indent="0">
              <a:buNone/>
            </a:pPr>
            <a:r>
              <a:rPr lang="it-IT" sz="1600" dirty="0"/>
              <a:t>&lt;/</a:t>
            </a:r>
            <a:r>
              <a:rPr lang="it-IT" sz="1600" dirty="0" err="1"/>
              <a:t>footer</a:t>
            </a:r>
            <a:r>
              <a:rPr lang="it-IT" sz="1600" dirty="0"/>
              <a:t>&gt;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CF9454F-79DD-4076-846B-33A8C246C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952" y="179675"/>
            <a:ext cx="7777564" cy="132797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235BBAC-A3C5-4839-992F-9E1FAAC18561}"/>
              </a:ext>
            </a:extLst>
          </p:cNvPr>
          <p:cNvSpPr txBox="1">
            <a:spLocks/>
          </p:cNvSpPr>
          <p:nvPr/>
        </p:nvSpPr>
        <p:spPr>
          <a:xfrm>
            <a:off x="8119512" y="1728031"/>
            <a:ext cx="2541900" cy="4915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200" dirty="0" err="1"/>
              <a:t>footer</a:t>
            </a:r>
            <a:r>
              <a:rPr lang="it-IT" sz="1200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    background-color: </a:t>
            </a:r>
            <a:r>
              <a:rPr lang="it-IT" sz="1200" dirty="0" err="1"/>
              <a:t>grey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    display: </a:t>
            </a:r>
            <a:r>
              <a:rPr lang="it-IT" sz="1200" dirty="0" err="1"/>
              <a:t>flex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    </a:t>
            </a:r>
            <a:r>
              <a:rPr lang="it-IT" sz="1200" dirty="0" err="1"/>
              <a:t>justify-content</a:t>
            </a:r>
            <a:r>
              <a:rPr lang="it-IT" sz="1200" dirty="0"/>
              <a:t>: center;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    </a:t>
            </a:r>
            <a:r>
              <a:rPr lang="it-IT" sz="1200" dirty="0" err="1"/>
              <a:t>align</a:t>
            </a:r>
            <a:r>
              <a:rPr lang="it-IT" sz="1200" dirty="0"/>
              <a:t>-items: </a:t>
            </a:r>
            <a:r>
              <a:rPr lang="it-IT" sz="1200" dirty="0" err="1"/>
              <a:t>flex</a:t>
            </a:r>
            <a:r>
              <a:rPr lang="it-IT" sz="1200" dirty="0"/>
              <a:t>-end;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    </a:t>
            </a:r>
            <a:r>
              <a:rPr lang="it-IT" sz="1200" dirty="0" err="1"/>
              <a:t>height</a:t>
            </a:r>
            <a:r>
              <a:rPr lang="it-IT" sz="1200" dirty="0"/>
              <a:t>: 250px;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    </a:t>
            </a:r>
            <a:r>
              <a:rPr lang="it-IT" sz="1200" dirty="0" err="1"/>
              <a:t>border</a:t>
            </a:r>
            <a:r>
              <a:rPr lang="it-IT" sz="1200" dirty="0"/>
              <a:t>-top: 3px </a:t>
            </a:r>
            <a:r>
              <a:rPr lang="it-IT" sz="1200" dirty="0" err="1"/>
              <a:t>solid</a:t>
            </a:r>
            <a:r>
              <a:rPr lang="it-IT" sz="1200" dirty="0"/>
              <a:t> </a:t>
            </a:r>
            <a:r>
              <a:rPr lang="it-IT" sz="1200" dirty="0" err="1"/>
              <a:t>darkgrey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 err="1"/>
              <a:t>footer</a:t>
            </a:r>
            <a:r>
              <a:rPr lang="it-IT" sz="1200" dirty="0"/>
              <a:t> div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    text-</a:t>
            </a:r>
            <a:r>
              <a:rPr lang="it-IT" sz="1200" dirty="0" err="1"/>
              <a:t>align</a:t>
            </a:r>
            <a:r>
              <a:rPr lang="it-IT" sz="1200" dirty="0"/>
              <a:t>: center;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    </a:t>
            </a:r>
            <a:r>
              <a:rPr lang="it-IT" sz="1200" dirty="0" err="1"/>
              <a:t>padding</a:t>
            </a:r>
            <a:r>
              <a:rPr lang="it-IT" sz="1200" dirty="0"/>
              <a:t>: 20px </a:t>
            </a:r>
            <a:r>
              <a:rPr lang="it-IT" sz="1200" dirty="0" err="1"/>
              <a:t>20px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    </a:t>
            </a:r>
            <a:r>
              <a:rPr lang="it-IT" sz="1200" dirty="0" err="1"/>
              <a:t>border</a:t>
            </a:r>
            <a:r>
              <a:rPr lang="it-IT" sz="1200" dirty="0"/>
              <a:t>: 2px </a:t>
            </a:r>
            <a:r>
              <a:rPr lang="it-IT" sz="1200" dirty="0" err="1"/>
              <a:t>solid</a:t>
            </a:r>
            <a:r>
              <a:rPr lang="it-IT" sz="1200" dirty="0"/>
              <a:t> </a:t>
            </a:r>
            <a:r>
              <a:rPr lang="it-IT" sz="1200" dirty="0" err="1"/>
              <a:t>darkgrey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    font-family: 'Economica', sans-</a:t>
            </a:r>
            <a:r>
              <a:rPr lang="it-IT" sz="1200" dirty="0" err="1"/>
              <a:t>serif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    font-weight: </a:t>
            </a:r>
            <a:r>
              <a:rPr lang="it-IT" sz="1200" dirty="0" err="1"/>
              <a:t>bold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    font-size: 50px;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}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15A46EA-5644-4D14-8178-281E2D251A3F}"/>
              </a:ext>
            </a:extLst>
          </p:cNvPr>
          <p:cNvSpPr txBox="1">
            <a:spLocks/>
          </p:cNvSpPr>
          <p:nvPr/>
        </p:nvSpPr>
        <p:spPr>
          <a:xfrm>
            <a:off x="4134810" y="1636621"/>
            <a:ext cx="3644617" cy="633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3200" dirty="0"/>
              <a:t>Codice HTML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04B272E-0ED5-4680-BA7F-C1A219E845EB}"/>
              </a:ext>
            </a:extLst>
          </p:cNvPr>
          <p:cNvSpPr txBox="1">
            <a:spLocks/>
          </p:cNvSpPr>
          <p:nvPr/>
        </p:nvSpPr>
        <p:spPr>
          <a:xfrm>
            <a:off x="9871713" y="1555171"/>
            <a:ext cx="2259568" cy="71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3200" dirty="0"/>
              <a:t>Codice CSS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898BB4-B3B4-4D86-BD6F-BDDD6517F3B6}"/>
              </a:ext>
            </a:extLst>
          </p:cNvPr>
          <p:cNvSpPr txBox="1"/>
          <p:nvPr/>
        </p:nvSpPr>
        <p:spPr>
          <a:xfrm>
            <a:off x="10356734" y="5938527"/>
            <a:ext cx="18208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it-IT" sz="1200" dirty="0" err="1"/>
              <a:t>footer</a:t>
            </a:r>
            <a:r>
              <a:rPr lang="it-IT" sz="1200" dirty="0"/>
              <a:t> div </a:t>
            </a:r>
            <a:r>
              <a:rPr lang="it-IT" sz="1200" dirty="0" err="1"/>
              <a:t>em</a:t>
            </a:r>
            <a:r>
              <a:rPr lang="it-IT" sz="1200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    font-size: 30px;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    font-weight: </a:t>
            </a:r>
            <a:r>
              <a:rPr lang="it-IT" sz="1200" dirty="0" err="1"/>
              <a:t>normal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}</a:t>
            </a:r>
          </a:p>
          <a:p>
            <a:endParaRPr lang="it-IT" sz="1200" dirty="0"/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F2D93AEC-F409-4D9C-B608-92BEED0D474A}"/>
              </a:ext>
            </a:extLst>
          </p:cNvPr>
          <p:cNvSpPr/>
          <p:nvPr/>
        </p:nvSpPr>
        <p:spPr>
          <a:xfrm>
            <a:off x="9694416" y="6018941"/>
            <a:ext cx="606267" cy="461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6692" y="28822"/>
            <a:ext cx="5624873" cy="677555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it-IT" sz="1200" dirty="0"/>
              <a:t>/* </a:t>
            </a:r>
            <a:r>
              <a:rPr lang="it-IT" sz="1200" dirty="0" err="1"/>
              <a:t>Foodish</a:t>
            </a:r>
            <a:r>
              <a:rPr lang="it-IT" sz="1200" dirty="0"/>
              <a:t> */</a:t>
            </a:r>
          </a:p>
          <a:p>
            <a:pPr marL="0" indent="0">
              <a:buNone/>
            </a:pPr>
            <a:r>
              <a:rPr lang="it-IT" sz="1200" dirty="0"/>
              <a:t>/* https://foodish-api.herokuapp.com/images/somefoodish/ */</a:t>
            </a:r>
          </a:p>
          <a:p>
            <a:pPr marL="0" indent="0">
              <a:buNone/>
            </a:pPr>
            <a:endParaRPr lang="it-IT" sz="1200" dirty="0"/>
          </a:p>
          <a:p>
            <a:pPr marL="0" indent="0">
              <a:buNone/>
            </a:pPr>
            <a:r>
              <a:rPr lang="it-IT" sz="1200" dirty="0"/>
              <a:t>/* </a:t>
            </a:r>
            <a:r>
              <a:rPr lang="it-IT" sz="1200" dirty="0" err="1"/>
              <a:t>Spoonacular</a:t>
            </a:r>
            <a:r>
              <a:rPr lang="it-IT" sz="1200" dirty="0"/>
              <a:t> */</a:t>
            </a:r>
          </a:p>
          <a:p>
            <a:pPr marL="0" indent="0">
              <a:buNone/>
            </a:pPr>
            <a:r>
              <a:rPr lang="it-IT" sz="1200" dirty="0"/>
              <a:t>/* https://spoonacular.com/food-api/ */</a:t>
            </a:r>
          </a:p>
          <a:p>
            <a:pPr marL="0" indent="0">
              <a:buNone/>
            </a:pPr>
            <a:r>
              <a:rPr lang="it-IT" sz="1200" dirty="0" err="1"/>
              <a:t>const</a:t>
            </a:r>
            <a:r>
              <a:rPr lang="it-IT" sz="1200" dirty="0"/>
              <a:t> </a:t>
            </a:r>
            <a:r>
              <a:rPr lang="it-IT" sz="1200" dirty="0" err="1"/>
              <a:t>api_key</a:t>
            </a:r>
            <a:r>
              <a:rPr lang="it-IT" sz="1200" dirty="0"/>
              <a:t> = "47acbd1bd0424de6b34f73a2162b0bd5";</a:t>
            </a:r>
          </a:p>
          <a:p>
            <a:pPr marL="0" indent="0">
              <a:buNone/>
            </a:pPr>
            <a:r>
              <a:rPr lang="it-IT" sz="1200" dirty="0" err="1"/>
              <a:t>const</a:t>
            </a:r>
            <a:r>
              <a:rPr lang="it-IT" sz="1200" dirty="0"/>
              <a:t> </a:t>
            </a:r>
            <a:r>
              <a:rPr lang="it-IT" sz="1200" dirty="0" err="1"/>
              <a:t>URLingredient</a:t>
            </a:r>
            <a:r>
              <a:rPr lang="it-IT" sz="1200" dirty="0"/>
              <a:t> = "https://spoonacular.com/cdn/ingredients_500x500/"</a:t>
            </a:r>
          </a:p>
          <a:p>
            <a:pPr marL="0" indent="0">
              <a:buNone/>
            </a:pPr>
            <a:endParaRPr lang="it-IT" sz="1200" dirty="0"/>
          </a:p>
          <a:p>
            <a:pPr marL="0" indent="0">
              <a:buNone/>
            </a:pPr>
            <a:r>
              <a:rPr lang="it-IT" sz="1200" dirty="0" err="1"/>
              <a:t>const</a:t>
            </a:r>
            <a:r>
              <a:rPr lang="it-IT" sz="1200" dirty="0"/>
              <a:t> MAX_LATERAL_BLOCK = 5;</a:t>
            </a:r>
          </a:p>
          <a:p>
            <a:pPr marL="0" indent="0">
              <a:buNone/>
            </a:pPr>
            <a:r>
              <a:rPr lang="it-IT" sz="1200" dirty="0" err="1"/>
              <a:t>let</a:t>
            </a:r>
            <a:r>
              <a:rPr lang="it-IT" sz="1200" dirty="0"/>
              <a:t> NUM_IMAGE = 0;</a:t>
            </a:r>
          </a:p>
          <a:p>
            <a:pPr marL="0" indent="0">
              <a:buNone/>
            </a:pPr>
            <a:r>
              <a:rPr lang="it-IT" sz="1200" dirty="0" err="1"/>
              <a:t>const</a:t>
            </a:r>
            <a:r>
              <a:rPr lang="it-IT" sz="1200" dirty="0"/>
              <a:t> data = ["pasta", "</a:t>
            </a:r>
            <a:r>
              <a:rPr lang="it-IT" sz="1200" dirty="0" err="1"/>
              <a:t>ice</a:t>
            </a:r>
            <a:r>
              <a:rPr lang="it-IT" sz="1200" dirty="0"/>
              <a:t>", "</a:t>
            </a:r>
            <a:r>
              <a:rPr lang="it-IT" sz="1200" dirty="0" err="1"/>
              <a:t>flour</a:t>
            </a:r>
            <a:r>
              <a:rPr lang="it-IT" sz="1200" dirty="0"/>
              <a:t>", "sugar", "oil", "</a:t>
            </a:r>
            <a:r>
              <a:rPr lang="it-IT" sz="1200" dirty="0" err="1"/>
              <a:t>salt</a:t>
            </a:r>
            <a:r>
              <a:rPr lang="it-IT" sz="1200" dirty="0"/>
              <a:t>", "</a:t>
            </a:r>
            <a:r>
              <a:rPr lang="it-IT" sz="1200" dirty="0" err="1"/>
              <a:t>orange</a:t>
            </a:r>
            <a:r>
              <a:rPr lang="it-IT" sz="1200" dirty="0"/>
              <a:t>"];</a:t>
            </a:r>
          </a:p>
          <a:p>
            <a:pPr marL="0" indent="0">
              <a:buNone/>
            </a:pPr>
            <a:r>
              <a:rPr lang="it-IT" sz="1200" dirty="0" err="1"/>
              <a:t>const</a:t>
            </a:r>
            <a:r>
              <a:rPr lang="it-IT" sz="1200" dirty="0"/>
              <a:t> word = data[</a:t>
            </a:r>
            <a:r>
              <a:rPr lang="it-IT" sz="1200" dirty="0" err="1"/>
              <a:t>Math.round</a:t>
            </a:r>
            <a:r>
              <a:rPr lang="it-IT" sz="1200" dirty="0"/>
              <a:t>(</a:t>
            </a:r>
            <a:r>
              <a:rPr lang="it-IT" sz="1200" dirty="0" err="1"/>
              <a:t>Math.random</a:t>
            </a:r>
            <a:r>
              <a:rPr lang="it-IT" sz="1200" dirty="0"/>
              <a:t>() * (</a:t>
            </a:r>
            <a:r>
              <a:rPr lang="it-IT" sz="1200" dirty="0" err="1"/>
              <a:t>data.length</a:t>
            </a:r>
            <a:r>
              <a:rPr lang="it-IT" sz="1200" dirty="0"/>
              <a:t> - 1))];</a:t>
            </a:r>
          </a:p>
          <a:p>
            <a:pPr marL="0" indent="0">
              <a:buNone/>
            </a:pPr>
            <a:endParaRPr lang="it-IT" sz="1200" dirty="0"/>
          </a:p>
          <a:p>
            <a:pPr marL="0" indent="0">
              <a:buNone/>
            </a:pPr>
            <a:r>
              <a:rPr lang="it-IT" sz="1200" dirty="0" err="1"/>
              <a:t>const</a:t>
            </a:r>
            <a:r>
              <a:rPr lang="it-IT" sz="1200" dirty="0"/>
              <a:t> </a:t>
            </a:r>
            <a:r>
              <a:rPr lang="it-IT" sz="1200" dirty="0" err="1"/>
              <a:t>section</a:t>
            </a:r>
            <a:r>
              <a:rPr lang="it-IT" sz="1200" dirty="0"/>
              <a:t> = </a:t>
            </a:r>
            <a:r>
              <a:rPr lang="it-IT" sz="1200" dirty="0" err="1"/>
              <a:t>document.querySelector</a:t>
            </a:r>
            <a:r>
              <a:rPr lang="it-IT" sz="1200" dirty="0"/>
              <a:t>("</a:t>
            </a:r>
            <a:r>
              <a:rPr lang="it-IT" sz="1200" dirty="0" err="1"/>
              <a:t>section</a:t>
            </a:r>
            <a:r>
              <a:rPr lang="it-IT" sz="1200" dirty="0"/>
              <a:t>");</a:t>
            </a:r>
          </a:p>
          <a:p>
            <a:pPr marL="0" indent="0">
              <a:buNone/>
            </a:pPr>
            <a:r>
              <a:rPr lang="it-IT" sz="1200" dirty="0" err="1"/>
              <a:t>const</a:t>
            </a:r>
            <a:r>
              <a:rPr lang="it-IT" sz="1200" dirty="0"/>
              <a:t> </a:t>
            </a:r>
            <a:r>
              <a:rPr lang="it-IT" sz="1200" dirty="0" err="1"/>
              <a:t>form</a:t>
            </a:r>
            <a:r>
              <a:rPr lang="it-IT" sz="1200" dirty="0"/>
              <a:t> = </a:t>
            </a:r>
            <a:r>
              <a:rPr lang="it-IT" sz="1200" dirty="0" err="1"/>
              <a:t>document.querySelector</a:t>
            </a:r>
            <a:r>
              <a:rPr lang="it-IT" sz="1200" dirty="0"/>
              <a:t>("</a:t>
            </a:r>
            <a:r>
              <a:rPr lang="it-IT" sz="1200" dirty="0" err="1"/>
              <a:t>form</a:t>
            </a:r>
            <a:r>
              <a:rPr lang="it-IT" sz="1200" dirty="0"/>
              <a:t>");</a:t>
            </a:r>
          </a:p>
          <a:p>
            <a:pPr marL="0" indent="0">
              <a:buNone/>
            </a:pPr>
            <a:r>
              <a:rPr lang="it-IT" sz="1200" dirty="0" err="1"/>
              <a:t>createLateralBlocks</a:t>
            </a:r>
            <a:r>
              <a:rPr lang="it-IT" sz="1200" dirty="0"/>
              <a:t>();</a:t>
            </a:r>
          </a:p>
          <a:p>
            <a:pPr marL="0" indent="0">
              <a:buNone/>
            </a:pPr>
            <a:r>
              <a:rPr lang="it-IT" sz="1200" dirty="0" err="1"/>
              <a:t>form.addEventListener</a:t>
            </a:r>
            <a:r>
              <a:rPr lang="it-IT" sz="1200" dirty="0"/>
              <a:t>("</a:t>
            </a:r>
            <a:r>
              <a:rPr lang="it-IT" sz="1200" dirty="0" err="1"/>
              <a:t>submit</a:t>
            </a:r>
            <a:r>
              <a:rPr lang="it-IT" sz="1200" dirty="0"/>
              <a:t>", </a:t>
            </a:r>
            <a:r>
              <a:rPr lang="it-IT" sz="1200" dirty="0" err="1"/>
              <a:t>searchBlock</a:t>
            </a:r>
            <a:r>
              <a:rPr lang="it-IT" sz="1200" dirty="0"/>
              <a:t>);</a:t>
            </a:r>
          </a:p>
          <a:p>
            <a:pPr marL="0" indent="0">
              <a:buNone/>
            </a:pPr>
            <a:r>
              <a:rPr lang="it-IT" sz="1200" dirty="0" err="1"/>
              <a:t>document.querySelector</a:t>
            </a:r>
            <a:r>
              <a:rPr lang="it-IT" sz="1200" dirty="0"/>
              <a:t>("#</a:t>
            </a:r>
            <a:r>
              <a:rPr lang="it-IT" sz="1200" dirty="0" err="1"/>
              <a:t>modal</a:t>
            </a:r>
            <a:r>
              <a:rPr lang="it-IT" sz="1200" dirty="0"/>
              <a:t>").</a:t>
            </a:r>
            <a:r>
              <a:rPr lang="it-IT" sz="1200" dirty="0" err="1"/>
              <a:t>addEventListener</a:t>
            </a:r>
            <a:r>
              <a:rPr lang="it-IT" sz="1200" dirty="0"/>
              <a:t>("click", </a:t>
            </a:r>
            <a:r>
              <a:rPr lang="it-IT" sz="1200" dirty="0" err="1"/>
              <a:t>closeModal</a:t>
            </a:r>
            <a:r>
              <a:rPr lang="it-IT" sz="1200" dirty="0"/>
              <a:t>);</a:t>
            </a:r>
          </a:p>
          <a:p>
            <a:pPr marL="0" indent="0">
              <a:buNone/>
            </a:pPr>
            <a:r>
              <a:rPr lang="it-IT" sz="1200" dirty="0" err="1"/>
              <a:t>document.querySelector</a:t>
            </a:r>
            <a:r>
              <a:rPr lang="it-IT" sz="1200" dirty="0"/>
              <a:t>("#</a:t>
            </a:r>
            <a:r>
              <a:rPr lang="it-IT" sz="1200" dirty="0" err="1"/>
              <a:t>modal_block</a:t>
            </a:r>
            <a:r>
              <a:rPr lang="it-IT" sz="1200" dirty="0"/>
              <a:t>").</a:t>
            </a:r>
            <a:r>
              <a:rPr lang="it-IT" sz="1200" dirty="0" err="1"/>
              <a:t>addEventListener</a:t>
            </a:r>
            <a:r>
              <a:rPr lang="it-IT" sz="1200" dirty="0"/>
              <a:t>("click", </a:t>
            </a:r>
            <a:r>
              <a:rPr lang="it-IT" sz="1200" dirty="0" err="1"/>
              <a:t>doNothing</a:t>
            </a:r>
            <a:r>
              <a:rPr lang="it-IT" sz="1200" dirty="0"/>
              <a:t>);</a:t>
            </a:r>
          </a:p>
          <a:p>
            <a:pPr marL="0" indent="0">
              <a:buNone/>
            </a:pPr>
            <a:r>
              <a:rPr lang="it-IT" sz="1200" dirty="0" err="1"/>
              <a:t>document.querySelector</a:t>
            </a:r>
            <a:r>
              <a:rPr lang="it-IT" sz="1200" dirty="0"/>
              <a:t>("#</a:t>
            </a:r>
            <a:r>
              <a:rPr lang="it-IT" sz="1200" dirty="0" err="1"/>
              <a:t>input_images</a:t>
            </a:r>
            <a:r>
              <a:rPr lang="it-IT" sz="1200" dirty="0"/>
              <a:t>").</a:t>
            </a:r>
            <a:r>
              <a:rPr lang="it-IT" sz="1200" dirty="0" err="1"/>
              <a:t>addEventListener</a:t>
            </a:r>
            <a:r>
              <a:rPr lang="it-IT" sz="1200" dirty="0"/>
              <a:t>("click", </a:t>
            </a:r>
            <a:r>
              <a:rPr lang="it-IT" sz="1200" dirty="0" err="1"/>
              <a:t>newImages</a:t>
            </a:r>
            <a:r>
              <a:rPr lang="it-IT" sz="1200" dirty="0"/>
              <a:t>);</a:t>
            </a:r>
          </a:p>
          <a:p>
            <a:pPr marL="0" indent="0">
              <a:buNone/>
            </a:pPr>
            <a:r>
              <a:rPr lang="it-IT" sz="1200" dirty="0" err="1"/>
              <a:t>const</a:t>
            </a:r>
            <a:r>
              <a:rPr lang="it-IT" sz="1200" dirty="0"/>
              <a:t> </a:t>
            </a:r>
            <a:r>
              <a:rPr lang="it-IT" sz="1200" dirty="0" err="1"/>
              <a:t>lateralImageList</a:t>
            </a:r>
            <a:r>
              <a:rPr lang="it-IT" sz="1200" dirty="0"/>
              <a:t> = </a:t>
            </a:r>
            <a:r>
              <a:rPr lang="it-IT" sz="1200" dirty="0" err="1"/>
              <a:t>document.querySelectorAll</a:t>
            </a:r>
            <a:r>
              <a:rPr lang="it-IT" sz="1200" dirty="0"/>
              <a:t>(".</a:t>
            </a:r>
            <a:r>
              <a:rPr lang="it-IT" sz="1200" dirty="0" err="1"/>
              <a:t>lateral_image</a:t>
            </a:r>
            <a:r>
              <a:rPr lang="it-IT" sz="1200" dirty="0"/>
              <a:t>");</a:t>
            </a:r>
          </a:p>
          <a:p>
            <a:pPr marL="0" indent="0">
              <a:buNone/>
            </a:pPr>
            <a:r>
              <a:rPr lang="it-IT" sz="1200" dirty="0" err="1"/>
              <a:t>newImages</a:t>
            </a:r>
            <a:r>
              <a:rPr lang="it-IT" sz="1200" dirty="0"/>
              <a:t>();</a:t>
            </a:r>
          </a:p>
          <a:p>
            <a:pPr marL="0" indent="0">
              <a:buNone/>
            </a:pPr>
            <a:r>
              <a:rPr lang="it-IT" sz="1200" dirty="0"/>
              <a:t>searchOnWeb1(word);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493E7A4-A2DF-4D3B-AF51-2873AF024909}"/>
              </a:ext>
            </a:extLst>
          </p:cNvPr>
          <p:cNvSpPr txBox="1"/>
          <p:nvPr/>
        </p:nvSpPr>
        <p:spPr>
          <a:xfrm>
            <a:off x="9268434" y="511388"/>
            <a:ext cx="2565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/>
              <a:t>Sezione principale</a:t>
            </a:r>
          </a:p>
        </p:txBody>
      </p:sp>
    </p:spTree>
    <p:extLst>
      <p:ext uri="{BB962C8B-B14F-4D97-AF65-F5344CB8AC3E}">
        <p14:creationId xmlns:p14="http://schemas.microsoft.com/office/powerpoint/2010/main" val="2716709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1038544-5FDF-4BCD-805B-F7590BED5898}"/>
              </a:ext>
            </a:extLst>
          </p:cNvPr>
          <p:cNvSpPr txBox="1">
            <a:spLocks/>
          </p:cNvSpPr>
          <p:nvPr/>
        </p:nvSpPr>
        <p:spPr>
          <a:xfrm>
            <a:off x="452760" y="145977"/>
            <a:ext cx="5477523" cy="894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Continuo Codice JS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AAF851C-CD85-4185-9746-65BFF10323B5}"/>
              </a:ext>
            </a:extLst>
          </p:cNvPr>
          <p:cNvSpPr txBox="1"/>
          <p:nvPr/>
        </p:nvSpPr>
        <p:spPr>
          <a:xfrm>
            <a:off x="618477" y="1397895"/>
            <a:ext cx="1062361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function</a:t>
            </a:r>
            <a:r>
              <a:rPr lang="it-IT" sz="1400" dirty="0"/>
              <a:t> searchOnWeb1(</a:t>
            </a:r>
            <a:r>
              <a:rPr lang="it-IT" sz="1400" dirty="0" err="1"/>
              <a:t>str</a:t>
            </a:r>
            <a:r>
              <a:rPr lang="it-IT" sz="1400" dirty="0"/>
              <a:t>) {</a:t>
            </a:r>
          </a:p>
          <a:p>
            <a:r>
              <a:rPr lang="it-IT" sz="1400" dirty="0"/>
              <a:t>    fetch("https://api.spoonacular.com/food/ingredients/search?apiKey=" + </a:t>
            </a:r>
            <a:r>
              <a:rPr lang="it-IT" sz="1400" dirty="0" err="1"/>
              <a:t>api_key</a:t>
            </a:r>
            <a:r>
              <a:rPr lang="it-IT" sz="1400" dirty="0"/>
              <a:t> + "&amp;query=" + </a:t>
            </a:r>
            <a:r>
              <a:rPr lang="it-IT" sz="1400" dirty="0" err="1"/>
              <a:t>str</a:t>
            </a:r>
            <a:r>
              <a:rPr lang="it-IT" sz="1400" dirty="0"/>
              <a:t>).</a:t>
            </a:r>
            <a:r>
              <a:rPr lang="it-IT" sz="1400" dirty="0" err="1"/>
              <a:t>then</a:t>
            </a:r>
            <a:r>
              <a:rPr lang="it-IT" sz="1400" dirty="0"/>
              <a:t>(</a:t>
            </a:r>
            <a:r>
              <a:rPr lang="it-IT" sz="1400" dirty="0" err="1"/>
              <a:t>onResponse</a:t>
            </a:r>
            <a:r>
              <a:rPr lang="it-IT" sz="1400" dirty="0"/>
              <a:t>, </a:t>
            </a:r>
            <a:r>
              <a:rPr lang="it-IT" sz="1400" dirty="0" err="1"/>
              <a:t>onError</a:t>
            </a:r>
            <a:r>
              <a:rPr lang="it-IT" sz="1400" dirty="0"/>
              <a:t>).</a:t>
            </a:r>
            <a:r>
              <a:rPr lang="it-IT" sz="1400" dirty="0" err="1"/>
              <a:t>then</a:t>
            </a:r>
            <a:r>
              <a:rPr lang="it-IT" sz="1400" dirty="0"/>
              <a:t>(onJson1);</a:t>
            </a:r>
          </a:p>
          <a:p>
            <a:r>
              <a:rPr lang="it-IT" sz="1400" dirty="0"/>
              <a:t>}</a:t>
            </a:r>
          </a:p>
          <a:p>
            <a:r>
              <a:rPr lang="it-IT" sz="1400" dirty="0" err="1"/>
              <a:t>function</a:t>
            </a:r>
            <a:r>
              <a:rPr lang="it-IT" sz="1400" dirty="0"/>
              <a:t> searchOnWeb2() {</a:t>
            </a:r>
          </a:p>
          <a:p>
            <a:r>
              <a:rPr lang="it-IT" sz="1400" dirty="0"/>
              <a:t>    fetch("https://foodish-api.herokuapp.com/api/").then(onResponse, </a:t>
            </a:r>
            <a:r>
              <a:rPr lang="it-IT" sz="1400" dirty="0" err="1"/>
              <a:t>onError</a:t>
            </a:r>
            <a:r>
              <a:rPr lang="it-IT" sz="1400" dirty="0"/>
              <a:t>).</a:t>
            </a:r>
            <a:r>
              <a:rPr lang="it-IT" sz="1400" dirty="0" err="1"/>
              <a:t>then</a:t>
            </a:r>
            <a:r>
              <a:rPr lang="it-IT" sz="1400" dirty="0"/>
              <a:t>(onJson2);</a:t>
            </a:r>
          </a:p>
          <a:p>
            <a:r>
              <a:rPr lang="it-IT" sz="1400" dirty="0"/>
              <a:t>}</a:t>
            </a:r>
          </a:p>
          <a:p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onResponse</a:t>
            </a:r>
            <a:r>
              <a:rPr lang="it-IT" sz="1400" dirty="0"/>
              <a:t>(</a:t>
            </a:r>
            <a:r>
              <a:rPr lang="it-IT" sz="1400" dirty="0" err="1"/>
              <a:t>response</a:t>
            </a:r>
            <a:r>
              <a:rPr lang="it-IT" sz="1400" dirty="0"/>
              <a:t>) {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return</a:t>
            </a:r>
            <a:r>
              <a:rPr lang="it-IT" sz="1400" dirty="0"/>
              <a:t> </a:t>
            </a:r>
            <a:r>
              <a:rPr lang="it-IT" sz="1400" dirty="0" err="1"/>
              <a:t>response.json</a:t>
            </a:r>
            <a:r>
              <a:rPr lang="it-IT" sz="1400" dirty="0"/>
              <a:t>();</a:t>
            </a:r>
          </a:p>
          <a:p>
            <a:r>
              <a:rPr lang="it-IT" sz="1400" dirty="0"/>
              <a:t>}</a:t>
            </a:r>
          </a:p>
          <a:p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onError</a:t>
            </a:r>
            <a:r>
              <a:rPr lang="it-IT" sz="1400" dirty="0"/>
              <a:t>(</a:t>
            </a:r>
            <a:r>
              <a:rPr lang="it-IT" sz="1400" dirty="0" err="1"/>
              <a:t>error</a:t>
            </a:r>
            <a:r>
              <a:rPr lang="it-IT" sz="1400" dirty="0"/>
              <a:t>) {</a:t>
            </a:r>
          </a:p>
          <a:p>
            <a:r>
              <a:rPr lang="it-IT" sz="1400" dirty="0"/>
              <a:t>    console.log("Errore: " + </a:t>
            </a:r>
            <a:r>
              <a:rPr lang="it-IT" sz="1400" dirty="0" err="1"/>
              <a:t>error</a:t>
            </a:r>
            <a:r>
              <a:rPr lang="it-IT" sz="1400" dirty="0"/>
              <a:t>);</a:t>
            </a:r>
          </a:p>
          <a:p>
            <a:r>
              <a:rPr lang="it-IT" sz="1400" dirty="0"/>
              <a:t>}</a:t>
            </a:r>
          </a:p>
          <a:p>
            <a:r>
              <a:rPr lang="it-IT" sz="1400" dirty="0" err="1"/>
              <a:t>function</a:t>
            </a:r>
            <a:r>
              <a:rPr lang="it-IT" sz="1400" dirty="0"/>
              <a:t> onJson1(</a:t>
            </a:r>
            <a:r>
              <a:rPr lang="it-IT" sz="1400" dirty="0" err="1"/>
              <a:t>json</a:t>
            </a:r>
            <a:r>
              <a:rPr lang="it-IT" sz="1400" dirty="0"/>
              <a:t>) {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document.querySelector</a:t>
            </a:r>
            <a:r>
              <a:rPr lang="it-IT" sz="1400" dirty="0"/>
              <a:t>("#</a:t>
            </a:r>
            <a:r>
              <a:rPr lang="it-IT" sz="1400" dirty="0" err="1"/>
              <a:t>all_blocks</a:t>
            </a:r>
            <a:r>
              <a:rPr lang="it-IT" sz="1400" dirty="0"/>
              <a:t>").</a:t>
            </a:r>
            <a:r>
              <a:rPr lang="it-IT" sz="1400" dirty="0" err="1"/>
              <a:t>innerHTML</a:t>
            </a:r>
            <a:r>
              <a:rPr lang="it-IT" sz="1400" dirty="0"/>
              <a:t> = "";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createBlocks</a:t>
            </a:r>
            <a:r>
              <a:rPr lang="it-IT" sz="1400" dirty="0"/>
              <a:t>(</a:t>
            </a:r>
            <a:r>
              <a:rPr lang="it-IT" sz="1400" dirty="0" err="1"/>
              <a:t>json</a:t>
            </a:r>
            <a:r>
              <a:rPr lang="it-IT" sz="1400" dirty="0"/>
              <a:t>);</a:t>
            </a:r>
          </a:p>
          <a:p>
            <a:r>
              <a:rPr lang="it-IT" sz="1400" dirty="0"/>
              <a:t>}</a:t>
            </a:r>
          </a:p>
          <a:p>
            <a:r>
              <a:rPr lang="it-IT" sz="1400" dirty="0" err="1"/>
              <a:t>function</a:t>
            </a:r>
            <a:r>
              <a:rPr lang="it-IT" sz="1400" dirty="0"/>
              <a:t> onJson2(</a:t>
            </a:r>
            <a:r>
              <a:rPr lang="it-IT" sz="1400" dirty="0" err="1"/>
              <a:t>json</a:t>
            </a:r>
            <a:r>
              <a:rPr lang="it-IT" sz="1400" dirty="0"/>
              <a:t>) {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lateralImageList</a:t>
            </a:r>
            <a:r>
              <a:rPr lang="it-IT" sz="1400" dirty="0"/>
              <a:t>[NUM_IMAGE++].</a:t>
            </a:r>
            <a:r>
              <a:rPr lang="it-IT" sz="1400" dirty="0" err="1"/>
              <a:t>src</a:t>
            </a:r>
            <a:r>
              <a:rPr lang="it-IT" sz="1400" dirty="0"/>
              <a:t> = </a:t>
            </a:r>
            <a:r>
              <a:rPr lang="it-IT" sz="1400" dirty="0" err="1"/>
              <a:t>json.image</a:t>
            </a:r>
            <a:r>
              <a:rPr lang="it-IT" sz="1400" dirty="0"/>
              <a:t>;</a:t>
            </a:r>
          </a:p>
          <a:p>
            <a:r>
              <a:rPr lang="it-IT" sz="1400" dirty="0"/>
              <a:t>    /* Soluzione all'errore */</a:t>
            </a:r>
          </a:p>
          <a:p>
            <a:r>
              <a:rPr lang="it-IT" sz="1400" dirty="0"/>
              <a:t>    /* </a:t>
            </a:r>
            <a:r>
              <a:rPr lang="it-IT" sz="1400" dirty="0" err="1"/>
              <a:t>if</a:t>
            </a:r>
            <a:r>
              <a:rPr lang="it-IT" sz="1400" dirty="0"/>
              <a:t> (NUM_IMAGE == MAX_LATERAL_BLOCK * 2) {</a:t>
            </a:r>
          </a:p>
          <a:p>
            <a:r>
              <a:rPr lang="it-IT" sz="1400" dirty="0"/>
              <a:t>        NUM_IMAGE = 0;</a:t>
            </a:r>
          </a:p>
          <a:p>
            <a:r>
              <a:rPr lang="it-IT" sz="1400" dirty="0"/>
              <a:t>    } */</a:t>
            </a:r>
          </a:p>
          <a:p>
            <a:r>
              <a:rPr lang="it-IT" sz="1400" dirty="0"/>
              <a:t>}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B30803B-7047-4589-9DB2-3ACBA94655DC}"/>
              </a:ext>
            </a:extLst>
          </p:cNvPr>
          <p:cNvSpPr txBox="1"/>
          <p:nvPr/>
        </p:nvSpPr>
        <p:spPr>
          <a:xfrm>
            <a:off x="6542843" y="572680"/>
            <a:ext cx="5007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Funzioni REST API per comunicare con i due siti web e gestire le informazioni ricevute.</a:t>
            </a:r>
          </a:p>
        </p:txBody>
      </p:sp>
    </p:spTree>
    <p:extLst>
      <p:ext uri="{BB962C8B-B14F-4D97-AF65-F5344CB8AC3E}">
        <p14:creationId xmlns:p14="http://schemas.microsoft.com/office/powerpoint/2010/main" val="86883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1038544-5FDF-4BCD-805B-F7590BED5898}"/>
              </a:ext>
            </a:extLst>
          </p:cNvPr>
          <p:cNvSpPr txBox="1">
            <a:spLocks/>
          </p:cNvSpPr>
          <p:nvPr/>
        </p:nvSpPr>
        <p:spPr>
          <a:xfrm>
            <a:off x="2169109" y="0"/>
            <a:ext cx="5477523" cy="894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Continuo Codice JS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AAF851C-CD85-4185-9746-65BFF10323B5}"/>
              </a:ext>
            </a:extLst>
          </p:cNvPr>
          <p:cNvSpPr txBox="1"/>
          <p:nvPr/>
        </p:nvSpPr>
        <p:spPr>
          <a:xfrm>
            <a:off x="223420" y="700944"/>
            <a:ext cx="1174515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searchBlock</a:t>
            </a:r>
            <a:r>
              <a:rPr lang="it-IT" sz="1400" dirty="0"/>
              <a:t>(event) {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event.preventDefault</a:t>
            </a:r>
            <a:r>
              <a:rPr lang="it-IT" sz="1400" dirty="0"/>
              <a:t>();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const</a:t>
            </a:r>
            <a:r>
              <a:rPr lang="it-IT" sz="1400" dirty="0"/>
              <a:t> </a:t>
            </a:r>
            <a:r>
              <a:rPr lang="it-IT" sz="1400" dirty="0" err="1"/>
              <a:t>str</a:t>
            </a:r>
            <a:r>
              <a:rPr lang="it-IT" sz="1400" dirty="0"/>
              <a:t> = </a:t>
            </a:r>
            <a:r>
              <a:rPr lang="it-IT" sz="1400" dirty="0" err="1"/>
              <a:t>event.currentTarget.querySelector</a:t>
            </a:r>
            <a:r>
              <a:rPr lang="it-IT" sz="1400" dirty="0"/>
              <a:t>("#</a:t>
            </a:r>
            <a:r>
              <a:rPr lang="it-IT" sz="1400" dirty="0" err="1"/>
              <a:t>input_content</a:t>
            </a:r>
            <a:r>
              <a:rPr lang="it-IT" sz="1400" dirty="0"/>
              <a:t>").</a:t>
            </a:r>
            <a:r>
              <a:rPr lang="it-IT" sz="1400" dirty="0" err="1"/>
              <a:t>value.toLowerCase</a:t>
            </a:r>
            <a:r>
              <a:rPr lang="it-IT" sz="1400" dirty="0"/>
              <a:t>();</a:t>
            </a:r>
          </a:p>
          <a:p>
            <a:r>
              <a:rPr lang="it-IT" sz="1400" dirty="0"/>
              <a:t>    searchOnWeb1(</a:t>
            </a:r>
            <a:r>
              <a:rPr lang="it-IT" sz="1400" dirty="0" err="1"/>
              <a:t>str</a:t>
            </a:r>
            <a:r>
              <a:rPr lang="it-IT" sz="1400" dirty="0"/>
              <a:t>);</a:t>
            </a:r>
          </a:p>
          <a:p>
            <a:r>
              <a:rPr lang="it-IT" sz="1400" dirty="0"/>
              <a:t>}</a:t>
            </a:r>
          </a:p>
          <a:p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openModal</a:t>
            </a:r>
            <a:r>
              <a:rPr lang="it-IT" sz="1400" dirty="0"/>
              <a:t>(event) {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const</a:t>
            </a:r>
            <a:r>
              <a:rPr lang="it-IT" sz="1400" dirty="0"/>
              <a:t> id = event.currentTarget.parentNode.dataset.id;</a:t>
            </a:r>
          </a:p>
          <a:p>
            <a:r>
              <a:rPr lang="it-IT" sz="1400" dirty="0"/>
              <a:t>    fetch("https://api.spoonacular.com/food/ingredients/" + id + "/</a:t>
            </a:r>
            <a:r>
              <a:rPr lang="it-IT" sz="1400" dirty="0" err="1"/>
              <a:t>information?amount</a:t>
            </a:r>
            <a:r>
              <a:rPr lang="it-IT" sz="1400" dirty="0"/>
              <a:t>=1&amp;apiKey=" + </a:t>
            </a:r>
            <a:r>
              <a:rPr lang="it-IT" sz="1400" dirty="0" err="1"/>
              <a:t>api_key</a:t>
            </a:r>
            <a:r>
              <a:rPr lang="it-IT" sz="1400" dirty="0"/>
              <a:t>).</a:t>
            </a:r>
            <a:r>
              <a:rPr lang="it-IT" sz="1400" dirty="0" err="1"/>
              <a:t>then</a:t>
            </a:r>
            <a:r>
              <a:rPr lang="it-IT" sz="1400" dirty="0"/>
              <a:t>(</a:t>
            </a:r>
            <a:r>
              <a:rPr lang="it-IT" sz="1400" dirty="0" err="1"/>
              <a:t>onResponse</a:t>
            </a:r>
            <a:r>
              <a:rPr lang="it-IT" sz="1400" dirty="0"/>
              <a:t>, </a:t>
            </a:r>
            <a:r>
              <a:rPr lang="it-IT" sz="1400" dirty="0" err="1"/>
              <a:t>onError</a:t>
            </a:r>
            <a:r>
              <a:rPr lang="it-IT" sz="1400" dirty="0"/>
              <a:t>).</a:t>
            </a:r>
            <a:r>
              <a:rPr lang="it-IT" sz="1400" dirty="0" err="1"/>
              <a:t>then</a:t>
            </a:r>
            <a:r>
              <a:rPr lang="it-IT" sz="1400" dirty="0"/>
              <a:t>(</a:t>
            </a:r>
            <a:r>
              <a:rPr lang="it-IT" sz="1400" dirty="0" err="1"/>
              <a:t>onJsonModal</a:t>
            </a:r>
            <a:r>
              <a:rPr lang="it-IT" sz="1400" dirty="0"/>
              <a:t>);</a:t>
            </a:r>
          </a:p>
          <a:p>
            <a:r>
              <a:rPr lang="it-IT" sz="1400" dirty="0"/>
              <a:t>}</a:t>
            </a:r>
          </a:p>
          <a:p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onJsonModal</a:t>
            </a:r>
            <a:r>
              <a:rPr lang="it-IT" sz="1400" dirty="0"/>
              <a:t>(</a:t>
            </a:r>
            <a:r>
              <a:rPr lang="it-IT" sz="1400" dirty="0" err="1"/>
              <a:t>json</a:t>
            </a:r>
            <a:r>
              <a:rPr lang="it-IT" sz="1400" dirty="0"/>
              <a:t>) {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document.querySelector</a:t>
            </a:r>
            <a:r>
              <a:rPr lang="it-IT" sz="1400" dirty="0"/>
              <a:t>("#</a:t>
            </a:r>
            <a:r>
              <a:rPr lang="it-IT" sz="1400" dirty="0" err="1"/>
              <a:t>modal_image</a:t>
            </a:r>
            <a:r>
              <a:rPr lang="it-IT" sz="1400" dirty="0"/>
              <a:t>").</a:t>
            </a:r>
            <a:r>
              <a:rPr lang="it-IT" sz="1400" dirty="0" err="1"/>
              <a:t>src</a:t>
            </a:r>
            <a:r>
              <a:rPr lang="it-IT" sz="1400" dirty="0"/>
              <a:t> = </a:t>
            </a:r>
            <a:r>
              <a:rPr lang="it-IT" sz="1400" dirty="0" err="1"/>
              <a:t>URLingredient</a:t>
            </a:r>
            <a:r>
              <a:rPr lang="it-IT" sz="1400" dirty="0"/>
              <a:t> + </a:t>
            </a:r>
            <a:r>
              <a:rPr lang="it-IT" sz="1400" dirty="0" err="1"/>
              <a:t>json.image</a:t>
            </a:r>
            <a:r>
              <a:rPr lang="it-IT" sz="1400" dirty="0"/>
              <a:t>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document.querySelector</a:t>
            </a:r>
            <a:r>
              <a:rPr lang="it-IT" sz="1400" dirty="0"/>
              <a:t>("#</a:t>
            </a:r>
            <a:r>
              <a:rPr lang="it-IT" sz="1400" dirty="0" err="1"/>
              <a:t>modal_name</a:t>
            </a:r>
            <a:r>
              <a:rPr lang="it-IT" sz="1400" dirty="0"/>
              <a:t>").</a:t>
            </a:r>
            <a:r>
              <a:rPr lang="it-IT" sz="1400" dirty="0" err="1"/>
              <a:t>textContent</a:t>
            </a:r>
            <a:r>
              <a:rPr lang="it-IT" sz="1400" dirty="0"/>
              <a:t> = json.name[0].</a:t>
            </a:r>
            <a:r>
              <a:rPr lang="it-IT" sz="1400" dirty="0" err="1"/>
              <a:t>toUpperCase</a:t>
            </a:r>
            <a:r>
              <a:rPr lang="it-IT" sz="1400" dirty="0"/>
              <a:t>() + </a:t>
            </a:r>
            <a:r>
              <a:rPr lang="it-IT" sz="1400" dirty="0" err="1"/>
              <a:t>json.name.substring</a:t>
            </a:r>
            <a:r>
              <a:rPr lang="it-IT" sz="1400" dirty="0"/>
              <a:t>(1).</a:t>
            </a:r>
            <a:r>
              <a:rPr lang="it-IT" sz="1400" dirty="0" err="1"/>
              <a:t>toLowerCase</a:t>
            </a:r>
            <a:r>
              <a:rPr lang="it-IT" sz="1400" dirty="0"/>
              <a:t>();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document.querySelector</a:t>
            </a:r>
            <a:r>
              <a:rPr lang="it-IT" sz="1400" dirty="0"/>
              <a:t>("#</a:t>
            </a:r>
            <a:r>
              <a:rPr lang="it-IT" sz="1400" dirty="0" err="1"/>
              <a:t>modal_text</a:t>
            </a:r>
            <a:r>
              <a:rPr lang="it-IT" sz="1400" dirty="0"/>
              <a:t>").</a:t>
            </a:r>
            <a:r>
              <a:rPr lang="it-IT" sz="1400" dirty="0" err="1"/>
              <a:t>innerHTML</a:t>
            </a:r>
            <a:r>
              <a:rPr lang="it-IT" sz="1400" dirty="0"/>
              <a:t> = </a:t>
            </a:r>
            <a:r>
              <a:rPr lang="it-IT" sz="1400" dirty="0" err="1"/>
              <a:t>jsonDescription</a:t>
            </a:r>
            <a:r>
              <a:rPr lang="it-IT" sz="1400" dirty="0"/>
              <a:t>(</a:t>
            </a:r>
            <a:r>
              <a:rPr lang="it-IT" sz="1400" dirty="0" err="1"/>
              <a:t>json</a:t>
            </a:r>
            <a:r>
              <a:rPr lang="it-IT" sz="1400" dirty="0"/>
              <a:t>);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const</a:t>
            </a:r>
            <a:r>
              <a:rPr lang="it-IT" sz="1400" dirty="0"/>
              <a:t> </a:t>
            </a:r>
            <a:r>
              <a:rPr lang="it-IT" sz="1400" dirty="0" err="1"/>
              <a:t>modal</a:t>
            </a:r>
            <a:r>
              <a:rPr lang="it-IT" sz="1400" dirty="0"/>
              <a:t> = </a:t>
            </a:r>
            <a:r>
              <a:rPr lang="it-IT" sz="1400" dirty="0" err="1"/>
              <a:t>document.querySelector</a:t>
            </a:r>
            <a:r>
              <a:rPr lang="it-IT" sz="1400" dirty="0"/>
              <a:t>("#</a:t>
            </a:r>
            <a:r>
              <a:rPr lang="it-IT" sz="1400" dirty="0" err="1"/>
              <a:t>modal</a:t>
            </a:r>
            <a:r>
              <a:rPr lang="it-IT" sz="1400" dirty="0"/>
              <a:t>");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modal.classList.remove</a:t>
            </a:r>
            <a:r>
              <a:rPr lang="it-IT" sz="1400" dirty="0"/>
              <a:t>("</a:t>
            </a:r>
            <a:r>
              <a:rPr lang="it-IT" sz="1400" dirty="0" err="1"/>
              <a:t>hidden</a:t>
            </a:r>
            <a:r>
              <a:rPr lang="it-IT" sz="1400" dirty="0"/>
              <a:t>");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modal.classList.add</a:t>
            </a:r>
            <a:r>
              <a:rPr lang="it-IT" sz="1400" dirty="0"/>
              <a:t>("</a:t>
            </a:r>
            <a:r>
              <a:rPr lang="it-IT" sz="1400" dirty="0" err="1"/>
              <a:t>flex</a:t>
            </a:r>
            <a:r>
              <a:rPr lang="it-IT" sz="1400" dirty="0"/>
              <a:t>");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document.body.classList.add</a:t>
            </a:r>
            <a:r>
              <a:rPr lang="it-IT" sz="1400" dirty="0"/>
              <a:t>("</a:t>
            </a:r>
            <a:r>
              <a:rPr lang="it-IT" sz="1400" dirty="0" err="1"/>
              <a:t>no_scroll</a:t>
            </a:r>
            <a:r>
              <a:rPr lang="it-IT" sz="1400" dirty="0"/>
              <a:t>");</a:t>
            </a:r>
          </a:p>
          <a:p>
            <a:r>
              <a:rPr lang="it-IT" sz="1400" dirty="0"/>
              <a:t>}</a:t>
            </a:r>
          </a:p>
          <a:p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jsonDescription</a:t>
            </a:r>
            <a:r>
              <a:rPr lang="it-IT" sz="1400" dirty="0"/>
              <a:t>(</a:t>
            </a:r>
            <a:r>
              <a:rPr lang="it-IT" sz="1400" dirty="0" err="1"/>
              <a:t>json</a:t>
            </a:r>
            <a:r>
              <a:rPr lang="it-IT" sz="1400" dirty="0"/>
              <a:t>) {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const</a:t>
            </a:r>
            <a:r>
              <a:rPr lang="it-IT" sz="1400" dirty="0"/>
              <a:t> array = </a:t>
            </a:r>
            <a:r>
              <a:rPr lang="it-IT" sz="1400" dirty="0" err="1"/>
              <a:t>json.nutrition.nutrients</a:t>
            </a:r>
            <a:r>
              <a:rPr lang="it-IT" sz="1400" dirty="0"/>
              <a:t>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let</a:t>
            </a:r>
            <a:r>
              <a:rPr lang="it-IT" sz="1400" dirty="0"/>
              <a:t> </a:t>
            </a:r>
            <a:r>
              <a:rPr lang="it-IT" sz="1400" dirty="0" err="1"/>
              <a:t>str</a:t>
            </a:r>
            <a:r>
              <a:rPr lang="it-IT" sz="1400" dirty="0"/>
              <a:t>;</a:t>
            </a:r>
          </a:p>
          <a:p>
            <a:endParaRPr lang="it-IT" sz="1400" dirty="0"/>
          </a:p>
          <a:p>
            <a:r>
              <a:rPr lang="it-IT" sz="1400" dirty="0"/>
              <a:t>    </a:t>
            </a:r>
            <a:r>
              <a:rPr lang="it-IT" sz="1400" dirty="0" err="1"/>
              <a:t>str</a:t>
            </a:r>
            <a:r>
              <a:rPr lang="it-IT" sz="1400" dirty="0"/>
              <a:t> = "COST: " + </a:t>
            </a:r>
            <a:r>
              <a:rPr lang="it-IT" sz="1400" dirty="0" err="1"/>
              <a:t>json.estimatedCost.value</a:t>
            </a:r>
            <a:r>
              <a:rPr lang="it-IT" sz="1400" dirty="0"/>
              <a:t> + " " + </a:t>
            </a:r>
            <a:r>
              <a:rPr lang="it-IT" sz="1400" dirty="0" err="1"/>
              <a:t>json.estimatedCost.unit</a:t>
            </a:r>
            <a:r>
              <a:rPr lang="it-IT" sz="1400" dirty="0"/>
              <a:t> + "&lt;</a:t>
            </a:r>
            <a:r>
              <a:rPr lang="it-IT" sz="1400" dirty="0" err="1"/>
              <a:t>br</a:t>
            </a:r>
            <a:r>
              <a:rPr lang="it-IT" sz="1400" dirty="0"/>
              <a:t>&gt;NUTRIENTS:&lt;</a:t>
            </a:r>
            <a:r>
              <a:rPr lang="it-IT" sz="1400" dirty="0" err="1"/>
              <a:t>br</a:t>
            </a:r>
            <a:r>
              <a:rPr lang="it-IT" sz="1400" dirty="0"/>
              <a:t>&gt;";</a:t>
            </a:r>
          </a:p>
          <a:p>
            <a:r>
              <a:rPr lang="it-IT" sz="1400" dirty="0"/>
              <a:t>    for (</a:t>
            </a:r>
            <a:r>
              <a:rPr lang="it-IT" sz="1400" dirty="0" err="1"/>
              <a:t>const</a:t>
            </a:r>
            <a:r>
              <a:rPr lang="it-IT" sz="1400" dirty="0"/>
              <a:t> </a:t>
            </a:r>
            <a:r>
              <a:rPr lang="it-IT" sz="1400" dirty="0" err="1"/>
              <a:t>obj</a:t>
            </a:r>
            <a:r>
              <a:rPr lang="it-IT" sz="1400" dirty="0"/>
              <a:t> of array) {</a:t>
            </a:r>
          </a:p>
          <a:p>
            <a:r>
              <a:rPr lang="it-IT" sz="1400" dirty="0"/>
              <a:t>        </a:t>
            </a:r>
            <a:r>
              <a:rPr lang="it-IT" sz="1400" dirty="0" err="1"/>
              <a:t>str</a:t>
            </a:r>
            <a:r>
              <a:rPr lang="it-IT" sz="1400" dirty="0"/>
              <a:t> += " - " + </a:t>
            </a:r>
            <a:r>
              <a:rPr lang="it-IT" sz="1400" dirty="0" err="1"/>
              <a:t>obj.name.toUpperCase</a:t>
            </a:r>
            <a:r>
              <a:rPr lang="it-IT" sz="1400" dirty="0"/>
              <a:t>() + ": " + </a:t>
            </a:r>
            <a:r>
              <a:rPr lang="it-IT" sz="1400" dirty="0" err="1"/>
              <a:t>obj.amount</a:t>
            </a:r>
            <a:r>
              <a:rPr lang="it-IT" sz="1400" dirty="0"/>
              <a:t> + " " + </a:t>
            </a:r>
            <a:r>
              <a:rPr lang="it-IT" sz="1400" dirty="0" err="1"/>
              <a:t>obj.unit</a:t>
            </a:r>
            <a:r>
              <a:rPr lang="it-IT" sz="1400" dirty="0"/>
              <a:t> + ";&lt;</a:t>
            </a:r>
            <a:r>
              <a:rPr lang="it-IT" sz="1400" dirty="0" err="1"/>
              <a:t>br</a:t>
            </a:r>
            <a:r>
              <a:rPr lang="it-IT" sz="1400" dirty="0"/>
              <a:t>&gt;";</a:t>
            </a:r>
          </a:p>
          <a:p>
            <a:r>
              <a:rPr lang="it-IT" sz="1400" dirty="0"/>
              <a:t>    }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return</a:t>
            </a:r>
            <a:r>
              <a:rPr lang="it-IT" sz="1400" dirty="0"/>
              <a:t> </a:t>
            </a:r>
            <a:r>
              <a:rPr lang="it-IT" sz="1400" dirty="0" err="1"/>
              <a:t>str</a:t>
            </a:r>
            <a:r>
              <a:rPr lang="it-IT" sz="1400" dirty="0"/>
              <a:t>;</a:t>
            </a:r>
          </a:p>
          <a:p>
            <a:r>
              <a:rPr lang="it-IT" sz="1400" dirty="0"/>
              <a:t>}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B30803B-7047-4589-9DB2-3ACBA94655DC}"/>
              </a:ext>
            </a:extLst>
          </p:cNvPr>
          <p:cNvSpPr txBox="1"/>
          <p:nvPr/>
        </p:nvSpPr>
        <p:spPr>
          <a:xfrm>
            <a:off x="7130249" y="826660"/>
            <a:ext cx="4535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Funzione per gestire la ricerca dopo il </a:t>
            </a:r>
            <a:r>
              <a:rPr lang="it-IT" b="1" dirty="0" err="1"/>
              <a:t>submit</a:t>
            </a:r>
            <a:r>
              <a:rPr lang="it-IT" b="1" dirty="0"/>
              <a:t>.</a:t>
            </a:r>
          </a:p>
          <a:p>
            <a:pPr algn="ctr"/>
            <a:r>
              <a:rPr lang="it-IT" b="1" dirty="0"/>
              <a:t>Funzioni per gestire i contenuti della modale relativi all’elemento selezionato.</a:t>
            </a:r>
          </a:p>
        </p:txBody>
      </p:sp>
    </p:spTree>
    <p:extLst>
      <p:ext uri="{BB962C8B-B14F-4D97-AF65-F5344CB8AC3E}">
        <p14:creationId xmlns:p14="http://schemas.microsoft.com/office/powerpoint/2010/main" val="337670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1038544-5FDF-4BCD-805B-F7590BED5898}"/>
              </a:ext>
            </a:extLst>
          </p:cNvPr>
          <p:cNvSpPr txBox="1">
            <a:spLocks/>
          </p:cNvSpPr>
          <p:nvPr/>
        </p:nvSpPr>
        <p:spPr>
          <a:xfrm>
            <a:off x="618477" y="82210"/>
            <a:ext cx="5477523" cy="894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Continuo Codice JS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AAF851C-CD85-4185-9746-65BFF10323B5}"/>
              </a:ext>
            </a:extLst>
          </p:cNvPr>
          <p:cNvSpPr txBox="1"/>
          <p:nvPr/>
        </p:nvSpPr>
        <p:spPr>
          <a:xfrm>
            <a:off x="535619" y="1541703"/>
            <a:ext cx="66286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closeModal</a:t>
            </a:r>
            <a:r>
              <a:rPr lang="it-IT" dirty="0"/>
              <a:t>(event) {</a:t>
            </a:r>
          </a:p>
          <a:p>
            <a:r>
              <a:rPr lang="it-IT" dirty="0"/>
              <a:t>    </a:t>
            </a:r>
            <a:r>
              <a:rPr lang="it-IT" dirty="0" err="1"/>
              <a:t>document.body.classList.remove</a:t>
            </a:r>
            <a:r>
              <a:rPr lang="it-IT" dirty="0"/>
              <a:t>("</a:t>
            </a:r>
            <a:r>
              <a:rPr lang="it-IT" dirty="0" err="1"/>
              <a:t>no_scroll</a:t>
            </a:r>
            <a:r>
              <a:rPr lang="it-IT" dirty="0"/>
              <a:t>");</a:t>
            </a:r>
          </a:p>
          <a:p>
            <a:r>
              <a:rPr lang="it-IT" dirty="0"/>
              <a:t>    </a:t>
            </a:r>
            <a:r>
              <a:rPr lang="it-IT" dirty="0" err="1"/>
              <a:t>document.querySelector</a:t>
            </a:r>
            <a:r>
              <a:rPr lang="it-IT" dirty="0"/>
              <a:t>("#</a:t>
            </a:r>
            <a:r>
              <a:rPr lang="it-IT" dirty="0" err="1"/>
              <a:t>modal</a:t>
            </a:r>
            <a:r>
              <a:rPr lang="it-IT" dirty="0"/>
              <a:t>").</a:t>
            </a:r>
            <a:r>
              <a:rPr lang="it-IT" dirty="0" err="1"/>
              <a:t>classList.remove</a:t>
            </a:r>
            <a:r>
              <a:rPr lang="it-IT" dirty="0"/>
              <a:t>("</a:t>
            </a:r>
            <a:r>
              <a:rPr lang="it-IT" dirty="0" err="1"/>
              <a:t>flex</a:t>
            </a:r>
            <a:r>
              <a:rPr lang="it-IT" dirty="0"/>
              <a:t>");</a:t>
            </a:r>
          </a:p>
          <a:p>
            <a:r>
              <a:rPr lang="it-IT" dirty="0"/>
              <a:t>    </a:t>
            </a:r>
            <a:r>
              <a:rPr lang="it-IT" dirty="0" err="1"/>
              <a:t>document.querySelector</a:t>
            </a:r>
            <a:r>
              <a:rPr lang="it-IT" dirty="0"/>
              <a:t>("#</a:t>
            </a:r>
            <a:r>
              <a:rPr lang="it-IT" dirty="0" err="1"/>
              <a:t>modal</a:t>
            </a:r>
            <a:r>
              <a:rPr lang="it-IT" dirty="0"/>
              <a:t>").</a:t>
            </a:r>
            <a:r>
              <a:rPr lang="it-IT" dirty="0" err="1"/>
              <a:t>classList.add</a:t>
            </a:r>
            <a:r>
              <a:rPr lang="it-IT" dirty="0"/>
              <a:t>("</a:t>
            </a:r>
            <a:r>
              <a:rPr lang="it-IT" dirty="0" err="1"/>
              <a:t>hidden</a:t>
            </a:r>
            <a:r>
              <a:rPr lang="it-IT" dirty="0"/>
              <a:t>");</a:t>
            </a:r>
          </a:p>
          <a:p>
            <a:r>
              <a:rPr lang="it-IT" dirty="0"/>
              <a:t>}</a:t>
            </a:r>
          </a:p>
          <a:p>
            <a:endParaRPr lang="it-IT" dirty="0"/>
          </a:p>
          <a:p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doNothing</a:t>
            </a:r>
            <a:r>
              <a:rPr lang="it-IT" dirty="0"/>
              <a:t>(event) {</a:t>
            </a:r>
          </a:p>
          <a:p>
            <a:r>
              <a:rPr lang="it-IT" dirty="0"/>
              <a:t>    </a:t>
            </a:r>
            <a:r>
              <a:rPr lang="it-IT" dirty="0" err="1"/>
              <a:t>event.stopPropagation</a:t>
            </a:r>
            <a:r>
              <a:rPr lang="it-IT" dirty="0"/>
              <a:t>();</a:t>
            </a:r>
          </a:p>
          <a:p>
            <a:r>
              <a:rPr lang="it-IT" dirty="0"/>
              <a:t>}</a:t>
            </a:r>
          </a:p>
          <a:p>
            <a:endParaRPr lang="it-IT" dirty="0"/>
          </a:p>
          <a:p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newImages</a:t>
            </a:r>
            <a:r>
              <a:rPr lang="it-IT" dirty="0"/>
              <a:t>() {</a:t>
            </a:r>
          </a:p>
          <a:p>
            <a:r>
              <a:rPr lang="it-IT" dirty="0"/>
              <a:t>    NUM_IMAGE = 0; </a:t>
            </a:r>
          </a:p>
          <a:p>
            <a:r>
              <a:rPr lang="it-IT" dirty="0"/>
              <a:t>    for (</a:t>
            </a:r>
            <a:r>
              <a:rPr lang="it-IT" dirty="0" err="1"/>
              <a:t>let</a:t>
            </a:r>
            <a:r>
              <a:rPr lang="it-IT" dirty="0"/>
              <a:t> i = 0; i &lt; MAX_LATERAL_BLOCK * 2; i++) {</a:t>
            </a:r>
          </a:p>
          <a:p>
            <a:r>
              <a:rPr lang="it-IT" dirty="0"/>
              <a:t>        searchOnWeb2();</a:t>
            </a:r>
          </a:p>
          <a:p>
            <a:r>
              <a:rPr lang="it-IT" dirty="0"/>
              <a:t>    }</a:t>
            </a:r>
          </a:p>
          <a:p>
            <a:r>
              <a:rPr lang="it-IT" dirty="0"/>
              <a:t>}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B30803B-7047-4589-9DB2-3ACBA94655DC}"/>
              </a:ext>
            </a:extLst>
          </p:cNvPr>
          <p:cNvSpPr txBox="1"/>
          <p:nvPr/>
        </p:nvSpPr>
        <p:spPr>
          <a:xfrm>
            <a:off x="6462944" y="895372"/>
            <a:ext cx="5007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Funzioni per chiudere la modale e per gestire le immagini laterali che verranno visualizzate.</a:t>
            </a:r>
          </a:p>
        </p:txBody>
      </p:sp>
    </p:spTree>
    <p:extLst>
      <p:ext uri="{BB962C8B-B14F-4D97-AF65-F5344CB8AC3E}">
        <p14:creationId xmlns:p14="http://schemas.microsoft.com/office/powerpoint/2010/main" val="1743558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1038544-5FDF-4BCD-805B-F7590BED5898}"/>
              </a:ext>
            </a:extLst>
          </p:cNvPr>
          <p:cNvSpPr txBox="1">
            <a:spLocks/>
          </p:cNvSpPr>
          <p:nvPr/>
        </p:nvSpPr>
        <p:spPr>
          <a:xfrm>
            <a:off x="4713302" y="-1"/>
            <a:ext cx="5477523" cy="894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Continuo Codice JS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AAF851C-CD85-4185-9746-65BFF10323B5}"/>
              </a:ext>
            </a:extLst>
          </p:cNvPr>
          <p:cNvSpPr txBox="1"/>
          <p:nvPr/>
        </p:nvSpPr>
        <p:spPr>
          <a:xfrm>
            <a:off x="234888" y="447075"/>
            <a:ext cx="462119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createBlocks</a:t>
            </a:r>
            <a:r>
              <a:rPr lang="it-IT" sz="1400" dirty="0"/>
              <a:t>(</a:t>
            </a:r>
            <a:r>
              <a:rPr lang="it-IT" sz="1400" dirty="0" err="1"/>
              <a:t>json</a:t>
            </a:r>
            <a:r>
              <a:rPr lang="it-IT" sz="1400" dirty="0"/>
              <a:t>) {</a:t>
            </a:r>
          </a:p>
          <a:p>
            <a:endParaRPr lang="it-IT" sz="1400" dirty="0"/>
          </a:p>
          <a:p>
            <a:r>
              <a:rPr lang="it-IT" sz="1400" dirty="0"/>
              <a:t>    /* Il JSON contiene un array di elementi chiamato '</a:t>
            </a:r>
            <a:r>
              <a:rPr lang="it-IT" sz="1400" dirty="0" err="1"/>
              <a:t>results</a:t>
            </a:r>
            <a:r>
              <a:rPr lang="it-IT" sz="1400" dirty="0"/>
              <a:t>' dove ogni elemento ha il proprio 'id', 'name', 'image' */</a:t>
            </a:r>
          </a:p>
          <a:p>
            <a:endParaRPr lang="it-IT" sz="1400" dirty="0"/>
          </a:p>
          <a:p>
            <a:r>
              <a:rPr lang="it-IT" sz="1400" dirty="0"/>
              <a:t>    </a:t>
            </a:r>
            <a:r>
              <a:rPr lang="it-IT" sz="1400" dirty="0" err="1"/>
              <a:t>const</a:t>
            </a:r>
            <a:r>
              <a:rPr lang="it-IT" sz="1400" dirty="0"/>
              <a:t> array = </a:t>
            </a:r>
            <a:r>
              <a:rPr lang="it-IT" sz="1400" dirty="0" err="1"/>
              <a:t>json.results</a:t>
            </a:r>
            <a:r>
              <a:rPr lang="it-IT" sz="1400" dirty="0"/>
              <a:t>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const</a:t>
            </a:r>
            <a:r>
              <a:rPr lang="it-IT" sz="1400" dirty="0"/>
              <a:t> </a:t>
            </a:r>
            <a:r>
              <a:rPr lang="it-IT" sz="1400" dirty="0" err="1"/>
              <a:t>all_blocks</a:t>
            </a:r>
            <a:r>
              <a:rPr lang="it-IT" sz="1400" dirty="0"/>
              <a:t> = </a:t>
            </a:r>
            <a:r>
              <a:rPr lang="it-IT" sz="1400" dirty="0" err="1"/>
              <a:t>document.querySelector</a:t>
            </a:r>
            <a:r>
              <a:rPr lang="it-IT" sz="1400" dirty="0"/>
              <a:t>("#</a:t>
            </a:r>
            <a:r>
              <a:rPr lang="it-IT" sz="1400" dirty="0" err="1"/>
              <a:t>all_blocks</a:t>
            </a:r>
            <a:r>
              <a:rPr lang="it-IT" sz="1400" dirty="0"/>
              <a:t>");</a:t>
            </a:r>
          </a:p>
          <a:p>
            <a:endParaRPr lang="it-IT" sz="1400" dirty="0"/>
          </a:p>
          <a:p>
            <a:r>
              <a:rPr lang="it-IT" sz="1400" dirty="0"/>
              <a:t>    </a:t>
            </a:r>
            <a:r>
              <a:rPr lang="it-IT" sz="1400" dirty="0" err="1"/>
              <a:t>if</a:t>
            </a:r>
            <a:r>
              <a:rPr lang="it-IT" sz="1400" dirty="0"/>
              <a:t> (</a:t>
            </a:r>
            <a:r>
              <a:rPr lang="it-IT" sz="1400" dirty="0" err="1"/>
              <a:t>array.length</a:t>
            </a:r>
            <a:r>
              <a:rPr lang="it-IT" sz="1400" dirty="0"/>
              <a:t> == 0) {</a:t>
            </a:r>
          </a:p>
          <a:p>
            <a:r>
              <a:rPr lang="it-IT" sz="1400" dirty="0"/>
              <a:t>        </a:t>
            </a:r>
            <a:r>
              <a:rPr lang="it-IT" sz="1400" dirty="0" err="1"/>
              <a:t>const</a:t>
            </a:r>
            <a:r>
              <a:rPr lang="it-IT" sz="1400" dirty="0"/>
              <a:t> </a:t>
            </a:r>
            <a:r>
              <a:rPr lang="it-IT" sz="1400" dirty="0" err="1"/>
              <a:t>noElement</a:t>
            </a:r>
            <a:r>
              <a:rPr lang="it-IT" sz="1400" dirty="0"/>
              <a:t> = </a:t>
            </a:r>
            <a:r>
              <a:rPr lang="it-IT" sz="1400" dirty="0" err="1"/>
              <a:t>document.createElement</a:t>
            </a:r>
            <a:r>
              <a:rPr lang="it-IT" sz="1400" dirty="0"/>
              <a:t>("h1");</a:t>
            </a:r>
          </a:p>
          <a:p>
            <a:r>
              <a:rPr lang="it-IT" sz="1400" dirty="0"/>
              <a:t>        noElement.id = "</a:t>
            </a:r>
            <a:r>
              <a:rPr lang="it-IT" sz="1400" dirty="0" err="1"/>
              <a:t>noElement</a:t>
            </a:r>
            <a:r>
              <a:rPr lang="it-IT" sz="1400" dirty="0"/>
              <a:t>";</a:t>
            </a:r>
          </a:p>
          <a:p>
            <a:r>
              <a:rPr lang="it-IT" sz="1400" dirty="0"/>
              <a:t>        </a:t>
            </a:r>
            <a:r>
              <a:rPr lang="it-IT" sz="1400" dirty="0" err="1"/>
              <a:t>noElement.textContent</a:t>
            </a:r>
            <a:r>
              <a:rPr lang="it-IT" sz="1400" dirty="0"/>
              <a:t> = "Nessun Prodotto Disponibile !";</a:t>
            </a:r>
          </a:p>
          <a:p>
            <a:r>
              <a:rPr lang="it-IT" sz="1400" dirty="0"/>
              <a:t>        </a:t>
            </a:r>
            <a:r>
              <a:rPr lang="it-IT" sz="1400" dirty="0" err="1"/>
              <a:t>all_blocks.appendChild</a:t>
            </a:r>
            <a:r>
              <a:rPr lang="it-IT" sz="1400" dirty="0"/>
              <a:t>(</a:t>
            </a:r>
            <a:r>
              <a:rPr lang="it-IT" sz="1400" dirty="0" err="1"/>
              <a:t>noElement</a:t>
            </a:r>
            <a:r>
              <a:rPr lang="it-IT" sz="1400" dirty="0"/>
              <a:t>);</a:t>
            </a:r>
          </a:p>
          <a:p>
            <a:r>
              <a:rPr lang="it-IT" sz="1400" dirty="0"/>
              <a:t>        </a:t>
            </a:r>
            <a:r>
              <a:rPr lang="it-IT" sz="1400" dirty="0" err="1"/>
              <a:t>return</a:t>
            </a:r>
            <a:r>
              <a:rPr lang="it-IT" sz="1400" dirty="0"/>
              <a:t>;</a:t>
            </a:r>
          </a:p>
          <a:p>
            <a:r>
              <a:rPr lang="it-IT" sz="1400" dirty="0"/>
              <a:t>    }</a:t>
            </a:r>
          </a:p>
          <a:p>
            <a:endParaRPr lang="it-IT" sz="1400" dirty="0"/>
          </a:p>
          <a:p>
            <a:r>
              <a:rPr lang="it-IT" sz="1400" dirty="0"/>
              <a:t>    /* </a:t>
            </a:r>
            <a:r>
              <a:rPr lang="it-IT" sz="1400" dirty="0" err="1"/>
              <a:t>Creation</a:t>
            </a:r>
            <a:r>
              <a:rPr lang="it-IT" sz="1400" dirty="0"/>
              <a:t> all </a:t>
            </a:r>
            <a:r>
              <a:rPr lang="it-IT" sz="1400" dirty="0" err="1"/>
              <a:t>main</a:t>
            </a:r>
            <a:r>
              <a:rPr lang="it-IT" sz="1400" dirty="0"/>
              <a:t> </a:t>
            </a:r>
            <a:r>
              <a:rPr lang="it-IT" sz="1400" dirty="0" err="1"/>
              <a:t>blocks</a:t>
            </a:r>
            <a:r>
              <a:rPr lang="it-IT" sz="1400" dirty="0"/>
              <a:t> */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let</a:t>
            </a:r>
            <a:r>
              <a:rPr lang="it-IT" sz="1400" dirty="0"/>
              <a:t> </a:t>
            </a:r>
            <a:r>
              <a:rPr lang="it-IT" sz="1400" dirty="0" err="1"/>
              <a:t>block</a:t>
            </a:r>
            <a:r>
              <a:rPr lang="it-IT" sz="1400" dirty="0"/>
              <a:t>, name, </a:t>
            </a:r>
            <a:r>
              <a:rPr lang="it-IT" sz="1400" dirty="0" err="1"/>
              <a:t>img</a:t>
            </a:r>
            <a:r>
              <a:rPr lang="it-IT" sz="1400" dirty="0"/>
              <a:t>, </a:t>
            </a:r>
            <a:r>
              <a:rPr lang="it-IT" sz="1400" dirty="0" err="1"/>
              <a:t>imageURL</a:t>
            </a:r>
            <a:r>
              <a:rPr lang="it-IT" sz="1400" dirty="0"/>
              <a:t>;</a:t>
            </a:r>
          </a:p>
          <a:p>
            <a:endParaRPr lang="it-IT" sz="1400" dirty="0"/>
          </a:p>
          <a:p>
            <a:r>
              <a:rPr lang="it-IT" sz="1400" dirty="0"/>
              <a:t>    for (</a:t>
            </a:r>
            <a:r>
              <a:rPr lang="it-IT" sz="1400" dirty="0" err="1"/>
              <a:t>let</a:t>
            </a:r>
            <a:r>
              <a:rPr lang="it-IT" sz="1400" dirty="0"/>
              <a:t> i = 0; i &lt; </a:t>
            </a:r>
            <a:r>
              <a:rPr lang="it-IT" sz="1400" dirty="0" err="1"/>
              <a:t>array.length</a:t>
            </a:r>
            <a:r>
              <a:rPr lang="it-IT" sz="1400" dirty="0"/>
              <a:t>; i++) {</a:t>
            </a:r>
          </a:p>
          <a:p>
            <a:endParaRPr lang="it-IT" sz="1400" dirty="0"/>
          </a:p>
          <a:p>
            <a:r>
              <a:rPr lang="it-IT" sz="1400" dirty="0"/>
              <a:t>        /* </a:t>
            </a:r>
            <a:r>
              <a:rPr lang="it-IT" sz="1400" dirty="0" err="1"/>
              <a:t>Creation</a:t>
            </a:r>
            <a:r>
              <a:rPr lang="it-IT" sz="1400" dirty="0"/>
              <a:t> </a:t>
            </a:r>
            <a:r>
              <a:rPr lang="it-IT" sz="1400" dirty="0" err="1"/>
              <a:t>Block</a:t>
            </a:r>
            <a:r>
              <a:rPr lang="it-IT" sz="1400" dirty="0"/>
              <a:t> */</a:t>
            </a:r>
          </a:p>
          <a:p>
            <a:r>
              <a:rPr lang="it-IT" sz="1400" dirty="0"/>
              <a:t>        </a:t>
            </a:r>
            <a:r>
              <a:rPr lang="it-IT" sz="1400" dirty="0" err="1"/>
              <a:t>block</a:t>
            </a:r>
            <a:r>
              <a:rPr lang="it-IT" sz="1400" dirty="0"/>
              <a:t> = </a:t>
            </a:r>
            <a:r>
              <a:rPr lang="it-IT" sz="1400" dirty="0" err="1"/>
              <a:t>document.createElement</a:t>
            </a:r>
            <a:r>
              <a:rPr lang="it-IT" sz="1400" dirty="0"/>
              <a:t>("div");</a:t>
            </a:r>
          </a:p>
          <a:p>
            <a:r>
              <a:rPr lang="it-IT" sz="1400" dirty="0"/>
              <a:t>        </a:t>
            </a:r>
            <a:r>
              <a:rPr lang="it-IT" sz="1400" dirty="0" err="1"/>
              <a:t>block.classList.add</a:t>
            </a:r>
            <a:r>
              <a:rPr lang="it-IT" sz="1400" dirty="0"/>
              <a:t>("</a:t>
            </a:r>
            <a:r>
              <a:rPr lang="it-IT" sz="1400" dirty="0" err="1"/>
              <a:t>block</a:t>
            </a:r>
            <a:r>
              <a:rPr lang="it-IT" sz="1400" dirty="0"/>
              <a:t>");</a:t>
            </a:r>
          </a:p>
          <a:p>
            <a:r>
              <a:rPr lang="it-IT" sz="1400" dirty="0"/>
              <a:t>        block.dataset.id = array[i].id;</a:t>
            </a:r>
          </a:p>
          <a:p>
            <a:r>
              <a:rPr lang="it-IT" sz="1400" dirty="0"/>
              <a:t>        </a:t>
            </a:r>
            <a:r>
              <a:rPr lang="it-IT" sz="1400" dirty="0" err="1"/>
              <a:t>all_blocks.appendChild</a:t>
            </a:r>
            <a:r>
              <a:rPr lang="it-IT" sz="1400" dirty="0"/>
              <a:t>(</a:t>
            </a:r>
            <a:r>
              <a:rPr lang="it-IT" sz="1400" dirty="0" err="1"/>
              <a:t>block</a:t>
            </a:r>
            <a:r>
              <a:rPr lang="it-IT" sz="1400" dirty="0"/>
              <a:t>);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B30803B-7047-4589-9DB2-3ACBA94655DC}"/>
              </a:ext>
            </a:extLst>
          </p:cNvPr>
          <p:cNvSpPr txBox="1"/>
          <p:nvPr/>
        </p:nvSpPr>
        <p:spPr>
          <a:xfrm>
            <a:off x="5548544" y="974050"/>
            <a:ext cx="537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Funzione principale !</a:t>
            </a:r>
          </a:p>
          <a:p>
            <a:pPr algn="ctr"/>
            <a:r>
              <a:rPr lang="it-IT" b="1" dirty="0"/>
              <a:t>Creazione di tutti i blocchi all’interno della sezione principale. Inoltre, aggiunge le classi, il testo, le immagini  e i </a:t>
            </a:r>
            <a:r>
              <a:rPr lang="it-IT" b="1" dirty="0" err="1"/>
              <a:t>listener</a:t>
            </a:r>
            <a:r>
              <a:rPr lang="it-IT" b="1" dirty="0"/>
              <a:t> ai blocchi corrispondenti.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AE21942-D8BF-4C80-AF8B-404C4D37613F}"/>
              </a:ext>
            </a:extLst>
          </p:cNvPr>
          <p:cNvSpPr txBox="1"/>
          <p:nvPr/>
        </p:nvSpPr>
        <p:spPr>
          <a:xfrm>
            <a:off x="4713302" y="2457576"/>
            <a:ext cx="791443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        /* </a:t>
            </a:r>
            <a:r>
              <a:rPr lang="it-IT" sz="1400" dirty="0" err="1"/>
              <a:t>Creation</a:t>
            </a:r>
            <a:r>
              <a:rPr lang="it-IT" sz="1400" dirty="0"/>
              <a:t> Name */</a:t>
            </a:r>
          </a:p>
          <a:p>
            <a:r>
              <a:rPr lang="it-IT" sz="1400" dirty="0"/>
              <a:t>        name = </a:t>
            </a:r>
            <a:r>
              <a:rPr lang="it-IT" sz="1400" dirty="0" err="1"/>
              <a:t>document.createElement</a:t>
            </a:r>
            <a:r>
              <a:rPr lang="it-IT" sz="1400" dirty="0"/>
              <a:t>("h1");</a:t>
            </a:r>
          </a:p>
          <a:p>
            <a:r>
              <a:rPr lang="it-IT" sz="1400" dirty="0"/>
              <a:t>        </a:t>
            </a:r>
            <a:r>
              <a:rPr lang="it-IT" sz="1400" dirty="0" err="1"/>
              <a:t>name.classList.add</a:t>
            </a:r>
            <a:r>
              <a:rPr lang="it-IT" sz="1400" dirty="0"/>
              <a:t>("name");</a:t>
            </a:r>
          </a:p>
          <a:p>
            <a:r>
              <a:rPr lang="it-IT" sz="1400" dirty="0"/>
              <a:t>        </a:t>
            </a:r>
            <a:r>
              <a:rPr lang="it-IT" sz="1400" dirty="0" err="1"/>
              <a:t>name.textContent</a:t>
            </a:r>
            <a:r>
              <a:rPr lang="it-IT" sz="1400" dirty="0"/>
              <a:t> = array[i].name[0].</a:t>
            </a:r>
            <a:r>
              <a:rPr lang="it-IT" sz="1400" dirty="0" err="1"/>
              <a:t>toUpperCase</a:t>
            </a:r>
            <a:r>
              <a:rPr lang="it-IT" sz="1400" dirty="0"/>
              <a:t>() + array[i].</a:t>
            </a:r>
            <a:r>
              <a:rPr lang="it-IT" sz="1400" dirty="0" err="1"/>
              <a:t>name.substring</a:t>
            </a:r>
            <a:r>
              <a:rPr lang="it-IT" sz="1400" dirty="0"/>
              <a:t>(1).</a:t>
            </a:r>
            <a:r>
              <a:rPr lang="it-IT" sz="1400" dirty="0" err="1"/>
              <a:t>toLowerCase</a:t>
            </a:r>
            <a:r>
              <a:rPr lang="it-IT" sz="1400" dirty="0"/>
              <a:t>();</a:t>
            </a:r>
          </a:p>
          <a:p>
            <a:r>
              <a:rPr lang="it-IT" sz="1400" dirty="0"/>
              <a:t>        </a:t>
            </a:r>
            <a:r>
              <a:rPr lang="it-IT" sz="1400" dirty="0" err="1"/>
              <a:t>block.appendChild</a:t>
            </a:r>
            <a:r>
              <a:rPr lang="it-IT" sz="1400" dirty="0"/>
              <a:t>(name);</a:t>
            </a:r>
          </a:p>
          <a:p>
            <a:endParaRPr lang="it-IT" sz="1400" dirty="0"/>
          </a:p>
          <a:p>
            <a:r>
              <a:rPr lang="it-IT" sz="1400" dirty="0"/>
              <a:t>        /* </a:t>
            </a:r>
            <a:r>
              <a:rPr lang="it-IT" sz="1400" dirty="0" err="1"/>
              <a:t>Creation</a:t>
            </a:r>
            <a:r>
              <a:rPr lang="it-IT" sz="1400" dirty="0"/>
              <a:t> Image */</a:t>
            </a:r>
          </a:p>
          <a:p>
            <a:r>
              <a:rPr lang="it-IT" sz="1400" dirty="0"/>
              <a:t>        </a:t>
            </a:r>
            <a:r>
              <a:rPr lang="it-IT" sz="1400" dirty="0" err="1"/>
              <a:t>imageURL</a:t>
            </a:r>
            <a:r>
              <a:rPr lang="it-IT" sz="1400" dirty="0"/>
              <a:t> = </a:t>
            </a:r>
            <a:r>
              <a:rPr lang="it-IT" sz="1400" dirty="0" err="1"/>
              <a:t>URLingredient</a:t>
            </a:r>
            <a:r>
              <a:rPr lang="it-IT" sz="1400" dirty="0"/>
              <a:t> + array[i].image;</a:t>
            </a:r>
          </a:p>
          <a:p>
            <a:r>
              <a:rPr lang="it-IT" sz="1400" dirty="0"/>
              <a:t>        </a:t>
            </a:r>
            <a:r>
              <a:rPr lang="it-IT" sz="1400" dirty="0" err="1"/>
              <a:t>img</a:t>
            </a:r>
            <a:r>
              <a:rPr lang="it-IT" sz="1400" dirty="0"/>
              <a:t> = </a:t>
            </a:r>
            <a:r>
              <a:rPr lang="it-IT" sz="1400" dirty="0" err="1"/>
              <a:t>document.createElement</a:t>
            </a:r>
            <a:r>
              <a:rPr lang="it-IT" sz="1400" dirty="0"/>
              <a:t>("</a:t>
            </a:r>
            <a:r>
              <a:rPr lang="it-IT" sz="1400" dirty="0" err="1"/>
              <a:t>img</a:t>
            </a:r>
            <a:r>
              <a:rPr lang="it-IT" sz="1400" dirty="0"/>
              <a:t>");</a:t>
            </a:r>
          </a:p>
          <a:p>
            <a:r>
              <a:rPr lang="it-IT" sz="1400" dirty="0"/>
              <a:t>        </a:t>
            </a:r>
            <a:r>
              <a:rPr lang="it-IT" sz="1400" dirty="0" err="1"/>
              <a:t>img.classList.add</a:t>
            </a:r>
            <a:r>
              <a:rPr lang="it-IT" sz="1400" dirty="0"/>
              <a:t>("image");</a:t>
            </a:r>
          </a:p>
          <a:p>
            <a:r>
              <a:rPr lang="it-IT" sz="1400" dirty="0"/>
              <a:t>        </a:t>
            </a:r>
            <a:r>
              <a:rPr lang="it-IT" sz="1400" dirty="0" err="1"/>
              <a:t>img.src</a:t>
            </a:r>
            <a:r>
              <a:rPr lang="it-IT" sz="1400" dirty="0"/>
              <a:t> = </a:t>
            </a:r>
            <a:r>
              <a:rPr lang="it-IT" sz="1400" dirty="0" err="1"/>
              <a:t>imageURL</a:t>
            </a:r>
            <a:r>
              <a:rPr lang="it-IT" sz="1400" dirty="0"/>
              <a:t>;</a:t>
            </a:r>
          </a:p>
          <a:p>
            <a:r>
              <a:rPr lang="it-IT" sz="1400" dirty="0"/>
              <a:t>        </a:t>
            </a:r>
            <a:r>
              <a:rPr lang="it-IT" sz="1400" dirty="0" err="1"/>
              <a:t>block.appendChild</a:t>
            </a:r>
            <a:r>
              <a:rPr lang="it-IT" sz="1400" dirty="0"/>
              <a:t>(</a:t>
            </a:r>
            <a:r>
              <a:rPr lang="it-IT" sz="1400" dirty="0" err="1"/>
              <a:t>img</a:t>
            </a:r>
            <a:r>
              <a:rPr lang="it-IT" sz="1400" dirty="0"/>
              <a:t>);</a:t>
            </a:r>
          </a:p>
          <a:p>
            <a:r>
              <a:rPr lang="it-IT" sz="1400" dirty="0"/>
              <a:t>    }</a:t>
            </a:r>
          </a:p>
          <a:p>
            <a:endParaRPr lang="it-IT" sz="1400" dirty="0"/>
          </a:p>
          <a:p>
            <a:r>
              <a:rPr lang="it-IT" sz="1400" dirty="0"/>
              <a:t>    </a:t>
            </a:r>
            <a:r>
              <a:rPr lang="it-IT" sz="1400" dirty="0" err="1"/>
              <a:t>const</a:t>
            </a:r>
            <a:r>
              <a:rPr lang="it-IT" sz="1400" dirty="0"/>
              <a:t> </a:t>
            </a:r>
            <a:r>
              <a:rPr lang="it-IT" sz="1400" dirty="0" err="1"/>
              <a:t>imageList</a:t>
            </a:r>
            <a:r>
              <a:rPr lang="it-IT" sz="1400" dirty="0"/>
              <a:t> = </a:t>
            </a:r>
            <a:r>
              <a:rPr lang="it-IT" sz="1400" dirty="0" err="1"/>
              <a:t>document.querySelectorAll</a:t>
            </a:r>
            <a:r>
              <a:rPr lang="it-IT" sz="1400" dirty="0"/>
              <a:t>(".image");</a:t>
            </a:r>
          </a:p>
          <a:p>
            <a:r>
              <a:rPr lang="it-IT" sz="1400" dirty="0"/>
              <a:t>    for (</a:t>
            </a:r>
            <a:r>
              <a:rPr lang="it-IT" sz="1400" dirty="0" err="1"/>
              <a:t>const</a:t>
            </a:r>
            <a:r>
              <a:rPr lang="it-IT" sz="1400" dirty="0"/>
              <a:t> image of </a:t>
            </a:r>
            <a:r>
              <a:rPr lang="it-IT" sz="1400" dirty="0" err="1"/>
              <a:t>imageList</a:t>
            </a:r>
            <a:r>
              <a:rPr lang="it-IT" sz="1400" dirty="0"/>
              <a:t>) {</a:t>
            </a:r>
          </a:p>
          <a:p>
            <a:r>
              <a:rPr lang="it-IT" sz="1400" dirty="0"/>
              <a:t>        </a:t>
            </a:r>
            <a:r>
              <a:rPr lang="it-IT" sz="1400" dirty="0" err="1"/>
              <a:t>image.addEventListener</a:t>
            </a:r>
            <a:r>
              <a:rPr lang="it-IT" sz="1400" dirty="0"/>
              <a:t>("click", </a:t>
            </a:r>
            <a:r>
              <a:rPr lang="it-IT" sz="1400" dirty="0" err="1"/>
              <a:t>openModal</a:t>
            </a:r>
            <a:r>
              <a:rPr lang="it-IT" sz="1400" dirty="0"/>
              <a:t>);</a:t>
            </a:r>
          </a:p>
          <a:p>
            <a:r>
              <a:rPr lang="it-IT" sz="1400" dirty="0"/>
              <a:t>    }</a:t>
            </a:r>
          </a:p>
          <a:p>
            <a:r>
              <a:rPr lang="it-IT" sz="1400" dirty="0"/>
              <a:t>}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C5A323D9-72E5-4B7C-B604-186F31A79109}"/>
              </a:ext>
            </a:extLst>
          </p:cNvPr>
          <p:cNvSpPr/>
          <p:nvPr/>
        </p:nvSpPr>
        <p:spPr>
          <a:xfrm>
            <a:off x="3936143" y="3497683"/>
            <a:ext cx="919943" cy="461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6287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1038544-5FDF-4BCD-805B-F7590BED5898}"/>
              </a:ext>
            </a:extLst>
          </p:cNvPr>
          <p:cNvSpPr txBox="1">
            <a:spLocks/>
          </p:cNvSpPr>
          <p:nvPr/>
        </p:nvSpPr>
        <p:spPr>
          <a:xfrm>
            <a:off x="682099" y="377081"/>
            <a:ext cx="5477523" cy="894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Continuo Codice JS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AAF851C-CD85-4185-9746-65BFF10323B5}"/>
              </a:ext>
            </a:extLst>
          </p:cNvPr>
          <p:cNvSpPr txBox="1"/>
          <p:nvPr/>
        </p:nvSpPr>
        <p:spPr>
          <a:xfrm>
            <a:off x="983940" y="2398075"/>
            <a:ext cx="69926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createLateralBlocks</a:t>
            </a:r>
            <a:r>
              <a:rPr lang="it-IT" dirty="0"/>
              <a:t>() {</a:t>
            </a:r>
          </a:p>
          <a:p>
            <a:r>
              <a:rPr lang="it-IT" dirty="0"/>
              <a:t>    </a:t>
            </a:r>
            <a:r>
              <a:rPr lang="it-IT" dirty="0" err="1"/>
              <a:t>const</a:t>
            </a:r>
            <a:r>
              <a:rPr lang="it-IT" dirty="0"/>
              <a:t> </a:t>
            </a:r>
            <a:r>
              <a:rPr lang="it-IT" dirty="0" err="1"/>
              <a:t>lateral_blockList</a:t>
            </a:r>
            <a:r>
              <a:rPr lang="it-IT" dirty="0"/>
              <a:t> = </a:t>
            </a:r>
            <a:r>
              <a:rPr lang="it-IT" dirty="0" err="1"/>
              <a:t>document.querySelectorAll</a:t>
            </a:r>
            <a:r>
              <a:rPr lang="it-IT" dirty="0"/>
              <a:t>(".</a:t>
            </a:r>
            <a:r>
              <a:rPr lang="it-IT" dirty="0" err="1"/>
              <a:t>lateral_block</a:t>
            </a:r>
            <a:r>
              <a:rPr lang="it-IT" dirty="0"/>
              <a:t>");</a:t>
            </a:r>
          </a:p>
          <a:p>
            <a:r>
              <a:rPr lang="it-IT" dirty="0"/>
              <a:t>    </a:t>
            </a:r>
            <a:r>
              <a:rPr lang="it-IT" dirty="0" err="1"/>
              <a:t>let</a:t>
            </a:r>
            <a:r>
              <a:rPr lang="it-IT" dirty="0"/>
              <a:t> image;</a:t>
            </a:r>
          </a:p>
          <a:p>
            <a:endParaRPr lang="it-IT" dirty="0"/>
          </a:p>
          <a:p>
            <a:r>
              <a:rPr lang="it-IT" dirty="0"/>
              <a:t>    for (</a:t>
            </a:r>
            <a:r>
              <a:rPr lang="it-IT" dirty="0" err="1"/>
              <a:t>const</a:t>
            </a:r>
            <a:r>
              <a:rPr lang="it-IT" dirty="0"/>
              <a:t> </a:t>
            </a:r>
            <a:r>
              <a:rPr lang="it-IT" dirty="0" err="1"/>
              <a:t>lateral_block</a:t>
            </a:r>
            <a:r>
              <a:rPr lang="it-IT" dirty="0"/>
              <a:t> of </a:t>
            </a:r>
            <a:r>
              <a:rPr lang="it-IT" dirty="0" err="1"/>
              <a:t>lateral_blockList</a:t>
            </a:r>
            <a:r>
              <a:rPr lang="it-IT" dirty="0"/>
              <a:t>) {</a:t>
            </a:r>
          </a:p>
          <a:p>
            <a:r>
              <a:rPr lang="it-IT" dirty="0"/>
              <a:t>        for (</a:t>
            </a:r>
            <a:r>
              <a:rPr lang="it-IT" dirty="0" err="1"/>
              <a:t>let</a:t>
            </a:r>
            <a:r>
              <a:rPr lang="it-IT" dirty="0"/>
              <a:t> i = 0; i &lt; MAX_LATERAL_BLOCK; i++) {</a:t>
            </a:r>
          </a:p>
          <a:p>
            <a:r>
              <a:rPr lang="it-IT" dirty="0"/>
              <a:t>            image = </a:t>
            </a:r>
            <a:r>
              <a:rPr lang="it-IT" dirty="0" err="1"/>
              <a:t>document.createElement</a:t>
            </a:r>
            <a:r>
              <a:rPr lang="it-IT" dirty="0"/>
              <a:t>("</a:t>
            </a:r>
            <a:r>
              <a:rPr lang="it-IT" dirty="0" err="1"/>
              <a:t>img</a:t>
            </a:r>
            <a:r>
              <a:rPr lang="it-IT" dirty="0"/>
              <a:t>");</a:t>
            </a:r>
          </a:p>
          <a:p>
            <a:r>
              <a:rPr lang="it-IT" dirty="0"/>
              <a:t>            </a:t>
            </a:r>
            <a:r>
              <a:rPr lang="it-IT" dirty="0" err="1"/>
              <a:t>image.classList.add</a:t>
            </a:r>
            <a:r>
              <a:rPr lang="it-IT" dirty="0"/>
              <a:t>("</a:t>
            </a:r>
            <a:r>
              <a:rPr lang="it-IT" dirty="0" err="1"/>
              <a:t>lateral_image</a:t>
            </a:r>
            <a:r>
              <a:rPr lang="it-IT" dirty="0"/>
              <a:t>");</a:t>
            </a:r>
          </a:p>
          <a:p>
            <a:r>
              <a:rPr lang="it-IT" dirty="0"/>
              <a:t>            </a:t>
            </a:r>
            <a:r>
              <a:rPr lang="it-IT" dirty="0" err="1"/>
              <a:t>lateral_block.appendChild</a:t>
            </a:r>
            <a:r>
              <a:rPr lang="it-IT" dirty="0"/>
              <a:t>(image);</a:t>
            </a:r>
          </a:p>
          <a:p>
            <a:r>
              <a:rPr lang="it-IT" dirty="0"/>
              <a:t>        }</a:t>
            </a:r>
          </a:p>
          <a:p>
            <a:r>
              <a:rPr lang="it-IT" dirty="0"/>
              <a:t>    }</a:t>
            </a:r>
          </a:p>
          <a:p>
            <a:r>
              <a:rPr lang="it-IT" dirty="0"/>
              <a:t>}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B30803B-7047-4589-9DB2-3ACBA94655DC}"/>
              </a:ext>
            </a:extLst>
          </p:cNvPr>
          <p:cNvSpPr txBox="1"/>
          <p:nvPr/>
        </p:nvSpPr>
        <p:spPr>
          <a:xfrm>
            <a:off x="6316463" y="1043605"/>
            <a:ext cx="5007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Funzione per riempire i blocchi laterali con immagini ricevute dalle API precedenti.</a:t>
            </a:r>
          </a:p>
        </p:txBody>
      </p:sp>
    </p:spTree>
    <p:extLst>
      <p:ext uri="{BB962C8B-B14F-4D97-AF65-F5344CB8AC3E}">
        <p14:creationId xmlns:p14="http://schemas.microsoft.com/office/powerpoint/2010/main" val="334164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5" name="Immagine 4" descr="Immagine che contiene testo, cibo, piatto&#10;&#10;Descrizione generata automaticamente">
            <a:extLst>
              <a:ext uri="{FF2B5EF4-FFF2-40B4-BE49-F238E27FC236}">
                <a16:creationId xmlns:a16="http://schemas.microsoft.com/office/drawing/2014/main" id="{F0E52033-006F-464C-814F-2065EB537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396" y="136975"/>
            <a:ext cx="4992744" cy="660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1915129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5421C18-C176-4390-81B5-1D670755BABB}"/>
              </a:ext>
            </a:extLst>
          </p:cNvPr>
          <p:cNvSpPr txBox="1">
            <a:spLocks/>
          </p:cNvSpPr>
          <p:nvPr/>
        </p:nvSpPr>
        <p:spPr>
          <a:xfrm>
            <a:off x="418225" y="2294976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4000">
                <a:solidFill>
                  <a:srgbClr val="FFFFFF"/>
                </a:solidFill>
              </a:rPr>
              <a:t>Menù navigazione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324CBA3-0ABE-4321-81BC-85917645B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729" y="5115089"/>
            <a:ext cx="7912877" cy="287490"/>
          </a:xfrm>
          <a:prstGeom prst="rect">
            <a:avLst/>
          </a:prstGeom>
        </p:spPr>
      </p:pic>
      <p:pic>
        <p:nvPicPr>
          <p:cNvPr id="5" name="Immagine 4" descr="Immagine che contiene testo, cibo, merendina&#10;&#10;Descrizione generata automaticamente">
            <a:extLst>
              <a:ext uri="{FF2B5EF4-FFF2-40B4-BE49-F238E27FC236}">
                <a16:creationId xmlns:a16="http://schemas.microsoft.com/office/drawing/2014/main" id="{A93BD86C-D7D5-404D-B344-73702EB9B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729" y="466483"/>
            <a:ext cx="7819776" cy="355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8CE23E-D598-4495-B5C3-B041D8F5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6000" cy="1156886"/>
          </a:xfrm>
        </p:spPr>
        <p:txBody>
          <a:bodyPr/>
          <a:lstStyle/>
          <a:p>
            <a:pPr algn="ctr"/>
            <a:r>
              <a:rPr lang="it-IT" dirty="0"/>
              <a:t>Codice HTML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4B47FA-EB45-4A6E-AE92-F6F693C08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6" y="1156886"/>
            <a:ext cx="4687410" cy="546420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/>
              <a:t>&lt;</a:t>
            </a:r>
            <a:r>
              <a:rPr lang="it-IT" dirty="0" err="1"/>
              <a:t>header</a:t>
            </a:r>
            <a:r>
              <a:rPr lang="it-IT" dirty="0"/>
              <a:t>&gt;</a:t>
            </a:r>
          </a:p>
          <a:p>
            <a:pPr marL="0" indent="0">
              <a:buNone/>
            </a:pPr>
            <a:r>
              <a:rPr lang="it-IT" dirty="0"/>
              <a:t>            &lt;</a:t>
            </a:r>
            <a:r>
              <a:rPr lang="it-IT" dirty="0" err="1"/>
              <a:t>nav</a:t>
            </a:r>
            <a:r>
              <a:rPr lang="it-IT" dirty="0"/>
              <a:t>&gt;</a:t>
            </a:r>
          </a:p>
          <a:p>
            <a:pPr marL="0" indent="0">
              <a:buNone/>
            </a:pPr>
            <a:r>
              <a:rPr lang="it-IT" dirty="0"/>
              <a:t>                &lt;a </a:t>
            </a:r>
            <a:r>
              <a:rPr lang="it-IT" dirty="0" err="1"/>
              <a:t>href</a:t>
            </a:r>
            <a:r>
              <a:rPr lang="it-IT" dirty="0"/>
              <a:t>=""&gt;&lt;strong&gt;HOME&lt;/strong&gt;&lt;/a&gt;</a:t>
            </a:r>
          </a:p>
          <a:p>
            <a:pPr marL="0" indent="0">
              <a:buNone/>
            </a:pPr>
            <a:r>
              <a:rPr lang="it-IT" dirty="0"/>
              <a:t>                &lt;a </a:t>
            </a:r>
            <a:r>
              <a:rPr lang="it-IT" dirty="0" err="1"/>
              <a:t>href</a:t>
            </a:r>
            <a:r>
              <a:rPr lang="it-IT" dirty="0"/>
              <a:t>=""&gt;&lt;strong&gt;RISTORANTI&lt;/strong&gt;&lt;/a&gt;</a:t>
            </a:r>
          </a:p>
          <a:p>
            <a:pPr marL="0" indent="0">
              <a:buNone/>
            </a:pPr>
            <a:r>
              <a:rPr lang="it-IT" dirty="0"/>
              <a:t>                &lt;a </a:t>
            </a:r>
            <a:r>
              <a:rPr lang="it-IT" dirty="0" err="1"/>
              <a:t>href</a:t>
            </a:r>
            <a:r>
              <a:rPr lang="it-IT" dirty="0"/>
              <a:t>=""&gt;&lt;strong&gt;FORNITORI&lt;/strong&gt;&lt;/a&gt;</a:t>
            </a:r>
          </a:p>
          <a:p>
            <a:pPr marL="0" indent="0">
              <a:buNone/>
            </a:pPr>
            <a:r>
              <a:rPr lang="it-IT" dirty="0"/>
              <a:t>                &lt;a </a:t>
            </a:r>
            <a:r>
              <a:rPr lang="it-IT" dirty="0" err="1"/>
              <a:t>href</a:t>
            </a:r>
            <a:r>
              <a:rPr lang="it-IT" dirty="0"/>
              <a:t>=""&gt;&lt;strong&gt;PRODOTTI&lt;/strong&gt;&lt;/a&gt;</a:t>
            </a:r>
          </a:p>
          <a:p>
            <a:pPr marL="0" indent="0">
              <a:buNone/>
            </a:pPr>
            <a:r>
              <a:rPr lang="it-IT" dirty="0"/>
              <a:t>            &lt;/</a:t>
            </a:r>
            <a:r>
              <a:rPr lang="it-IT" dirty="0" err="1"/>
              <a:t>nav</a:t>
            </a:r>
            <a:r>
              <a:rPr lang="it-IT" dirty="0"/>
              <a:t>&gt;</a:t>
            </a:r>
          </a:p>
          <a:p>
            <a:pPr marL="0" indent="0">
              <a:buNone/>
            </a:pPr>
            <a:r>
              <a:rPr lang="it-IT" dirty="0"/>
              <a:t>            &lt;div id="menu"&gt;</a:t>
            </a:r>
          </a:p>
          <a:p>
            <a:pPr marL="0" indent="0">
              <a:buNone/>
            </a:pPr>
            <a:r>
              <a:rPr lang="it-IT" dirty="0"/>
              <a:t>                &lt;div&gt;&lt;/div&gt;</a:t>
            </a:r>
          </a:p>
          <a:p>
            <a:pPr marL="0" indent="0">
              <a:buNone/>
            </a:pPr>
            <a:r>
              <a:rPr lang="it-IT" dirty="0"/>
              <a:t>                &lt;div&gt;&lt;/div&gt;</a:t>
            </a:r>
          </a:p>
          <a:p>
            <a:pPr marL="0" indent="0">
              <a:buNone/>
            </a:pPr>
            <a:r>
              <a:rPr lang="it-IT" dirty="0"/>
              <a:t>                &lt;div&gt;&lt;/div&gt;</a:t>
            </a:r>
          </a:p>
          <a:p>
            <a:pPr marL="0" indent="0">
              <a:buNone/>
            </a:pPr>
            <a:r>
              <a:rPr lang="it-IT" dirty="0"/>
              <a:t>            &lt;/div&gt;</a:t>
            </a:r>
          </a:p>
          <a:p>
            <a:pPr marL="0" indent="0">
              <a:buNone/>
            </a:pPr>
            <a:r>
              <a:rPr lang="it-IT" dirty="0"/>
              <a:t>            &lt;div id="overlay"&gt; &lt;!-- Overlay --&gt; &lt;/div&gt;</a:t>
            </a:r>
          </a:p>
          <a:p>
            <a:pPr marL="0" indent="0">
              <a:buNone/>
            </a:pPr>
            <a:r>
              <a:rPr lang="it-IT" dirty="0"/>
              <a:t>            &lt;div id="id_1"&gt;</a:t>
            </a:r>
          </a:p>
          <a:p>
            <a:pPr marL="0" indent="0">
              <a:buNone/>
            </a:pPr>
            <a:r>
              <a:rPr lang="it-IT" dirty="0"/>
              <a:t>                &lt;strong&gt;Catena di&lt;/</a:t>
            </a:r>
            <a:r>
              <a:rPr lang="it-IT" dirty="0" err="1"/>
              <a:t>br</a:t>
            </a:r>
            <a:r>
              <a:rPr lang="it-IT" dirty="0"/>
              <a:t>&gt;Ristoranti&lt;/strong&gt;</a:t>
            </a:r>
          </a:p>
          <a:p>
            <a:pPr marL="0" indent="0">
              <a:buNone/>
            </a:pPr>
            <a:r>
              <a:rPr lang="it-IT" dirty="0"/>
              <a:t>            &lt;/div&gt;</a:t>
            </a:r>
          </a:p>
          <a:p>
            <a:pPr marL="0" indent="0">
              <a:buNone/>
            </a:pPr>
            <a:r>
              <a:rPr lang="it-IT" dirty="0"/>
              <a:t>            &lt;div id="id_2"&gt;</a:t>
            </a:r>
          </a:p>
          <a:p>
            <a:pPr marL="0" indent="0">
              <a:buNone/>
            </a:pPr>
            <a:r>
              <a:rPr lang="it-IT" dirty="0"/>
              <a:t>                &lt;strong&gt;PRODOTTI&lt;/strong&gt;</a:t>
            </a:r>
          </a:p>
          <a:p>
            <a:pPr marL="0" indent="0">
              <a:buNone/>
            </a:pPr>
            <a:r>
              <a:rPr lang="it-IT" dirty="0"/>
              <a:t>            &lt;/div&gt;</a:t>
            </a:r>
          </a:p>
          <a:p>
            <a:pPr marL="0" indent="0">
              <a:buNone/>
            </a:pPr>
            <a:r>
              <a:rPr lang="it-IT" dirty="0"/>
              <a:t>        &lt;/</a:t>
            </a:r>
            <a:r>
              <a:rPr lang="it-IT" dirty="0" err="1"/>
              <a:t>header</a:t>
            </a:r>
            <a:r>
              <a:rPr lang="it-IT" dirty="0"/>
              <a:t>&gt;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A1038544-5FDF-4BCD-805B-F7590BED5898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6096000" cy="1156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Codice CSS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12DCA5B3-DA13-4AE1-A71B-ABA1E60E46F2}"/>
              </a:ext>
            </a:extLst>
          </p:cNvPr>
          <p:cNvSpPr txBox="1">
            <a:spLocks/>
          </p:cNvSpPr>
          <p:nvPr/>
        </p:nvSpPr>
        <p:spPr>
          <a:xfrm>
            <a:off x="5255582" y="753521"/>
            <a:ext cx="6936419" cy="6104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body {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margin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0px;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border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3px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solid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darkgrey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buNone/>
            </a:pP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background-image: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(Immagini/prodotti.jpg);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background-size: cover;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background-position: bottom;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display: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flex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flex-direction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column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border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-bottom: 2px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solid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darkgrey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position: relative;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it-I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#overlay {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background-color: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rgba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(0, 0, 0, 0.3);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position: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absolute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width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100%;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it-IT" sz="14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height</a:t>
            </a: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100%;</a:t>
            </a:r>
          </a:p>
          <a:p>
            <a:pPr marL="0" indent="0">
              <a:buNone/>
            </a:pPr>
            <a:r>
              <a:rPr lang="it-IT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003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8BE1A2-8816-41CA-B696-687CB5F1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598" y="1"/>
            <a:ext cx="5631402" cy="1020930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Continuo Codice CSS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C118BF-6F59-498C-B411-C54D79744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97" y="905521"/>
            <a:ext cx="4530571" cy="5837069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#id_1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margin</a:t>
            </a:r>
            <a:r>
              <a:rPr lang="it-IT" sz="1200" dirty="0"/>
              <a:t>-top: 40px;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margin-left</a:t>
            </a:r>
            <a:r>
              <a:rPr lang="it-IT" sz="1200" dirty="0"/>
              <a:t>: 10px;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}</a:t>
            </a:r>
          </a:p>
          <a:p>
            <a:pPr marL="0" indent="0">
              <a:buNone/>
            </a:pPr>
            <a:r>
              <a:rPr lang="it-IT" sz="1200" dirty="0"/>
              <a:t>#id_1 strong {</a:t>
            </a:r>
          </a:p>
          <a:p>
            <a:pPr marL="0" indent="0">
              <a:buNone/>
            </a:pPr>
            <a:r>
              <a:rPr lang="it-IT" sz="1200" dirty="0"/>
              <a:t>    font-size: </a:t>
            </a:r>
            <a:r>
              <a:rPr lang="it-IT" sz="1200" dirty="0" err="1"/>
              <a:t>calc</a:t>
            </a:r>
            <a:r>
              <a:rPr lang="it-IT" sz="1200" dirty="0"/>
              <a:t>(30px + 5vw);</a:t>
            </a:r>
          </a:p>
          <a:p>
            <a:pPr marL="0" indent="0">
              <a:buNone/>
            </a:pPr>
            <a:r>
              <a:rPr lang="it-IT" sz="1200" dirty="0"/>
              <a:t>    font-family: '</a:t>
            </a:r>
            <a:r>
              <a:rPr lang="it-IT" sz="1200" dirty="0" err="1"/>
              <a:t>Dela</a:t>
            </a:r>
            <a:r>
              <a:rPr lang="it-IT" sz="1200" dirty="0"/>
              <a:t> </a:t>
            </a:r>
            <a:r>
              <a:rPr lang="it-IT" sz="1200" dirty="0" err="1"/>
              <a:t>Gothic</a:t>
            </a:r>
            <a:r>
              <a:rPr lang="it-IT" sz="1200" dirty="0"/>
              <a:t> One', </a:t>
            </a:r>
            <a:r>
              <a:rPr lang="it-IT" sz="1200" dirty="0" err="1"/>
              <a:t>cursive</a:t>
            </a:r>
            <a:r>
              <a:rPr lang="it-IT" sz="1200" dirty="0"/>
              <a:t>;</a:t>
            </a:r>
          </a:p>
          <a:p>
            <a:pPr marL="0" indent="0">
              <a:buNone/>
            </a:pPr>
            <a:r>
              <a:rPr lang="it-IT" sz="1200" dirty="0"/>
              <a:t>    color: red;</a:t>
            </a:r>
          </a:p>
          <a:p>
            <a:pPr marL="0" indent="0">
              <a:buNone/>
            </a:pPr>
            <a:r>
              <a:rPr lang="it-IT" sz="1200" dirty="0"/>
              <a:t>}</a:t>
            </a:r>
          </a:p>
          <a:p>
            <a:pPr marL="0" indent="0">
              <a:buNone/>
            </a:pPr>
            <a:r>
              <a:rPr lang="it-IT" sz="1200" dirty="0"/>
              <a:t>#id_2 {</a:t>
            </a:r>
          </a:p>
          <a:p>
            <a:pPr marL="0" indent="0">
              <a:buNone/>
            </a:pPr>
            <a:r>
              <a:rPr lang="it-IT" sz="1200" dirty="0"/>
              <a:t>    </a:t>
            </a:r>
            <a:r>
              <a:rPr lang="it-IT" sz="1200" dirty="0" err="1"/>
              <a:t>margin</a:t>
            </a:r>
            <a:r>
              <a:rPr lang="it-IT" sz="1200" dirty="0"/>
              <a:t>-top: </a:t>
            </a:r>
            <a:r>
              <a:rPr lang="it-IT" sz="1200" dirty="0" err="1"/>
              <a:t>calc</a:t>
            </a:r>
            <a:r>
              <a:rPr lang="it-IT" sz="1200" dirty="0"/>
              <a:t>(160px + 5vw);</a:t>
            </a:r>
          </a:p>
          <a:p>
            <a:pPr marL="0" indent="0">
              <a:buNone/>
            </a:pPr>
            <a:r>
              <a:rPr lang="it-IT" sz="1200" dirty="0"/>
              <a:t>    </a:t>
            </a:r>
            <a:r>
              <a:rPr lang="it-IT" sz="1200" dirty="0" err="1"/>
              <a:t>margin-left</a:t>
            </a:r>
            <a:r>
              <a:rPr lang="it-IT" sz="1200" dirty="0"/>
              <a:t>: 10px;</a:t>
            </a:r>
          </a:p>
          <a:p>
            <a:pPr marL="0" indent="0">
              <a:buNone/>
            </a:pPr>
            <a:r>
              <a:rPr lang="it-IT" sz="1200" dirty="0"/>
              <a:t>}</a:t>
            </a:r>
          </a:p>
          <a:p>
            <a:pPr marL="0" indent="0">
              <a:buNone/>
            </a:pPr>
            <a:r>
              <a:rPr lang="it-IT" sz="1200" dirty="0"/>
              <a:t>#id_2 strong {</a:t>
            </a:r>
          </a:p>
          <a:p>
            <a:pPr marL="0" indent="0">
              <a:buNone/>
            </a:pPr>
            <a:r>
              <a:rPr lang="it-IT" sz="1200" dirty="0"/>
              <a:t>    font-size: </a:t>
            </a:r>
            <a:r>
              <a:rPr lang="it-IT" sz="1200" dirty="0" err="1"/>
              <a:t>calc</a:t>
            </a:r>
            <a:r>
              <a:rPr lang="it-IT" sz="1200" dirty="0"/>
              <a:t>(10px + 5vw);</a:t>
            </a:r>
          </a:p>
          <a:p>
            <a:pPr marL="0" indent="0">
              <a:buNone/>
            </a:pPr>
            <a:r>
              <a:rPr lang="it-IT" sz="1200" dirty="0"/>
              <a:t>    </a:t>
            </a:r>
            <a:r>
              <a:rPr lang="it-IT" sz="1200" dirty="0" err="1"/>
              <a:t>border-radius</a:t>
            </a:r>
            <a:r>
              <a:rPr lang="it-IT" sz="1200" dirty="0"/>
              <a:t>: 10px;</a:t>
            </a:r>
          </a:p>
          <a:p>
            <a:pPr marL="0" indent="0">
              <a:buNone/>
            </a:pPr>
            <a:r>
              <a:rPr lang="it-IT" sz="1200" dirty="0"/>
              <a:t>    background-color: </a:t>
            </a:r>
            <a:r>
              <a:rPr lang="it-IT" sz="1200" dirty="0" err="1"/>
              <a:t>rgba</a:t>
            </a:r>
            <a:r>
              <a:rPr lang="it-IT" sz="1200" dirty="0"/>
              <a:t>(149, 95, 32, 0.6);</a:t>
            </a:r>
          </a:p>
          <a:p>
            <a:pPr marL="0" indent="0">
              <a:buNone/>
            </a:pPr>
            <a:r>
              <a:rPr lang="it-IT" sz="1200" dirty="0"/>
              <a:t>    color: white;</a:t>
            </a:r>
          </a:p>
          <a:p>
            <a:pPr marL="0" indent="0">
              <a:buNone/>
            </a:pPr>
            <a:r>
              <a:rPr lang="it-IT" sz="1200" dirty="0"/>
              <a:t>}</a:t>
            </a:r>
          </a:p>
          <a:p>
            <a:pPr marL="0" indent="0">
              <a:buNone/>
            </a:pPr>
            <a:r>
              <a:rPr lang="en-US" sz="1200" dirty="0"/>
              <a:t>#id_1 strong, #id_2 strong {</a:t>
            </a:r>
          </a:p>
          <a:p>
            <a:pPr marL="0" indent="0">
              <a:buNone/>
            </a:pPr>
            <a:r>
              <a:rPr lang="en-US" sz="1200" dirty="0"/>
              <a:t>    text-shadow: -2px 0 black, 0 2px black, 2px 0 black, 0 -2px black;</a:t>
            </a:r>
          </a:p>
          <a:p>
            <a:pPr marL="0" indent="0">
              <a:buNone/>
            </a:pPr>
            <a:r>
              <a:rPr lang="en-US" sz="1200" dirty="0"/>
              <a:t>}</a:t>
            </a:r>
            <a:endParaRPr lang="it-IT" sz="1200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84B19D19-2396-40E6-89C1-6F2F655D0EB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027285" cy="6209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200" dirty="0" err="1"/>
              <a:t>nav</a:t>
            </a:r>
            <a:r>
              <a:rPr lang="it-IT" sz="1200" dirty="0"/>
              <a:t>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background-color: </a:t>
            </a:r>
            <a:r>
              <a:rPr lang="it-IT" sz="1200" dirty="0" err="1"/>
              <a:t>rgb</a:t>
            </a:r>
            <a:r>
              <a:rPr lang="it-IT" sz="1200" dirty="0"/>
              <a:t>(220, 220, 220);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display: </a:t>
            </a:r>
            <a:r>
              <a:rPr lang="it-IT" sz="1200" dirty="0" err="1"/>
              <a:t>flex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justify-content</a:t>
            </a:r>
            <a:r>
              <a:rPr lang="it-IT" sz="1200" dirty="0"/>
              <a:t>: </a:t>
            </a:r>
            <a:r>
              <a:rPr lang="it-IT" sz="1200" dirty="0" err="1"/>
              <a:t>space-around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align</a:t>
            </a:r>
            <a:r>
              <a:rPr lang="it-IT" sz="1200" dirty="0"/>
              <a:t>-items: center;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height</a:t>
            </a:r>
            <a:r>
              <a:rPr lang="it-IT" sz="1200" dirty="0"/>
              <a:t>: 40px;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width</a:t>
            </a:r>
            <a:r>
              <a:rPr lang="it-IT" sz="1200" dirty="0"/>
              <a:t>: 95%;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left</a:t>
            </a:r>
            <a:r>
              <a:rPr lang="it-IT" sz="1200" dirty="0"/>
              <a:t>: 2%;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right</a:t>
            </a:r>
            <a:r>
              <a:rPr lang="it-IT" sz="1200" dirty="0"/>
              <a:t>: 2%;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border</a:t>
            </a:r>
            <a:r>
              <a:rPr lang="it-IT" sz="1200" dirty="0"/>
              <a:t>: 3px </a:t>
            </a:r>
            <a:r>
              <a:rPr lang="it-IT" sz="1200" dirty="0" err="1"/>
              <a:t>solid</a:t>
            </a:r>
            <a:r>
              <a:rPr lang="it-IT" sz="1200" dirty="0"/>
              <a:t> </a:t>
            </a:r>
            <a:r>
              <a:rPr lang="it-IT" sz="1200" dirty="0" err="1"/>
              <a:t>darkgrey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position: </a:t>
            </a:r>
            <a:r>
              <a:rPr lang="it-IT" sz="1200" dirty="0" err="1"/>
              <a:t>fixed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z-index: 100;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}</a:t>
            </a:r>
            <a:br>
              <a:rPr lang="it-IT" sz="1200" dirty="0"/>
            </a:br>
            <a:r>
              <a:rPr lang="it-IT" sz="1200" dirty="0" err="1"/>
              <a:t>nav</a:t>
            </a:r>
            <a:r>
              <a:rPr lang="it-IT" sz="1200" dirty="0"/>
              <a:t> a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color: </a:t>
            </a:r>
            <a:r>
              <a:rPr lang="it-IT" sz="1200" dirty="0" err="1"/>
              <a:t>rgb</a:t>
            </a:r>
            <a:r>
              <a:rPr lang="it-IT" sz="1200" dirty="0"/>
              <a:t>(100, 100, 100);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font-size: </a:t>
            </a:r>
            <a:r>
              <a:rPr lang="it-IT" sz="1200" dirty="0" err="1"/>
              <a:t>calc</a:t>
            </a:r>
            <a:r>
              <a:rPr lang="it-IT" sz="1200" dirty="0"/>
              <a:t>(8px + 1vw);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text-</a:t>
            </a:r>
            <a:r>
              <a:rPr lang="it-IT" sz="1200" dirty="0" err="1"/>
              <a:t>decoration</a:t>
            </a:r>
            <a:r>
              <a:rPr lang="it-IT" sz="1200" dirty="0"/>
              <a:t>: none;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}</a:t>
            </a:r>
            <a:br>
              <a:rPr lang="it-IT" sz="1200" dirty="0"/>
            </a:br>
            <a:r>
              <a:rPr lang="it-IT" sz="1200" dirty="0" err="1"/>
              <a:t>nav</a:t>
            </a:r>
            <a:r>
              <a:rPr lang="it-IT" sz="1200" dirty="0"/>
              <a:t> a:hover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color: black;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text-</a:t>
            </a:r>
            <a:r>
              <a:rPr lang="it-IT" sz="1200" dirty="0" err="1"/>
              <a:t>decoration</a:t>
            </a:r>
            <a:r>
              <a:rPr lang="it-IT" sz="1200" dirty="0"/>
              <a:t>: </a:t>
            </a:r>
            <a:r>
              <a:rPr lang="it-IT" sz="1200" dirty="0" err="1"/>
              <a:t>underline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}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B862019-0BBD-452B-BBFF-3D3493DFB7D1}"/>
              </a:ext>
            </a:extLst>
          </p:cNvPr>
          <p:cNvSpPr txBox="1">
            <a:spLocks/>
          </p:cNvSpPr>
          <p:nvPr/>
        </p:nvSpPr>
        <p:spPr>
          <a:xfrm>
            <a:off x="3435659" y="116522"/>
            <a:ext cx="3462292" cy="5837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200" dirty="0" err="1"/>
              <a:t>nav</a:t>
            </a:r>
            <a:r>
              <a:rPr lang="it-IT" sz="1200" dirty="0"/>
              <a:t> a:active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color: white;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}</a:t>
            </a:r>
            <a:br>
              <a:rPr lang="it-IT" sz="1200" dirty="0"/>
            </a:br>
            <a:r>
              <a:rPr lang="it-IT" sz="1200" dirty="0"/>
              <a:t>#menu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display: none;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position: </a:t>
            </a:r>
            <a:r>
              <a:rPr lang="it-IT" sz="1200" dirty="0" err="1"/>
              <a:t>absolute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top: 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right</a:t>
            </a:r>
            <a:r>
              <a:rPr lang="it-IT" sz="1200" dirty="0"/>
              <a:t>: 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height</a:t>
            </a:r>
            <a:r>
              <a:rPr lang="it-IT" sz="1200" dirty="0"/>
              <a:t>: 50px;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width</a:t>
            </a:r>
            <a:r>
              <a:rPr lang="it-IT" sz="1200" dirty="0"/>
              <a:t>: 50px;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justify-content</a:t>
            </a:r>
            <a:r>
              <a:rPr lang="it-IT" sz="1200" dirty="0"/>
              <a:t>: center;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align</a:t>
            </a:r>
            <a:r>
              <a:rPr lang="it-IT" sz="1200" dirty="0"/>
              <a:t>-items: center;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flex-direction</a:t>
            </a:r>
            <a:r>
              <a:rPr lang="it-IT" sz="1200" dirty="0"/>
              <a:t>: </a:t>
            </a:r>
            <a:r>
              <a:rPr lang="it-IT" sz="1200" dirty="0" err="1"/>
              <a:t>column</a:t>
            </a:r>
            <a:r>
              <a:rPr lang="it-IT" sz="12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background-color: </a:t>
            </a:r>
            <a:r>
              <a:rPr lang="it-IT" sz="1200" dirty="0" err="1"/>
              <a:t>rgb</a:t>
            </a:r>
            <a:r>
              <a:rPr lang="it-IT" sz="1200" dirty="0"/>
              <a:t>(220, 220, 220, 0.2);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}</a:t>
            </a:r>
            <a:br>
              <a:rPr lang="it-IT" sz="1200" dirty="0"/>
            </a:br>
            <a:r>
              <a:rPr lang="it-IT" sz="1200" dirty="0"/>
              <a:t>#menu div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height</a:t>
            </a:r>
            <a:r>
              <a:rPr lang="it-IT" sz="1200" dirty="0"/>
              <a:t>: 3px;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width</a:t>
            </a:r>
            <a:r>
              <a:rPr lang="it-IT" sz="1200" dirty="0"/>
              <a:t>: 30px;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</a:t>
            </a:r>
            <a:r>
              <a:rPr lang="it-IT" sz="1200" dirty="0" err="1"/>
              <a:t>margin</a:t>
            </a:r>
            <a:r>
              <a:rPr lang="it-IT" sz="1200" dirty="0"/>
              <a:t>: 3px 0px;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    background-color: white;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/>
              <a:t>}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552313E3-145D-46C0-9EBA-FC529B7392B4}"/>
              </a:ext>
            </a:extLst>
          </p:cNvPr>
          <p:cNvSpPr/>
          <p:nvPr/>
        </p:nvSpPr>
        <p:spPr>
          <a:xfrm>
            <a:off x="2610035" y="3198180"/>
            <a:ext cx="825623" cy="461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32969522-8A4C-4EA3-8793-2D7301769B28}"/>
              </a:ext>
            </a:extLst>
          </p:cNvPr>
          <p:cNvSpPr/>
          <p:nvPr/>
        </p:nvSpPr>
        <p:spPr>
          <a:xfrm>
            <a:off x="6560598" y="3198180"/>
            <a:ext cx="825623" cy="461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977FD7B9-AE21-44B0-BFCC-1C85229FF79B}"/>
              </a:ext>
            </a:extLst>
          </p:cNvPr>
          <p:cNvSpPr txBox="1">
            <a:spLocks/>
          </p:cNvSpPr>
          <p:nvPr/>
        </p:nvSpPr>
        <p:spPr>
          <a:xfrm>
            <a:off x="302580" y="5953592"/>
            <a:ext cx="5793420" cy="904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CSS Menù navigazione</a:t>
            </a:r>
          </a:p>
        </p:txBody>
      </p:sp>
    </p:spTree>
    <p:extLst>
      <p:ext uri="{BB962C8B-B14F-4D97-AF65-F5344CB8AC3E}">
        <p14:creationId xmlns:p14="http://schemas.microsoft.com/office/powerpoint/2010/main" val="211893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55" y="1365448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00DB7C2-F374-435A-B240-60D4CC3B5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47" y="765292"/>
            <a:ext cx="7576415" cy="53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8CE23E-D598-4495-B5C3-B041D8F5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2348" y="8878"/>
            <a:ext cx="4669652" cy="870011"/>
          </a:xfrm>
        </p:spPr>
        <p:txBody>
          <a:bodyPr/>
          <a:lstStyle/>
          <a:p>
            <a:pPr algn="ctr"/>
            <a:r>
              <a:rPr lang="it-IT" dirty="0"/>
              <a:t>Codice HTML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4B47FA-EB45-4A6E-AE92-F6F693C08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72" y="435005"/>
            <a:ext cx="4669652" cy="61877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&lt;div class="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lateral_block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&lt;!-- &lt;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=""&gt; --&gt;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&lt;/div&gt;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&lt;div id="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main_block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&lt;h1 id="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title_blocks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Tutti i Prodotti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&lt;/h1&gt;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&lt;div id="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input_block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&lt;input id="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input_images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 , 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 , 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="Nuove Immagini"&gt;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&lt;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form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&lt;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span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&gt;Cerca:&lt;/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span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&lt;input id="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input_content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 , 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="text"&gt;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&lt;input id="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input_button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 , 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submit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 , 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="Cerca"&gt;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&lt;/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form</a:t>
            </a:r>
            <a:r>
              <a:rPr lang="it-IT" sz="16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it-IT" sz="16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12DCA5B3-DA13-4AE1-A71B-ABA1E60E46F2}"/>
              </a:ext>
            </a:extLst>
          </p:cNvPr>
          <p:cNvSpPr txBox="1">
            <a:spLocks/>
          </p:cNvSpPr>
          <p:nvPr/>
        </p:nvSpPr>
        <p:spPr>
          <a:xfrm>
            <a:off x="5068410" y="936592"/>
            <a:ext cx="3773749" cy="5184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&lt;/div&gt;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&lt;div id="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all_blocks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&lt;!-- 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&lt;div class="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&lt;h1 class="name"&gt;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&lt;/h1&gt;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&lt;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class="image" 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=""&gt;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&lt;/div&gt;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--&gt;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&lt;/div&gt;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&lt;/div&gt;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&lt;div class="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lateral_block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&lt;!-- &lt;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=""&gt; --&gt;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&lt;/div&gt;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3DF17A23-1A75-4E08-9FFD-3774D5E90184}"/>
              </a:ext>
            </a:extLst>
          </p:cNvPr>
          <p:cNvSpPr/>
          <p:nvPr/>
        </p:nvSpPr>
        <p:spPr>
          <a:xfrm>
            <a:off x="4655598" y="2945164"/>
            <a:ext cx="825623" cy="461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3CA2B88-857B-46D8-A065-ABFEA12C845D}"/>
              </a:ext>
            </a:extLst>
          </p:cNvPr>
          <p:cNvSpPr txBox="1"/>
          <p:nvPr/>
        </p:nvSpPr>
        <p:spPr>
          <a:xfrm>
            <a:off x="8487053" y="3592127"/>
            <a:ext cx="3642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&lt;div id="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modal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 , class="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hidden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&lt;div id="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modal_block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&lt;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id="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modal_image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=""&gt;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&lt;div id="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modal_content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&lt;h1 id="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modal_name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"&gt;&lt;/h1&gt;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&lt;div id="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modal_text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"&gt;&lt;/div&gt;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&lt;/div&gt;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&lt;/div&gt;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&lt;/div&gt;</a:t>
            </a:r>
          </a:p>
          <a:p>
            <a:pPr marL="0" indent="0">
              <a:buNone/>
            </a:pP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&lt;/</a:t>
            </a:r>
            <a:r>
              <a:rPr lang="it-IT" sz="1600" b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  <a:r>
              <a:rPr lang="it-IT" sz="16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it-IT" sz="1600" dirty="0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DBFFFF04-8B1E-4591-A412-457D8D6EDDF7}"/>
              </a:ext>
            </a:extLst>
          </p:cNvPr>
          <p:cNvSpPr/>
          <p:nvPr/>
        </p:nvSpPr>
        <p:spPr>
          <a:xfrm>
            <a:off x="7902977" y="4063011"/>
            <a:ext cx="825623" cy="461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45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4B47FA-EB45-4A6E-AE92-F6F693C08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97" y="216253"/>
            <a:ext cx="3009530" cy="6410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300" dirty="0" err="1"/>
              <a:t>section</a:t>
            </a:r>
            <a:r>
              <a:rPr lang="it-IT" sz="1300" dirty="0"/>
              <a:t> {</a:t>
            </a:r>
          </a:p>
          <a:p>
            <a:pPr marL="0" indent="0">
              <a:buNone/>
            </a:pPr>
            <a:r>
              <a:rPr lang="it-IT" sz="1300" dirty="0"/>
              <a:t>    background-color: </a:t>
            </a:r>
            <a:r>
              <a:rPr lang="it-IT" sz="1300" dirty="0" err="1"/>
              <a:t>wheat</a:t>
            </a:r>
            <a:r>
              <a:rPr lang="it-IT" sz="1300" dirty="0"/>
              <a:t>;</a:t>
            </a:r>
          </a:p>
          <a:p>
            <a:pPr marL="0" indent="0">
              <a:buNone/>
            </a:pPr>
            <a:r>
              <a:rPr lang="it-IT" sz="1300" dirty="0"/>
              <a:t>    display: </a:t>
            </a:r>
            <a:r>
              <a:rPr lang="it-IT" sz="1300" dirty="0" err="1"/>
              <a:t>flex</a:t>
            </a:r>
            <a:r>
              <a:rPr lang="it-IT" sz="1300" dirty="0"/>
              <a:t>;</a:t>
            </a:r>
          </a:p>
          <a:p>
            <a:pPr marL="0" indent="0">
              <a:buNone/>
            </a:pPr>
            <a:r>
              <a:rPr lang="it-IT" sz="1300" dirty="0"/>
              <a:t>    </a:t>
            </a:r>
            <a:r>
              <a:rPr lang="en-US" sz="1300" dirty="0"/>
              <a:t>padding: 2% 0%;</a:t>
            </a:r>
          </a:p>
          <a:p>
            <a:pPr marL="0" indent="0">
              <a:buNone/>
            </a:pPr>
            <a:r>
              <a:rPr lang="en-US" sz="1300" dirty="0"/>
              <a:t>    height: 1000px;</a:t>
            </a:r>
          </a:p>
          <a:p>
            <a:pPr marL="0" indent="0">
              <a:buNone/>
            </a:pPr>
            <a:r>
              <a:rPr lang="it-IT" sz="1300" dirty="0"/>
              <a:t>}</a:t>
            </a:r>
          </a:p>
          <a:p>
            <a:pPr marL="0" indent="0">
              <a:buNone/>
            </a:pPr>
            <a:r>
              <a:rPr lang="it-IT" sz="1300" dirty="0"/>
              <a:t>.</a:t>
            </a:r>
            <a:r>
              <a:rPr lang="it-IT" sz="1300" dirty="0" err="1"/>
              <a:t>lateral_block</a:t>
            </a:r>
            <a:r>
              <a:rPr lang="it-IT" sz="1300" dirty="0"/>
              <a:t> {</a:t>
            </a:r>
          </a:p>
          <a:p>
            <a:pPr marL="0" indent="0">
              <a:buNone/>
            </a:pPr>
            <a:r>
              <a:rPr lang="it-IT" sz="1300" dirty="0"/>
              <a:t>    </a:t>
            </a:r>
            <a:r>
              <a:rPr lang="it-IT" sz="1300" dirty="0" err="1"/>
              <a:t>width</a:t>
            </a:r>
            <a:r>
              <a:rPr lang="it-IT" sz="1300" dirty="0"/>
              <a:t>: 15%;</a:t>
            </a:r>
          </a:p>
          <a:p>
            <a:pPr marL="0" indent="0">
              <a:buNone/>
            </a:pPr>
            <a:r>
              <a:rPr lang="it-IT" sz="1300" dirty="0"/>
              <a:t>    display: </a:t>
            </a:r>
            <a:r>
              <a:rPr lang="it-IT" sz="1300" dirty="0" err="1"/>
              <a:t>flex</a:t>
            </a:r>
            <a:r>
              <a:rPr lang="it-IT" sz="1300" dirty="0"/>
              <a:t>;</a:t>
            </a:r>
          </a:p>
          <a:p>
            <a:pPr marL="0" indent="0">
              <a:buNone/>
            </a:pPr>
            <a:r>
              <a:rPr lang="it-IT" sz="1300" dirty="0"/>
              <a:t>    </a:t>
            </a:r>
            <a:r>
              <a:rPr lang="it-IT" sz="1300" dirty="0" err="1"/>
              <a:t>flex-direction</a:t>
            </a:r>
            <a:r>
              <a:rPr lang="it-IT" sz="1300" dirty="0"/>
              <a:t>: </a:t>
            </a:r>
            <a:r>
              <a:rPr lang="it-IT" sz="1300" dirty="0" err="1"/>
              <a:t>column</a:t>
            </a:r>
            <a:r>
              <a:rPr lang="it-IT" sz="1300" dirty="0"/>
              <a:t>;</a:t>
            </a:r>
          </a:p>
          <a:p>
            <a:pPr marL="0" indent="0">
              <a:buNone/>
            </a:pPr>
            <a:r>
              <a:rPr lang="it-IT" sz="1300" dirty="0"/>
              <a:t>    </a:t>
            </a:r>
            <a:r>
              <a:rPr lang="it-IT" sz="1300" dirty="0" err="1"/>
              <a:t>justify-content</a:t>
            </a:r>
            <a:r>
              <a:rPr lang="it-IT" sz="1300" dirty="0"/>
              <a:t>: </a:t>
            </a:r>
            <a:r>
              <a:rPr lang="it-IT" sz="1300" dirty="0" err="1"/>
              <a:t>space-around</a:t>
            </a:r>
            <a:r>
              <a:rPr lang="it-IT" sz="1300" dirty="0"/>
              <a:t>;</a:t>
            </a:r>
          </a:p>
          <a:p>
            <a:pPr marL="0" indent="0">
              <a:buNone/>
            </a:pPr>
            <a:r>
              <a:rPr lang="it-IT" sz="1300" dirty="0"/>
              <a:t>    </a:t>
            </a:r>
            <a:r>
              <a:rPr lang="it-IT" sz="1300" dirty="0" err="1"/>
              <a:t>align</a:t>
            </a:r>
            <a:r>
              <a:rPr lang="it-IT" sz="1300" dirty="0"/>
              <a:t>-items: center;</a:t>
            </a:r>
          </a:p>
          <a:p>
            <a:pPr marL="0" indent="0">
              <a:buNone/>
            </a:pPr>
            <a:r>
              <a:rPr lang="it-IT" sz="1300" dirty="0"/>
              <a:t>    </a:t>
            </a:r>
            <a:r>
              <a:rPr lang="it-IT" sz="1300" dirty="0" err="1"/>
              <a:t>border</a:t>
            </a:r>
            <a:r>
              <a:rPr lang="it-IT" sz="1300" dirty="0"/>
              <a:t>: 1px </a:t>
            </a:r>
            <a:r>
              <a:rPr lang="it-IT" sz="1300" dirty="0" err="1"/>
              <a:t>groove</a:t>
            </a:r>
            <a:r>
              <a:rPr lang="it-IT" sz="1300" dirty="0"/>
              <a:t> </a:t>
            </a:r>
            <a:r>
              <a:rPr lang="it-IT" sz="1300" dirty="0" err="1"/>
              <a:t>darkgrey</a:t>
            </a:r>
            <a:r>
              <a:rPr lang="it-IT" sz="1300" dirty="0"/>
              <a:t>;</a:t>
            </a:r>
          </a:p>
          <a:p>
            <a:pPr marL="0" indent="0">
              <a:buNone/>
            </a:pPr>
            <a:r>
              <a:rPr lang="it-IT" sz="1300" dirty="0"/>
              <a:t>    background-color: </a:t>
            </a:r>
            <a:r>
              <a:rPr lang="it-IT" sz="1300" dirty="0" err="1"/>
              <a:t>rgb</a:t>
            </a:r>
            <a:r>
              <a:rPr lang="it-IT" sz="1300" dirty="0"/>
              <a:t>(247, 191, 88);</a:t>
            </a:r>
          </a:p>
          <a:p>
            <a:pPr marL="0" indent="0">
              <a:buNone/>
            </a:pPr>
            <a:r>
              <a:rPr lang="it-IT" sz="1300" dirty="0"/>
              <a:t>}</a:t>
            </a:r>
          </a:p>
          <a:p>
            <a:pPr marL="0" indent="0">
              <a:buNone/>
            </a:pPr>
            <a:r>
              <a:rPr lang="it-IT" sz="1300" dirty="0"/>
              <a:t>.</a:t>
            </a:r>
            <a:r>
              <a:rPr lang="it-IT" sz="1300" dirty="0" err="1"/>
              <a:t>lateral_image</a:t>
            </a:r>
            <a:r>
              <a:rPr lang="it-IT" sz="1300" dirty="0"/>
              <a:t> {</a:t>
            </a:r>
          </a:p>
          <a:p>
            <a:pPr marL="0" indent="0">
              <a:buNone/>
            </a:pPr>
            <a:r>
              <a:rPr lang="it-IT" sz="1300" dirty="0"/>
              <a:t>    </a:t>
            </a:r>
            <a:r>
              <a:rPr lang="it-IT" sz="1300" dirty="0" err="1"/>
              <a:t>width</a:t>
            </a:r>
            <a:r>
              <a:rPr lang="it-IT" sz="1300" dirty="0"/>
              <a:t>: 90%;</a:t>
            </a:r>
          </a:p>
          <a:p>
            <a:pPr marL="0" indent="0">
              <a:buNone/>
            </a:pPr>
            <a:r>
              <a:rPr lang="it-IT" sz="1300" dirty="0"/>
              <a:t>    </a:t>
            </a:r>
            <a:r>
              <a:rPr lang="it-IT" sz="1300" dirty="0" err="1"/>
              <a:t>height</a:t>
            </a:r>
            <a:r>
              <a:rPr lang="it-IT" sz="1300" dirty="0"/>
              <a:t>: 18%;</a:t>
            </a:r>
          </a:p>
          <a:p>
            <a:pPr marL="0" indent="0">
              <a:buNone/>
            </a:pPr>
            <a:r>
              <a:rPr lang="it-IT" sz="1300" dirty="0"/>
              <a:t>    </a:t>
            </a:r>
            <a:r>
              <a:rPr lang="it-IT" sz="1300" dirty="0" err="1"/>
              <a:t>border</a:t>
            </a:r>
            <a:r>
              <a:rPr lang="it-IT" sz="1300" dirty="0"/>
              <a:t>: 3px </a:t>
            </a:r>
            <a:r>
              <a:rPr lang="it-IT" sz="1300" dirty="0" err="1"/>
              <a:t>groove</a:t>
            </a:r>
            <a:r>
              <a:rPr lang="it-IT" sz="1300" dirty="0"/>
              <a:t> </a:t>
            </a:r>
            <a:r>
              <a:rPr lang="it-IT" sz="1300" dirty="0" err="1"/>
              <a:t>darkgrey</a:t>
            </a:r>
            <a:r>
              <a:rPr lang="it-IT" sz="1300" dirty="0"/>
              <a:t>;</a:t>
            </a:r>
          </a:p>
          <a:p>
            <a:pPr marL="0" indent="0">
              <a:buNone/>
            </a:pPr>
            <a:r>
              <a:rPr lang="it-IT" sz="1300" dirty="0"/>
              <a:t>    background-color: white;</a:t>
            </a:r>
          </a:p>
          <a:p>
            <a:pPr marL="0" indent="0">
              <a:buNone/>
            </a:pPr>
            <a:r>
              <a:rPr lang="it-IT" sz="1300" dirty="0"/>
              <a:t>}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A1038544-5FDF-4BCD-805B-F7590BED5898}"/>
              </a:ext>
            </a:extLst>
          </p:cNvPr>
          <p:cNvSpPr txBox="1">
            <a:spLocks/>
          </p:cNvSpPr>
          <p:nvPr/>
        </p:nvSpPr>
        <p:spPr>
          <a:xfrm>
            <a:off x="4360409" y="-9949"/>
            <a:ext cx="5477523" cy="894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Codice CSS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12DCA5B3-DA13-4AE1-A71B-ABA1E60E46F2}"/>
              </a:ext>
            </a:extLst>
          </p:cNvPr>
          <p:cNvSpPr txBox="1">
            <a:spLocks/>
          </p:cNvSpPr>
          <p:nvPr/>
        </p:nvSpPr>
        <p:spPr>
          <a:xfrm>
            <a:off x="3897307" y="292587"/>
            <a:ext cx="3364636" cy="6410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200" dirty="0"/>
              <a:t>#main_block {</a:t>
            </a:r>
          </a:p>
          <a:p>
            <a:pPr marL="0" indent="0">
              <a:buNone/>
            </a:pPr>
            <a:r>
              <a:rPr lang="it-IT" sz="1200" dirty="0"/>
              <a:t>    </a:t>
            </a:r>
            <a:r>
              <a:rPr lang="it-IT" sz="1200" dirty="0" err="1"/>
              <a:t>width</a:t>
            </a:r>
            <a:r>
              <a:rPr lang="it-IT" sz="1200" dirty="0"/>
              <a:t>: 70%;</a:t>
            </a:r>
          </a:p>
          <a:p>
            <a:pPr marL="0" indent="0">
              <a:buNone/>
            </a:pPr>
            <a:r>
              <a:rPr lang="it-IT" sz="1200" dirty="0"/>
              <a:t>}</a:t>
            </a:r>
          </a:p>
          <a:p>
            <a:pPr marL="0" indent="0">
              <a:buNone/>
            </a:pPr>
            <a:r>
              <a:rPr lang="it-IT" sz="1200" dirty="0"/>
              <a:t>#title_blocks {</a:t>
            </a:r>
          </a:p>
          <a:p>
            <a:pPr marL="0" indent="0">
              <a:buNone/>
            </a:pPr>
            <a:r>
              <a:rPr lang="it-IT" sz="1200" dirty="0"/>
              <a:t>    </a:t>
            </a:r>
            <a:r>
              <a:rPr lang="it-IT" sz="1200" dirty="0" err="1"/>
              <a:t>margin</a:t>
            </a:r>
            <a:r>
              <a:rPr lang="it-IT" sz="1200" dirty="0"/>
              <a:t>: 0% 3%;</a:t>
            </a:r>
          </a:p>
          <a:p>
            <a:pPr marL="0" indent="0">
              <a:buNone/>
            </a:pPr>
            <a:r>
              <a:rPr lang="it-IT" sz="1200" dirty="0"/>
              <a:t>    font-size: </a:t>
            </a:r>
            <a:r>
              <a:rPr lang="it-IT" sz="1200" dirty="0" err="1"/>
              <a:t>calc</a:t>
            </a:r>
            <a:r>
              <a:rPr lang="it-IT" sz="1200" dirty="0"/>
              <a:t>(30px + 3vw);</a:t>
            </a:r>
          </a:p>
          <a:p>
            <a:pPr marL="0" indent="0">
              <a:buNone/>
            </a:pPr>
            <a:r>
              <a:rPr lang="it-IT" sz="1200" dirty="0"/>
              <a:t>    text-</a:t>
            </a:r>
            <a:r>
              <a:rPr lang="it-IT" sz="1200" dirty="0" err="1"/>
              <a:t>align</a:t>
            </a:r>
            <a:r>
              <a:rPr lang="it-IT" sz="1200" dirty="0"/>
              <a:t>: center;</a:t>
            </a:r>
          </a:p>
          <a:p>
            <a:pPr marL="0" indent="0">
              <a:buNone/>
            </a:pPr>
            <a:r>
              <a:rPr lang="it-IT" sz="1200" dirty="0"/>
              <a:t>    text-</a:t>
            </a:r>
            <a:r>
              <a:rPr lang="it-IT" sz="1200" dirty="0" err="1"/>
              <a:t>decoration</a:t>
            </a:r>
            <a:r>
              <a:rPr lang="it-IT" sz="1200" dirty="0"/>
              <a:t>: </a:t>
            </a:r>
            <a:r>
              <a:rPr lang="it-IT" sz="1200" dirty="0" err="1"/>
              <a:t>underline</a:t>
            </a:r>
            <a:r>
              <a:rPr lang="it-IT" sz="1200" dirty="0"/>
              <a:t>;</a:t>
            </a:r>
          </a:p>
          <a:p>
            <a:pPr marL="0" indent="0">
              <a:buNone/>
            </a:pPr>
            <a:r>
              <a:rPr lang="it-IT" sz="1200" dirty="0"/>
              <a:t>    font-family: '</a:t>
            </a:r>
            <a:r>
              <a:rPr lang="it-IT" sz="1200" dirty="0" err="1"/>
              <a:t>Arbutus</a:t>
            </a:r>
            <a:r>
              <a:rPr lang="it-IT" sz="1200" dirty="0"/>
              <a:t>', </a:t>
            </a:r>
            <a:r>
              <a:rPr lang="it-IT" sz="1200" dirty="0" err="1"/>
              <a:t>cursive</a:t>
            </a:r>
            <a:r>
              <a:rPr lang="it-IT" sz="1200" dirty="0"/>
              <a:t>;</a:t>
            </a:r>
          </a:p>
          <a:p>
            <a:pPr marL="0" indent="0">
              <a:buNone/>
            </a:pPr>
            <a:r>
              <a:rPr lang="it-IT" sz="1200" dirty="0"/>
              <a:t>}</a:t>
            </a:r>
          </a:p>
          <a:p>
            <a:pPr marL="0" indent="0">
              <a:buNone/>
            </a:pPr>
            <a:r>
              <a:rPr lang="it-IT" sz="1200" dirty="0"/>
              <a:t>#input_block {</a:t>
            </a:r>
          </a:p>
          <a:p>
            <a:pPr marL="0" indent="0">
              <a:buNone/>
            </a:pPr>
            <a:r>
              <a:rPr lang="it-IT" sz="1200" dirty="0"/>
              <a:t>    display: </a:t>
            </a:r>
            <a:r>
              <a:rPr lang="it-IT" sz="1200" dirty="0" err="1"/>
              <a:t>flex</a:t>
            </a:r>
            <a:r>
              <a:rPr lang="it-IT" sz="1200" dirty="0"/>
              <a:t>;</a:t>
            </a:r>
          </a:p>
          <a:p>
            <a:pPr marL="0" indent="0">
              <a:buNone/>
            </a:pPr>
            <a:r>
              <a:rPr lang="it-IT" sz="1200" dirty="0"/>
              <a:t>    </a:t>
            </a:r>
            <a:r>
              <a:rPr lang="it-IT" sz="1200" dirty="0" err="1"/>
              <a:t>justify-content</a:t>
            </a:r>
            <a:r>
              <a:rPr lang="it-IT" sz="1200" dirty="0"/>
              <a:t>: </a:t>
            </a:r>
            <a:r>
              <a:rPr lang="it-IT" sz="1200" dirty="0" err="1"/>
              <a:t>space-between</a:t>
            </a:r>
            <a:r>
              <a:rPr lang="it-IT" sz="1200" dirty="0"/>
              <a:t>;</a:t>
            </a:r>
          </a:p>
          <a:p>
            <a:pPr marL="0" indent="0">
              <a:buNone/>
            </a:pPr>
            <a:r>
              <a:rPr lang="it-IT" sz="1200" dirty="0"/>
              <a:t>    </a:t>
            </a:r>
            <a:r>
              <a:rPr lang="it-IT" sz="1200" dirty="0" err="1"/>
              <a:t>align</a:t>
            </a:r>
            <a:r>
              <a:rPr lang="it-IT" sz="1200" dirty="0"/>
              <a:t>-items: center;</a:t>
            </a:r>
          </a:p>
          <a:p>
            <a:pPr marL="0" indent="0">
              <a:buNone/>
            </a:pPr>
            <a:r>
              <a:rPr lang="it-IT" sz="1200" dirty="0"/>
              <a:t>    </a:t>
            </a:r>
            <a:r>
              <a:rPr lang="it-IT" sz="1200" dirty="0" err="1"/>
              <a:t>margin</a:t>
            </a:r>
            <a:r>
              <a:rPr lang="it-IT" sz="1200" dirty="0"/>
              <a:t>: 2% 5%;</a:t>
            </a:r>
          </a:p>
          <a:p>
            <a:pPr marL="0" indent="0">
              <a:buNone/>
            </a:pPr>
            <a:r>
              <a:rPr lang="it-IT" sz="1200" dirty="0"/>
              <a:t>}</a:t>
            </a:r>
          </a:p>
          <a:p>
            <a:pPr marL="0" indent="0">
              <a:buNone/>
            </a:pPr>
            <a:r>
              <a:rPr lang="it-IT" sz="1200" dirty="0" err="1"/>
              <a:t>form</a:t>
            </a:r>
            <a:r>
              <a:rPr lang="it-IT" sz="1200" dirty="0"/>
              <a:t> {</a:t>
            </a:r>
          </a:p>
          <a:p>
            <a:pPr marL="0" indent="0">
              <a:buNone/>
            </a:pPr>
            <a:r>
              <a:rPr lang="it-IT" sz="1200" dirty="0"/>
              <a:t>    </a:t>
            </a:r>
            <a:r>
              <a:rPr lang="it-IT" sz="1200" dirty="0" err="1"/>
              <a:t>margin</a:t>
            </a:r>
            <a:r>
              <a:rPr lang="it-IT" sz="1200" dirty="0"/>
              <a:t>: 0px;</a:t>
            </a:r>
          </a:p>
          <a:p>
            <a:pPr marL="0" indent="0">
              <a:buNone/>
            </a:pPr>
            <a:r>
              <a:rPr lang="it-IT" sz="1200" dirty="0"/>
              <a:t>}</a:t>
            </a:r>
          </a:p>
          <a:p>
            <a:pPr marL="0" indent="0">
              <a:buNone/>
            </a:pPr>
            <a:r>
              <a:rPr lang="it-IT" sz="1200" dirty="0" err="1"/>
              <a:t>form</a:t>
            </a:r>
            <a:r>
              <a:rPr lang="it-IT" sz="1200" dirty="0"/>
              <a:t> </a:t>
            </a:r>
            <a:r>
              <a:rPr lang="it-IT" sz="1200" dirty="0" err="1"/>
              <a:t>span</a:t>
            </a:r>
            <a:r>
              <a:rPr lang="it-IT" sz="1200" dirty="0"/>
              <a:t> {</a:t>
            </a:r>
          </a:p>
          <a:p>
            <a:pPr marL="0" indent="0">
              <a:buNone/>
            </a:pPr>
            <a:r>
              <a:rPr lang="it-IT" sz="1200" dirty="0"/>
              <a:t>    font-size: 20px;</a:t>
            </a:r>
          </a:p>
          <a:p>
            <a:pPr marL="0" indent="0">
              <a:buNone/>
            </a:pPr>
            <a:r>
              <a:rPr lang="it-IT" sz="1200" dirty="0"/>
              <a:t>}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E43E5FF-F4A3-4C51-8A34-55C6A4E57493}"/>
              </a:ext>
            </a:extLst>
          </p:cNvPr>
          <p:cNvSpPr txBox="1"/>
          <p:nvPr/>
        </p:nvSpPr>
        <p:spPr>
          <a:xfrm>
            <a:off x="7831592" y="884202"/>
            <a:ext cx="379668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#input_button:hover, #input_images:hover {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cursor</a:t>
            </a:r>
            <a:r>
              <a:rPr lang="it-IT" sz="1400" dirty="0"/>
              <a:t>: pointer;</a:t>
            </a:r>
          </a:p>
          <a:p>
            <a:r>
              <a:rPr lang="it-IT" sz="1400" dirty="0"/>
              <a:t>}</a:t>
            </a:r>
          </a:p>
          <a:p>
            <a:r>
              <a:rPr lang="it-IT" sz="1400" dirty="0"/>
              <a:t>#all_blocks {</a:t>
            </a:r>
          </a:p>
          <a:p>
            <a:r>
              <a:rPr lang="it-IT" sz="1400" dirty="0"/>
              <a:t>    display: </a:t>
            </a:r>
            <a:r>
              <a:rPr lang="it-IT" sz="1400" dirty="0" err="1"/>
              <a:t>flex</a:t>
            </a:r>
            <a:r>
              <a:rPr lang="it-IT" sz="1400" dirty="0"/>
              <a:t>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flex-wrap</a:t>
            </a:r>
            <a:r>
              <a:rPr lang="it-IT" sz="1400" dirty="0"/>
              <a:t>: </a:t>
            </a:r>
            <a:r>
              <a:rPr lang="it-IT" sz="1400" dirty="0" err="1"/>
              <a:t>wrap</a:t>
            </a:r>
            <a:r>
              <a:rPr lang="it-IT" sz="1400" dirty="0"/>
              <a:t>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justify-content</a:t>
            </a:r>
            <a:r>
              <a:rPr lang="it-IT" sz="1400" dirty="0"/>
              <a:t>: center;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height</a:t>
            </a:r>
            <a:r>
              <a:rPr lang="it-IT" sz="1400" dirty="0"/>
              <a:t>: 80%;</a:t>
            </a:r>
          </a:p>
          <a:p>
            <a:r>
              <a:rPr lang="it-IT" sz="1400" dirty="0"/>
              <a:t>}</a:t>
            </a:r>
          </a:p>
          <a:p>
            <a:r>
              <a:rPr lang="it-IT" sz="1400" dirty="0"/>
              <a:t>#noElement {</a:t>
            </a:r>
          </a:p>
          <a:p>
            <a:r>
              <a:rPr lang="it-IT" sz="1400" dirty="0"/>
              <a:t>    font-size: </a:t>
            </a:r>
            <a:r>
              <a:rPr lang="it-IT" sz="1400" dirty="0" err="1"/>
              <a:t>calc</a:t>
            </a:r>
            <a:r>
              <a:rPr lang="it-IT" sz="1400" dirty="0"/>
              <a:t>(20px + 2vw);</a:t>
            </a:r>
          </a:p>
          <a:p>
            <a:r>
              <a:rPr lang="it-IT" sz="1400" dirty="0"/>
              <a:t>    color: red;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margin</a:t>
            </a:r>
            <a:r>
              <a:rPr lang="it-IT" sz="1400" dirty="0"/>
              <a:t>: 5% 5%;</a:t>
            </a:r>
          </a:p>
          <a:p>
            <a:r>
              <a:rPr lang="it-IT" sz="1400" dirty="0"/>
              <a:t>    text-</a:t>
            </a:r>
            <a:r>
              <a:rPr lang="it-IT" sz="1400" dirty="0" err="1"/>
              <a:t>align</a:t>
            </a:r>
            <a:r>
              <a:rPr lang="it-IT" sz="1400" dirty="0"/>
              <a:t>: center;</a:t>
            </a:r>
          </a:p>
          <a:p>
            <a:r>
              <a:rPr lang="it-IT" sz="1400" dirty="0"/>
              <a:t>}</a:t>
            </a:r>
          </a:p>
          <a:p>
            <a:r>
              <a:rPr lang="it-IT" sz="1400" dirty="0"/>
              <a:t>.</a:t>
            </a:r>
            <a:r>
              <a:rPr lang="it-IT" sz="1400" dirty="0" err="1"/>
              <a:t>block</a:t>
            </a:r>
            <a:r>
              <a:rPr lang="it-IT" sz="1400" dirty="0"/>
              <a:t> {</a:t>
            </a:r>
          </a:p>
          <a:p>
            <a:r>
              <a:rPr lang="it-IT" sz="1400" dirty="0"/>
              <a:t>    display: </a:t>
            </a:r>
            <a:r>
              <a:rPr lang="it-IT" sz="1400" dirty="0" err="1"/>
              <a:t>flex</a:t>
            </a:r>
            <a:r>
              <a:rPr lang="it-IT" sz="1400" dirty="0"/>
              <a:t>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flex-direction</a:t>
            </a:r>
            <a:r>
              <a:rPr lang="it-IT" sz="1400" dirty="0"/>
              <a:t>: </a:t>
            </a:r>
            <a:r>
              <a:rPr lang="it-IT" sz="1400" dirty="0" err="1"/>
              <a:t>column</a:t>
            </a:r>
            <a:r>
              <a:rPr lang="it-IT" sz="1400" dirty="0"/>
              <a:t>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justify-content</a:t>
            </a:r>
            <a:r>
              <a:rPr lang="it-IT" sz="1400" dirty="0"/>
              <a:t>: </a:t>
            </a:r>
            <a:r>
              <a:rPr lang="it-IT" sz="1400" dirty="0" err="1"/>
              <a:t>space-between</a:t>
            </a:r>
            <a:r>
              <a:rPr lang="it-IT" sz="1400" dirty="0"/>
              <a:t>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align</a:t>
            </a:r>
            <a:r>
              <a:rPr lang="it-IT" sz="1400" dirty="0"/>
              <a:t>-items: center;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border</a:t>
            </a:r>
            <a:r>
              <a:rPr lang="it-IT" sz="1400" dirty="0"/>
              <a:t>: 2px </a:t>
            </a:r>
            <a:r>
              <a:rPr lang="it-IT" sz="1400" dirty="0" err="1"/>
              <a:t>groove</a:t>
            </a:r>
            <a:r>
              <a:rPr lang="it-IT" sz="1400" dirty="0"/>
              <a:t> </a:t>
            </a:r>
            <a:r>
              <a:rPr lang="it-IT" sz="1400" dirty="0" err="1"/>
              <a:t>darkgrey</a:t>
            </a:r>
            <a:r>
              <a:rPr lang="it-IT" sz="1400" dirty="0"/>
              <a:t>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height</a:t>
            </a:r>
            <a:r>
              <a:rPr lang="it-IT" sz="1400" dirty="0"/>
              <a:t>: 45%;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width</a:t>
            </a:r>
            <a:r>
              <a:rPr lang="it-IT" sz="1400" dirty="0"/>
              <a:t>: 15%;</a:t>
            </a:r>
          </a:p>
          <a:p>
            <a:r>
              <a:rPr lang="it-IT" sz="1400" dirty="0"/>
              <a:t>    </a:t>
            </a:r>
            <a:r>
              <a:rPr lang="it-IT" sz="1400" dirty="0" err="1"/>
              <a:t>margin</a:t>
            </a:r>
            <a:r>
              <a:rPr lang="it-IT" sz="1400" dirty="0"/>
              <a:t>: 1% 1%;</a:t>
            </a:r>
          </a:p>
          <a:p>
            <a:r>
              <a:rPr lang="it-IT" sz="1400" dirty="0"/>
              <a:t>    background-color: </a:t>
            </a:r>
            <a:r>
              <a:rPr lang="it-IT" sz="1400" dirty="0" err="1"/>
              <a:t>rgb</a:t>
            </a:r>
            <a:r>
              <a:rPr lang="it-IT" sz="1400" dirty="0"/>
              <a:t>(247, 191, 88);</a:t>
            </a:r>
          </a:p>
          <a:p>
            <a:r>
              <a:rPr lang="it-IT" sz="1400" dirty="0"/>
              <a:t>    word-</a:t>
            </a:r>
            <a:r>
              <a:rPr lang="it-IT" sz="1400" dirty="0" err="1"/>
              <a:t>wrap</a:t>
            </a:r>
            <a:r>
              <a:rPr lang="it-IT" sz="1400" dirty="0"/>
              <a:t>: break-word;</a:t>
            </a:r>
          </a:p>
          <a:p>
            <a:r>
              <a:rPr lang="it-IT" sz="1400" dirty="0"/>
              <a:t>}</a:t>
            </a:r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B1F9E441-ED10-4023-9380-9FFF640887D3}"/>
              </a:ext>
            </a:extLst>
          </p:cNvPr>
          <p:cNvSpPr/>
          <p:nvPr/>
        </p:nvSpPr>
        <p:spPr>
          <a:xfrm>
            <a:off x="6730760" y="3190897"/>
            <a:ext cx="757559" cy="461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B6B36951-B1A6-4ECD-A774-2F989136F90A}"/>
              </a:ext>
            </a:extLst>
          </p:cNvPr>
          <p:cNvSpPr/>
          <p:nvPr/>
        </p:nvSpPr>
        <p:spPr>
          <a:xfrm>
            <a:off x="3008054" y="3198180"/>
            <a:ext cx="757559" cy="461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9175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1038544-5FDF-4BCD-805B-F7590BED5898}"/>
              </a:ext>
            </a:extLst>
          </p:cNvPr>
          <p:cNvSpPr txBox="1">
            <a:spLocks/>
          </p:cNvSpPr>
          <p:nvPr/>
        </p:nvSpPr>
        <p:spPr>
          <a:xfrm>
            <a:off x="2377548" y="0"/>
            <a:ext cx="5477523" cy="894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Continuo Codice CSS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AAF851C-CD85-4185-9746-65BFF10323B5}"/>
              </a:ext>
            </a:extLst>
          </p:cNvPr>
          <p:cNvSpPr txBox="1"/>
          <p:nvPr/>
        </p:nvSpPr>
        <p:spPr>
          <a:xfrm>
            <a:off x="288152" y="1370352"/>
            <a:ext cx="368682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.name {</a:t>
            </a:r>
          </a:p>
          <a:p>
            <a:r>
              <a:rPr lang="it-IT" sz="1600" dirty="0"/>
              <a:t>    </a:t>
            </a:r>
            <a:r>
              <a:rPr lang="it-IT" sz="1600" dirty="0" err="1"/>
              <a:t>margin</a:t>
            </a:r>
            <a:r>
              <a:rPr lang="it-IT" sz="1600" dirty="0"/>
              <a:t>: 0px;</a:t>
            </a:r>
          </a:p>
          <a:p>
            <a:r>
              <a:rPr lang="it-IT" sz="1600" dirty="0"/>
              <a:t>    </a:t>
            </a:r>
            <a:r>
              <a:rPr lang="it-IT" sz="1600" dirty="0" err="1"/>
              <a:t>margin</a:t>
            </a:r>
            <a:r>
              <a:rPr lang="it-IT" sz="1600" dirty="0"/>
              <a:t>-top: 5%;</a:t>
            </a:r>
          </a:p>
          <a:p>
            <a:r>
              <a:rPr lang="it-IT" sz="1600" dirty="0"/>
              <a:t>    </a:t>
            </a:r>
            <a:r>
              <a:rPr lang="it-IT" sz="1600" dirty="0" err="1"/>
              <a:t>width</a:t>
            </a:r>
            <a:r>
              <a:rPr lang="it-IT" sz="1600" dirty="0"/>
              <a:t>: 90%;</a:t>
            </a:r>
          </a:p>
          <a:p>
            <a:r>
              <a:rPr lang="it-IT" sz="1600" dirty="0"/>
              <a:t>    font-size: </a:t>
            </a:r>
            <a:r>
              <a:rPr lang="it-IT" sz="1600" dirty="0" err="1"/>
              <a:t>calc</a:t>
            </a:r>
            <a:r>
              <a:rPr lang="it-IT" sz="1600" dirty="0"/>
              <a:t>(13px + 1vw);</a:t>
            </a:r>
          </a:p>
          <a:p>
            <a:r>
              <a:rPr lang="it-IT" sz="1600" dirty="0"/>
              <a:t>    font-family: 'Cherry </a:t>
            </a:r>
            <a:r>
              <a:rPr lang="it-IT" sz="1600" dirty="0" err="1"/>
              <a:t>Swash</a:t>
            </a:r>
            <a:r>
              <a:rPr lang="it-IT" sz="1600" dirty="0"/>
              <a:t>', </a:t>
            </a:r>
            <a:r>
              <a:rPr lang="it-IT" sz="1600" dirty="0" err="1"/>
              <a:t>cursive</a:t>
            </a:r>
            <a:r>
              <a:rPr lang="it-IT" sz="1600" dirty="0"/>
              <a:t>;</a:t>
            </a:r>
          </a:p>
          <a:p>
            <a:r>
              <a:rPr lang="it-IT" sz="1600" dirty="0"/>
              <a:t>    text-</a:t>
            </a:r>
            <a:r>
              <a:rPr lang="it-IT" sz="1600" dirty="0" err="1"/>
              <a:t>align</a:t>
            </a:r>
            <a:r>
              <a:rPr lang="it-IT" sz="1600" dirty="0"/>
              <a:t>: center;</a:t>
            </a:r>
          </a:p>
          <a:p>
            <a:r>
              <a:rPr lang="it-IT" sz="1600" dirty="0"/>
              <a:t>}</a:t>
            </a:r>
          </a:p>
          <a:p>
            <a:r>
              <a:rPr lang="it-IT" sz="1600" dirty="0"/>
              <a:t>.image {</a:t>
            </a:r>
          </a:p>
          <a:p>
            <a:r>
              <a:rPr lang="it-IT" sz="1600" dirty="0"/>
              <a:t>    </a:t>
            </a:r>
            <a:r>
              <a:rPr lang="it-IT" sz="1600" dirty="0" err="1"/>
              <a:t>border</a:t>
            </a:r>
            <a:r>
              <a:rPr lang="it-IT" sz="1600" dirty="0"/>
              <a:t>-top: 2px </a:t>
            </a:r>
            <a:r>
              <a:rPr lang="it-IT" sz="1600" dirty="0" err="1"/>
              <a:t>groove</a:t>
            </a:r>
            <a:r>
              <a:rPr lang="it-IT" sz="1600" dirty="0"/>
              <a:t> </a:t>
            </a:r>
            <a:r>
              <a:rPr lang="it-IT" sz="1600" dirty="0" err="1"/>
              <a:t>darkgrey</a:t>
            </a:r>
            <a:r>
              <a:rPr lang="it-IT" sz="1600" dirty="0"/>
              <a:t>;</a:t>
            </a:r>
          </a:p>
          <a:p>
            <a:r>
              <a:rPr lang="it-IT" sz="1600" dirty="0"/>
              <a:t>    </a:t>
            </a:r>
            <a:r>
              <a:rPr lang="it-IT" sz="1600" dirty="0" err="1"/>
              <a:t>width</a:t>
            </a:r>
            <a:r>
              <a:rPr lang="it-IT" sz="1600" dirty="0"/>
              <a:t>: 100%;</a:t>
            </a:r>
          </a:p>
          <a:p>
            <a:r>
              <a:rPr lang="it-IT" sz="1600" dirty="0"/>
              <a:t>    </a:t>
            </a:r>
            <a:r>
              <a:rPr lang="it-IT" sz="1600" dirty="0" err="1"/>
              <a:t>height</a:t>
            </a:r>
            <a:r>
              <a:rPr lang="it-IT" sz="1600" dirty="0"/>
              <a:t>: 55%;</a:t>
            </a:r>
          </a:p>
          <a:p>
            <a:r>
              <a:rPr lang="it-IT" sz="1600" dirty="0"/>
              <a:t>    background-color: white;</a:t>
            </a:r>
          </a:p>
          <a:p>
            <a:r>
              <a:rPr lang="it-IT" sz="1600" dirty="0"/>
              <a:t>}</a:t>
            </a:r>
          </a:p>
          <a:p>
            <a:r>
              <a:rPr lang="it-IT" sz="1600" dirty="0"/>
              <a:t>.</a:t>
            </a:r>
            <a:r>
              <a:rPr lang="it-IT" sz="1600" dirty="0" err="1"/>
              <a:t>image:hover</a:t>
            </a:r>
            <a:r>
              <a:rPr lang="it-IT" sz="1600" dirty="0"/>
              <a:t> {</a:t>
            </a:r>
          </a:p>
          <a:p>
            <a:r>
              <a:rPr lang="it-IT" sz="1600" dirty="0"/>
              <a:t>    </a:t>
            </a:r>
            <a:r>
              <a:rPr lang="it-IT" sz="1600" dirty="0" err="1"/>
              <a:t>cursor</a:t>
            </a:r>
            <a:r>
              <a:rPr lang="it-IT" sz="1600" dirty="0"/>
              <a:t>: pointer;</a:t>
            </a:r>
          </a:p>
          <a:p>
            <a:r>
              <a:rPr lang="it-IT" sz="1600" dirty="0"/>
              <a:t>}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E6F2EA8-AA5B-442A-B860-E276D99C21F0}"/>
              </a:ext>
            </a:extLst>
          </p:cNvPr>
          <p:cNvSpPr txBox="1"/>
          <p:nvPr/>
        </p:nvSpPr>
        <p:spPr>
          <a:xfrm>
            <a:off x="4168242" y="894151"/>
            <a:ext cx="368682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#modal {</a:t>
            </a:r>
          </a:p>
          <a:p>
            <a:r>
              <a:rPr lang="it-IT" sz="1600" dirty="0"/>
              <a:t>    position: </a:t>
            </a:r>
            <a:r>
              <a:rPr lang="it-IT" sz="1600" dirty="0" err="1"/>
              <a:t>fixed</a:t>
            </a:r>
            <a:r>
              <a:rPr lang="it-IT" sz="1600" dirty="0"/>
              <a:t>;</a:t>
            </a:r>
          </a:p>
          <a:p>
            <a:r>
              <a:rPr lang="it-IT" sz="1600" dirty="0"/>
              <a:t>    </a:t>
            </a:r>
            <a:r>
              <a:rPr lang="it-IT" sz="1600" dirty="0" err="1"/>
              <a:t>width</a:t>
            </a:r>
            <a:r>
              <a:rPr lang="it-IT" sz="1600" dirty="0"/>
              <a:t>: 100%;</a:t>
            </a:r>
          </a:p>
          <a:p>
            <a:r>
              <a:rPr lang="it-IT" sz="1600" dirty="0"/>
              <a:t>    </a:t>
            </a:r>
            <a:r>
              <a:rPr lang="it-IT" sz="1600" dirty="0" err="1"/>
              <a:t>height</a:t>
            </a:r>
            <a:r>
              <a:rPr lang="it-IT" sz="1600" dirty="0"/>
              <a:t>: 100%;</a:t>
            </a:r>
          </a:p>
          <a:p>
            <a:r>
              <a:rPr lang="it-IT" sz="1600" dirty="0"/>
              <a:t>    top: 0px;</a:t>
            </a:r>
          </a:p>
          <a:p>
            <a:r>
              <a:rPr lang="it-IT" sz="1600" dirty="0"/>
              <a:t>    </a:t>
            </a:r>
            <a:r>
              <a:rPr lang="it-IT" sz="1600" dirty="0" err="1"/>
              <a:t>left</a:t>
            </a:r>
            <a:r>
              <a:rPr lang="it-IT" sz="1600" dirty="0"/>
              <a:t>: 0px;</a:t>
            </a:r>
          </a:p>
          <a:p>
            <a:r>
              <a:rPr lang="it-IT" sz="1600" dirty="0"/>
              <a:t>    background-color: </a:t>
            </a:r>
            <a:r>
              <a:rPr lang="it-IT" sz="1600" dirty="0" err="1"/>
              <a:t>rgba</a:t>
            </a:r>
            <a:r>
              <a:rPr lang="it-IT" sz="1600" dirty="0"/>
              <a:t>(0, 0, 0, 0.9);</a:t>
            </a:r>
          </a:p>
          <a:p>
            <a:r>
              <a:rPr lang="it-IT" sz="1600" dirty="0"/>
              <a:t>    z-index: 100;</a:t>
            </a:r>
          </a:p>
          <a:p>
            <a:r>
              <a:rPr lang="it-IT" sz="1600" dirty="0"/>
              <a:t>    </a:t>
            </a:r>
            <a:r>
              <a:rPr lang="it-IT" sz="1600" dirty="0" err="1"/>
              <a:t>justify-content</a:t>
            </a:r>
            <a:r>
              <a:rPr lang="it-IT" sz="1600" dirty="0"/>
              <a:t>: center;</a:t>
            </a:r>
          </a:p>
          <a:p>
            <a:r>
              <a:rPr lang="it-IT" sz="1600" dirty="0"/>
              <a:t>    </a:t>
            </a:r>
            <a:r>
              <a:rPr lang="it-IT" sz="1600" dirty="0" err="1"/>
              <a:t>align</a:t>
            </a:r>
            <a:r>
              <a:rPr lang="it-IT" sz="1600" dirty="0"/>
              <a:t>-items: center;</a:t>
            </a:r>
          </a:p>
          <a:p>
            <a:r>
              <a:rPr lang="it-IT" sz="1600" dirty="0"/>
              <a:t>}</a:t>
            </a:r>
          </a:p>
          <a:p>
            <a:r>
              <a:rPr lang="it-IT" sz="1600" dirty="0"/>
              <a:t>#modal_block {</a:t>
            </a:r>
          </a:p>
          <a:p>
            <a:r>
              <a:rPr lang="it-IT" sz="1600" dirty="0"/>
              <a:t>    </a:t>
            </a:r>
            <a:r>
              <a:rPr lang="it-IT" sz="1600" dirty="0" err="1"/>
              <a:t>width</a:t>
            </a:r>
            <a:r>
              <a:rPr lang="it-IT" sz="1600" dirty="0"/>
              <a:t>: 55%;</a:t>
            </a:r>
          </a:p>
          <a:p>
            <a:r>
              <a:rPr lang="it-IT" sz="1600" dirty="0"/>
              <a:t>    </a:t>
            </a:r>
            <a:r>
              <a:rPr lang="it-IT" sz="1600" dirty="0" err="1"/>
              <a:t>height</a:t>
            </a:r>
            <a:r>
              <a:rPr lang="it-IT" sz="1600" dirty="0"/>
              <a:t>: 60%;</a:t>
            </a:r>
          </a:p>
          <a:p>
            <a:r>
              <a:rPr lang="it-IT" sz="1600" dirty="0"/>
              <a:t>    display: </a:t>
            </a:r>
            <a:r>
              <a:rPr lang="it-IT" sz="1600" dirty="0" err="1"/>
              <a:t>flex</a:t>
            </a:r>
            <a:r>
              <a:rPr lang="it-IT" sz="1600" dirty="0"/>
              <a:t>;</a:t>
            </a:r>
          </a:p>
          <a:p>
            <a:r>
              <a:rPr lang="it-IT" sz="1600" dirty="0"/>
              <a:t>    </a:t>
            </a:r>
            <a:r>
              <a:rPr lang="it-IT" sz="1600" dirty="0" err="1"/>
              <a:t>border</a:t>
            </a:r>
            <a:r>
              <a:rPr lang="it-IT" sz="1600" dirty="0"/>
              <a:t>: 2px </a:t>
            </a:r>
            <a:r>
              <a:rPr lang="it-IT" sz="1600" dirty="0" err="1"/>
              <a:t>groove</a:t>
            </a:r>
            <a:r>
              <a:rPr lang="it-IT" sz="1600" dirty="0"/>
              <a:t> </a:t>
            </a:r>
            <a:r>
              <a:rPr lang="it-IT" sz="1600" dirty="0" err="1"/>
              <a:t>darkgrey</a:t>
            </a:r>
            <a:r>
              <a:rPr lang="it-IT" sz="1600" dirty="0"/>
              <a:t>;</a:t>
            </a:r>
          </a:p>
          <a:p>
            <a:r>
              <a:rPr lang="it-IT" sz="1600" dirty="0"/>
              <a:t>}</a:t>
            </a:r>
          </a:p>
          <a:p>
            <a:r>
              <a:rPr lang="it-IT" sz="1600" dirty="0"/>
              <a:t>#modal_image {</a:t>
            </a:r>
          </a:p>
          <a:p>
            <a:r>
              <a:rPr lang="it-IT" sz="1600" dirty="0"/>
              <a:t>    </a:t>
            </a:r>
            <a:r>
              <a:rPr lang="it-IT" sz="1600" dirty="0" err="1"/>
              <a:t>height</a:t>
            </a:r>
            <a:r>
              <a:rPr lang="it-IT" sz="1600" dirty="0"/>
              <a:t>: 100%;</a:t>
            </a:r>
          </a:p>
          <a:p>
            <a:r>
              <a:rPr lang="it-IT" sz="1600" dirty="0"/>
              <a:t>    </a:t>
            </a:r>
            <a:r>
              <a:rPr lang="it-IT" sz="1600" dirty="0" err="1"/>
              <a:t>width</a:t>
            </a:r>
            <a:r>
              <a:rPr lang="it-IT" sz="1600" dirty="0"/>
              <a:t>: 55%;</a:t>
            </a:r>
          </a:p>
          <a:p>
            <a:r>
              <a:rPr lang="it-IT" sz="1600" dirty="0"/>
              <a:t>    background-color: white;</a:t>
            </a:r>
          </a:p>
          <a:p>
            <a:r>
              <a:rPr lang="it-IT" sz="1600" dirty="0"/>
              <a:t>}</a:t>
            </a:r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C10A98E8-2960-400B-A133-EFA467BCF7CC}"/>
              </a:ext>
            </a:extLst>
          </p:cNvPr>
          <p:cNvSpPr/>
          <p:nvPr/>
        </p:nvSpPr>
        <p:spPr>
          <a:xfrm>
            <a:off x="3342619" y="3047760"/>
            <a:ext cx="825623" cy="461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CB11F8C2-06A1-4957-A3EE-23E8474F578E}"/>
              </a:ext>
            </a:extLst>
          </p:cNvPr>
          <p:cNvSpPr/>
          <p:nvPr/>
        </p:nvSpPr>
        <p:spPr>
          <a:xfrm>
            <a:off x="7029448" y="3198180"/>
            <a:ext cx="825623" cy="461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6718E92-C1D0-4CB9-9AE1-99734459E823}"/>
              </a:ext>
            </a:extLst>
          </p:cNvPr>
          <p:cNvSpPr txBox="1"/>
          <p:nvPr/>
        </p:nvSpPr>
        <p:spPr>
          <a:xfrm>
            <a:off x="8143782" y="551288"/>
            <a:ext cx="404821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#modal_content {</a:t>
            </a:r>
          </a:p>
          <a:p>
            <a:r>
              <a:rPr lang="it-IT" sz="1600" dirty="0"/>
              <a:t>    </a:t>
            </a:r>
            <a:r>
              <a:rPr lang="it-IT" sz="1600" dirty="0" err="1"/>
              <a:t>width</a:t>
            </a:r>
            <a:r>
              <a:rPr lang="it-IT" sz="1600" dirty="0"/>
              <a:t>: 45%;</a:t>
            </a:r>
          </a:p>
          <a:p>
            <a:r>
              <a:rPr lang="it-IT" sz="1600" dirty="0"/>
              <a:t>    background-color: </a:t>
            </a:r>
            <a:r>
              <a:rPr lang="it-IT" sz="1600" dirty="0" err="1"/>
              <a:t>rgb</a:t>
            </a:r>
            <a:r>
              <a:rPr lang="it-IT" sz="1600" dirty="0"/>
              <a:t>(247, 191, 88);</a:t>
            </a:r>
          </a:p>
          <a:p>
            <a:r>
              <a:rPr lang="it-IT" sz="1600" dirty="0"/>
              <a:t>    </a:t>
            </a:r>
            <a:r>
              <a:rPr lang="it-IT" sz="1600" dirty="0" err="1"/>
              <a:t>border-left</a:t>
            </a:r>
            <a:r>
              <a:rPr lang="it-IT" sz="1600" dirty="0"/>
              <a:t>: 2px </a:t>
            </a:r>
            <a:r>
              <a:rPr lang="it-IT" sz="1600" dirty="0" err="1"/>
              <a:t>groove</a:t>
            </a:r>
            <a:r>
              <a:rPr lang="it-IT" sz="1600" dirty="0"/>
              <a:t> </a:t>
            </a:r>
            <a:r>
              <a:rPr lang="it-IT" sz="1600" dirty="0" err="1"/>
              <a:t>darkgrey</a:t>
            </a:r>
            <a:r>
              <a:rPr lang="it-IT" sz="1600" dirty="0"/>
              <a:t>;</a:t>
            </a:r>
          </a:p>
          <a:p>
            <a:r>
              <a:rPr lang="it-IT" sz="1600" dirty="0"/>
              <a:t>    </a:t>
            </a:r>
            <a:r>
              <a:rPr lang="it-IT" sz="1600" dirty="0" err="1"/>
              <a:t>padding</a:t>
            </a:r>
            <a:r>
              <a:rPr lang="it-IT" sz="1600" dirty="0"/>
              <a:t>: 2%;</a:t>
            </a:r>
          </a:p>
          <a:p>
            <a:r>
              <a:rPr lang="it-IT" sz="1600" dirty="0"/>
              <a:t>    overflow-y: scroll;</a:t>
            </a:r>
          </a:p>
          <a:p>
            <a:r>
              <a:rPr lang="it-IT" sz="1600" dirty="0"/>
              <a:t>}</a:t>
            </a:r>
          </a:p>
          <a:p>
            <a:r>
              <a:rPr lang="it-IT" sz="1600" dirty="0"/>
              <a:t>#modal_name {</a:t>
            </a:r>
          </a:p>
          <a:p>
            <a:r>
              <a:rPr lang="it-IT" sz="1600" dirty="0"/>
              <a:t>    font-family: 'Cherry </a:t>
            </a:r>
            <a:r>
              <a:rPr lang="it-IT" sz="1600" dirty="0" err="1"/>
              <a:t>Swash</a:t>
            </a:r>
            <a:r>
              <a:rPr lang="it-IT" sz="1600" dirty="0"/>
              <a:t>', </a:t>
            </a:r>
            <a:r>
              <a:rPr lang="it-IT" sz="1600" dirty="0" err="1"/>
              <a:t>cursive</a:t>
            </a:r>
            <a:r>
              <a:rPr lang="it-IT" sz="1600" dirty="0"/>
              <a:t>;</a:t>
            </a:r>
          </a:p>
          <a:p>
            <a:r>
              <a:rPr lang="it-IT" sz="1600" dirty="0"/>
              <a:t>    </a:t>
            </a:r>
            <a:r>
              <a:rPr lang="it-IT" sz="1600" dirty="0" err="1"/>
              <a:t>margin</a:t>
            </a:r>
            <a:r>
              <a:rPr lang="it-IT" sz="1600" dirty="0"/>
              <a:t>-top: 0px;</a:t>
            </a:r>
          </a:p>
          <a:p>
            <a:r>
              <a:rPr lang="it-IT" sz="1600" dirty="0"/>
              <a:t>}</a:t>
            </a:r>
          </a:p>
          <a:p>
            <a:r>
              <a:rPr lang="it-IT" sz="1600" dirty="0"/>
              <a:t>#modal_text {</a:t>
            </a:r>
          </a:p>
          <a:p>
            <a:r>
              <a:rPr lang="it-IT" sz="1600" dirty="0"/>
              <a:t>    font-family: 'Space Mono', </a:t>
            </a:r>
            <a:r>
              <a:rPr lang="it-IT" sz="1600" dirty="0" err="1"/>
              <a:t>monospace</a:t>
            </a:r>
            <a:r>
              <a:rPr lang="it-IT" sz="1600" dirty="0"/>
              <a:t>;</a:t>
            </a:r>
          </a:p>
          <a:p>
            <a:r>
              <a:rPr lang="it-IT" sz="1600" dirty="0"/>
              <a:t>}</a:t>
            </a:r>
          </a:p>
          <a:p>
            <a:r>
              <a:rPr lang="it-IT" sz="1600" dirty="0"/>
              <a:t>.</a:t>
            </a:r>
            <a:r>
              <a:rPr lang="it-IT" sz="1600" dirty="0" err="1"/>
              <a:t>no_scroll</a:t>
            </a:r>
            <a:r>
              <a:rPr lang="it-IT" sz="1600" dirty="0"/>
              <a:t> {</a:t>
            </a:r>
          </a:p>
          <a:p>
            <a:r>
              <a:rPr lang="it-IT" sz="1600" dirty="0"/>
              <a:t>	overflow: </a:t>
            </a:r>
            <a:r>
              <a:rPr lang="it-IT" sz="1600" dirty="0" err="1"/>
              <a:t>hidden</a:t>
            </a:r>
            <a:r>
              <a:rPr lang="it-IT" sz="1600" dirty="0"/>
              <a:t>;</a:t>
            </a:r>
          </a:p>
          <a:p>
            <a:r>
              <a:rPr lang="it-IT" sz="1600" dirty="0"/>
              <a:t>}</a:t>
            </a:r>
          </a:p>
          <a:p>
            <a:r>
              <a:rPr lang="it-IT" sz="1600" dirty="0"/>
              <a:t>.</a:t>
            </a:r>
            <a:r>
              <a:rPr lang="it-IT" sz="1600" dirty="0" err="1"/>
              <a:t>hidden</a:t>
            </a:r>
            <a:r>
              <a:rPr lang="it-IT" sz="1600" dirty="0"/>
              <a:t> {</a:t>
            </a:r>
          </a:p>
          <a:p>
            <a:r>
              <a:rPr lang="it-IT" sz="1600" dirty="0"/>
              <a:t>    display: none;</a:t>
            </a:r>
          </a:p>
          <a:p>
            <a:r>
              <a:rPr lang="it-IT" sz="1600" dirty="0"/>
              <a:t>}</a:t>
            </a:r>
          </a:p>
          <a:p>
            <a:r>
              <a:rPr lang="it-IT" sz="1600" dirty="0"/>
              <a:t>.</a:t>
            </a:r>
            <a:r>
              <a:rPr lang="it-IT" sz="1600" dirty="0" err="1"/>
              <a:t>flex</a:t>
            </a:r>
            <a:r>
              <a:rPr lang="it-IT" sz="1600" dirty="0"/>
              <a:t> {</a:t>
            </a:r>
          </a:p>
          <a:p>
            <a:r>
              <a:rPr lang="it-IT" sz="1600" dirty="0"/>
              <a:t>    display: </a:t>
            </a:r>
            <a:r>
              <a:rPr lang="it-IT" sz="1600" dirty="0" err="1"/>
              <a:t>flex</a:t>
            </a:r>
            <a:r>
              <a:rPr lang="it-IT" sz="1600" dirty="0"/>
              <a:t>;</a:t>
            </a:r>
          </a:p>
          <a:p>
            <a:r>
              <a:rPr lang="it-IT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239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3078</Words>
  <Application>Microsoft Office PowerPoint</Application>
  <PresentationFormat>Widescreen</PresentationFormat>
  <Paragraphs>477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MHW3</vt:lpstr>
      <vt:lpstr>Layout complessivo HTML+CSS</vt:lpstr>
      <vt:lpstr>Header</vt:lpstr>
      <vt:lpstr>Codice HTML</vt:lpstr>
      <vt:lpstr>Continuo Codice CSS</vt:lpstr>
      <vt:lpstr>Sezione contenuti</vt:lpstr>
      <vt:lpstr>Codice HTML</vt:lpstr>
      <vt:lpstr>Presentazione standard di PowerPoint</vt:lpstr>
      <vt:lpstr>Presentazione standard di PowerPoint</vt:lpstr>
      <vt:lpstr>Footer</vt:lpstr>
      <vt:lpstr>Javascript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TOMAS PRIFTI</cp:lastModifiedBy>
  <cp:revision>34</cp:revision>
  <dcterms:created xsi:type="dcterms:W3CDTF">2021-03-24T16:57:46Z</dcterms:created>
  <dcterms:modified xsi:type="dcterms:W3CDTF">2021-04-25T19:39:44Z</dcterms:modified>
</cp:coreProperties>
</file>