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72" r:id="rId4"/>
    <p:sldId id="259" r:id="rId5"/>
    <p:sldId id="267" r:id="rId6"/>
    <p:sldId id="268" r:id="rId7"/>
    <p:sldId id="262" r:id="rId8"/>
    <p:sldId id="269" r:id="rId9"/>
    <p:sldId id="271" r:id="rId10"/>
    <p:sldId id="270" r:id="rId11"/>
    <p:sldId id="264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699647"/>
            <a:ext cx="7055893" cy="1339368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Prifti Tomas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O46002191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Data: 12/04/2021</a:t>
            </a:r>
          </a:p>
        </p:txBody>
      </p:sp>
    </p:spTree>
    <p:extLst>
      <p:ext uri="{BB962C8B-B14F-4D97-AF65-F5344CB8AC3E}">
        <p14:creationId xmlns:p14="http://schemas.microsoft.com/office/powerpoint/2010/main" val="310619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1038544-5FDF-4BCD-805B-F7590BED5898}"/>
              </a:ext>
            </a:extLst>
          </p:cNvPr>
          <p:cNvSpPr txBox="1">
            <a:spLocks/>
          </p:cNvSpPr>
          <p:nvPr/>
        </p:nvSpPr>
        <p:spPr>
          <a:xfrm>
            <a:off x="2805713" y="0"/>
            <a:ext cx="5477523" cy="894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Continuo Codice CSS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AAF851C-CD85-4185-9746-65BFF10323B5}"/>
              </a:ext>
            </a:extLst>
          </p:cNvPr>
          <p:cNvSpPr txBox="1"/>
          <p:nvPr/>
        </p:nvSpPr>
        <p:spPr>
          <a:xfrm>
            <a:off x="366942" y="251218"/>
            <a:ext cx="3080553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.</a:t>
            </a:r>
            <a:r>
              <a:rPr lang="it-IT" sz="1400" dirty="0" err="1"/>
              <a:t>image_choice</a:t>
            </a:r>
            <a:r>
              <a:rPr lang="it-IT" sz="1400" dirty="0"/>
              <a:t> {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height</a:t>
            </a:r>
            <a:r>
              <a:rPr lang="it-IT" sz="1400" dirty="0"/>
              <a:t>: 70%;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width</a:t>
            </a:r>
            <a:r>
              <a:rPr lang="it-IT" sz="1400" dirty="0"/>
              <a:t>: 100%;</a:t>
            </a:r>
          </a:p>
          <a:p>
            <a:r>
              <a:rPr lang="it-IT" sz="1400" dirty="0"/>
              <a:t>}</a:t>
            </a:r>
          </a:p>
          <a:p>
            <a:r>
              <a:rPr lang="it-IT" sz="1400" dirty="0"/>
              <a:t>#title_blocks {</a:t>
            </a:r>
          </a:p>
          <a:p>
            <a:r>
              <a:rPr lang="it-IT" sz="1400" dirty="0"/>
              <a:t>    font-size: </a:t>
            </a:r>
            <a:r>
              <a:rPr lang="it-IT" sz="1400" dirty="0" err="1"/>
              <a:t>calc</a:t>
            </a:r>
            <a:r>
              <a:rPr lang="it-IT" sz="1400" dirty="0"/>
              <a:t>(30px + 3vw);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margin</a:t>
            </a:r>
            <a:r>
              <a:rPr lang="it-IT" sz="1400" dirty="0"/>
              <a:t>: 0px 3% 0px 3%;</a:t>
            </a:r>
          </a:p>
          <a:p>
            <a:r>
              <a:rPr lang="it-IT" sz="1400" dirty="0"/>
              <a:t>    text-</a:t>
            </a:r>
            <a:r>
              <a:rPr lang="it-IT" sz="1400" dirty="0" err="1"/>
              <a:t>align</a:t>
            </a:r>
            <a:r>
              <a:rPr lang="it-IT" sz="1400" dirty="0"/>
              <a:t>: center;</a:t>
            </a:r>
          </a:p>
          <a:p>
            <a:r>
              <a:rPr lang="it-IT" sz="1400" dirty="0"/>
              <a:t>    text-</a:t>
            </a:r>
            <a:r>
              <a:rPr lang="it-IT" sz="1400" dirty="0" err="1"/>
              <a:t>decoration</a:t>
            </a:r>
            <a:r>
              <a:rPr lang="it-IT" sz="1400" dirty="0"/>
              <a:t>: </a:t>
            </a:r>
            <a:r>
              <a:rPr lang="it-IT" sz="1400" dirty="0" err="1"/>
              <a:t>underline</a:t>
            </a:r>
            <a:r>
              <a:rPr lang="it-IT" sz="1400" dirty="0"/>
              <a:t>;</a:t>
            </a:r>
          </a:p>
          <a:p>
            <a:r>
              <a:rPr lang="it-IT" sz="1400" dirty="0"/>
              <a:t>    font-family: '</a:t>
            </a:r>
            <a:r>
              <a:rPr lang="it-IT" sz="1400" dirty="0" err="1"/>
              <a:t>Arbutus</a:t>
            </a:r>
            <a:r>
              <a:rPr lang="it-IT" sz="1400" dirty="0"/>
              <a:t>', </a:t>
            </a:r>
            <a:r>
              <a:rPr lang="it-IT" sz="1400" dirty="0" err="1"/>
              <a:t>cursive</a:t>
            </a:r>
            <a:r>
              <a:rPr lang="it-IT" sz="1400" dirty="0"/>
              <a:t>;</a:t>
            </a:r>
          </a:p>
          <a:p>
            <a:r>
              <a:rPr lang="it-IT" sz="1400" dirty="0"/>
              <a:t>}</a:t>
            </a:r>
          </a:p>
          <a:p>
            <a:r>
              <a:rPr lang="it-IT" sz="1400" dirty="0"/>
              <a:t>#input_block {</a:t>
            </a:r>
          </a:p>
          <a:p>
            <a:r>
              <a:rPr lang="it-IT" sz="1400" dirty="0"/>
              <a:t>    text-</a:t>
            </a:r>
            <a:r>
              <a:rPr lang="it-IT" sz="1400" dirty="0" err="1"/>
              <a:t>align</a:t>
            </a:r>
            <a:r>
              <a:rPr lang="it-IT" sz="1400" dirty="0"/>
              <a:t>: </a:t>
            </a:r>
            <a:r>
              <a:rPr lang="it-IT" sz="1400" dirty="0" err="1"/>
              <a:t>right</a:t>
            </a:r>
            <a:r>
              <a:rPr lang="it-IT" sz="1400" dirty="0"/>
              <a:t>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width</a:t>
            </a:r>
            <a:r>
              <a:rPr lang="it-IT" sz="1400" dirty="0"/>
              <a:t>: 80%;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margin</a:t>
            </a:r>
            <a:r>
              <a:rPr lang="it-IT" sz="1400" dirty="0"/>
              <a:t>: 1% 0%;</a:t>
            </a:r>
          </a:p>
          <a:p>
            <a:r>
              <a:rPr lang="it-IT" sz="1400" dirty="0"/>
              <a:t>}</a:t>
            </a:r>
          </a:p>
          <a:p>
            <a:r>
              <a:rPr lang="it-IT" sz="1400" dirty="0"/>
              <a:t>#input_block </a:t>
            </a:r>
            <a:r>
              <a:rPr lang="it-IT" sz="1400" dirty="0" err="1"/>
              <a:t>span</a:t>
            </a:r>
            <a:r>
              <a:rPr lang="it-IT" sz="1400" dirty="0"/>
              <a:t>{</a:t>
            </a:r>
          </a:p>
          <a:p>
            <a:r>
              <a:rPr lang="it-IT" sz="1400" dirty="0"/>
              <a:t>    font-size: 20px;</a:t>
            </a:r>
          </a:p>
          <a:p>
            <a:r>
              <a:rPr lang="it-IT" sz="1400" dirty="0"/>
              <a:t>    color: black;</a:t>
            </a:r>
          </a:p>
          <a:p>
            <a:r>
              <a:rPr lang="it-IT" sz="1400" dirty="0"/>
              <a:t>}</a:t>
            </a:r>
          </a:p>
          <a:p>
            <a:r>
              <a:rPr lang="it-IT" sz="1400" dirty="0"/>
              <a:t>.</a:t>
            </a:r>
            <a:r>
              <a:rPr lang="it-IT" sz="1400" dirty="0" err="1"/>
              <a:t>block</a:t>
            </a:r>
            <a:r>
              <a:rPr lang="it-IT" sz="1400" dirty="0"/>
              <a:t> {</a:t>
            </a:r>
          </a:p>
          <a:p>
            <a:r>
              <a:rPr lang="it-IT" sz="1400" dirty="0"/>
              <a:t>    display: </a:t>
            </a:r>
            <a:r>
              <a:rPr lang="it-IT" sz="1400" dirty="0" err="1"/>
              <a:t>flex</a:t>
            </a:r>
            <a:r>
              <a:rPr lang="it-IT" sz="1400" dirty="0"/>
              <a:t>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flex-direction</a:t>
            </a:r>
            <a:r>
              <a:rPr lang="it-IT" sz="1400" dirty="0"/>
              <a:t>: </a:t>
            </a:r>
            <a:r>
              <a:rPr lang="it-IT" sz="1400" dirty="0" err="1"/>
              <a:t>column</a:t>
            </a:r>
            <a:r>
              <a:rPr lang="it-IT" sz="1400" dirty="0"/>
              <a:t>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justify-content</a:t>
            </a:r>
            <a:r>
              <a:rPr lang="it-IT" sz="1400" dirty="0"/>
              <a:t>: center;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align</a:t>
            </a:r>
            <a:r>
              <a:rPr lang="it-IT" sz="1400" dirty="0"/>
              <a:t>-items: center;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border</a:t>
            </a:r>
            <a:r>
              <a:rPr lang="it-IT" sz="1400" dirty="0"/>
              <a:t>: 2px </a:t>
            </a:r>
            <a:r>
              <a:rPr lang="it-IT" sz="1400" dirty="0" err="1"/>
              <a:t>groove</a:t>
            </a:r>
            <a:r>
              <a:rPr lang="it-IT" sz="1400" dirty="0"/>
              <a:t> </a:t>
            </a:r>
            <a:r>
              <a:rPr lang="it-IT" sz="1400" dirty="0" err="1"/>
              <a:t>darkgrey</a:t>
            </a:r>
            <a:r>
              <a:rPr lang="it-IT" sz="1400" dirty="0"/>
              <a:t>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width</a:t>
            </a:r>
            <a:r>
              <a:rPr lang="it-IT" sz="1400" dirty="0"/>
              <a:t>: 80%;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margin</a:t>
            </a:r>
            <a:r>
              <a:rPr lang="it-IT" sz="1400" dirty="0"/>
              <a:t>: 0.5% 0%;</a:t>
            </a:r>
          </a:p>
          <a:p>
            <a:r>
              <a:rPr lang="it-IT" sz="1400" dirty="0"/>
              <a:t>}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E6F2EA8-AA5B-442A-B860-E276D99C21F0}"/>
              </a:ext>
            </a:extLst>
          </p:cNvPr>
          <p:cNvSpPr txBox="1"/>
          <p:nvPr/>
        </p:nvSpPr>
        <p:spPr>
          <a:xfrm>
            <a:off x="3510376" y="1048890"/>
            <a:ext cx="328991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.</a:t>
            </a:r>
            <a:r>
              <a:rPr lang="it-IT" sz="1400" dirty="0" err="1"/>
              <a:t>title</a:t>
            </a:r>
            <a:r>
              <a:rPr lang="it-IT" sz="1400" dirty="0"/>
              <a:t> {</a:t>
            </a:r>
          </a:p>
          <a:p>
            <a:r>
              <a:rPr lang="it-IT" sz="1400" dirty="0"/>
              <a:t>    display: </a:t>
            </a:r>
            <a:r>
              <a:rPr lang="it-IT" sz="1400" dirty="0" err="1"/>
              <a:t>flex</a:t>
            </a:r>
            <a:r>
              <a:rPr lang="it-IT" sz="1400" dirty="0"/>
              <a:t>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align</a:t>
            </a:r>
            <a:r>
              <a:rPr lang="it-IT" sz="1400" dirty="0"/>
              <a:t>-items: center;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width</a:t>
            </a:r>
            <a:r>
              <a:rPr lang="it-IT" sz="1400" dirty="0"/>
              <a:t>: 100%;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height</a:t>
            </a:r>
            <a:r>
              <a:rPr lang="it-IT" sz="1400" dirty="0"/>
              <a:t>: 50px;</a:t>
            </a:r>
          </a:p>
          <a:p>
            <a:r>
              <a:rPr lang="it-IT" sz="1400" dirty="0"/>
              <a:t>    background-color: </a:t>
            </a:r>
            <a:r>
              <a:rPr lang="it-IT" sz="1400" dirty="0" err="1"/>
              <a:t>rgb</a:t>
            </a:r>
            <a:r>
              <a:rPr lang="it-IT" sz="1400" dirty="0"/>
              <a:t>(247, 191, 88);</a:t>
            </a:r>
          </a:p>
          <a:p>
            <a:r>
              <a:rPr lang="it-IT" sz="1400" dirty="0"/>
              <a:t>    z-index: 1;</a:t>
            </a:r>
          </a:p>
          <a:p>
            <a:r>
              <a:rPr lang="it-IT" sz="1400" dirty="0"/>
              <a:t>} </a:t>
            </a:r>
          </a:p>
          <a:p>
            <a:r>
              <a:rPr lang="it-IT" sz="1400" dirty="0"/>
              <a:t>.name {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width</a:t>
            </a:r>
            <a:r>
              <a:rPr lang="it-IT" sz="1400" dirty="0"/>
              <a:t>: 82%;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height</a:t>
            </a:r>
            <a:r>
              <a:rPr lang="it-IT" sz="1400" dirty="0"/>
              <a:t>: 100%;</a:t>
            </a:r>
          </a:p>
          <a:p>
            <a:r>
              <a:rPr lang="it-IT" sz="1400" dirty="0"/>
              <a:t>    font-size: </a:t>
            </a:r>
            <a:r>
              <a:rPr lang="it-IT" sz="1400" dirty="0" err="1"/>
              <a:t>calc</a:t>
            </a:r>
            <a:r>
              <a:rPr lang="it-IT" sz="1400" dirty="0"/>
              <a:t>(20px + 1vw);</a:t>
            </a:r>
          </a:p>
          <a:p>
            <a:r>
              <a:rPr lang="it-IT" sz="1400" dirty="0"/>
              <a:t>    font-family: 'Cherry </a:t>
            </a:r>
            <a:r>
              <a:rPr lang="it-IT" sz="1400" dirty="0" err="1"/>
              <a:t>Swash</a:t>
            </a:r>
            <a:r>
              <a:rPr lang="it-IT" sz="1400" dirty="0"/>
              <a:t>', </a:t>
            </a:r>
            <a:r>
              <a:rPr lang="it-IT" sz="1400" dirty="0" err="1"/>
              <a:t>cursive</a:t>
            </a:r>
            <a:r>
              <a:rPr lang="it-IT" sz="1400" dirty="0"/>
              <a:t>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margin</a:t>
            </a:r>
            <a:r>
              <a:rPr lang="it-IT" sz="1400" dirty="0"/>
              <a:t>: 0.5% 0% 0% 1%;</a:t>
            </a:r>
          </a:p>
          <a:p>
            <a:r>
              <a:rPr lang="it-IT" sz="1400" dirty="0"/>
              <a:t>}</a:t>
            </a:r>
          </a:p>
          <a:p>
            <a:r>
              <a:rPr lang="it-IT" sz="1400" dirty="0"/>
              <a:t>.info, .</a:t>
            </a:r>
            <a:r>
              <a:rPr lang="it-IT" sz="1400" dirty="0" err="1"/>
              <a:t>preference</a:t>
            </a:r>
            <a:r>
              <a:rPr lang="it-IT" sz="1400" dirty="0"/>
              <a:t> {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height</a:t>
            </a:r>
            <a:r>
              <a:rPr lang="it-IT" sz="1400" dirty="0"/>
              <a:t>: 100%;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border</a:t>
            </a:r>
            <a:r>
              <a:rPr lang="it-IT" sz="1400" dirty="0"/>
              <a:t>: 1px </a:t>
            </a:r>
            <a:r>
              <a:rPr lang="it-IT" sz="1400" dirty="0" err="1"/>
              <a:t>solid</a:t>
            </a:r>
            <a:r>
              <a:rPr lang="it-IT" sz="1400" dirty="0"/>
              <a:t> </a:t>
            </a:r>
            <a:r>
              <a:rPr lang="it-IT" sz="1400" dirty="0" err="1"/>
              <a:t>grey</a:t>
            </a:r>
            <a:r>
              <a:rPr lang="it-IT" sz="1400" dirty="0"/>
              <a:t>;</a:t>
            </a:r>
          </a:p>
          <a:p>
            <a:r>
              <a:rPr lang="it-IT" sz="1400" dirty="0"/>
              <a:t>}</a:t>
            </a:r>
          </a:p>
          <a:p>
            <a:r>
              <a:rPr lang="it-IT" sz="1400" dirty="0"/>
              <a:t>.info {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width</a:t>
            </a:r>
            <a:r>
              <a:rPr lang="it-IT" sz="1400" dirty="0"/>
              <a:t>: </a:t>
            </a:r>
            <a:r>
              <a:rPr lang="it-IT" sz="1400" dirty="0" err="1"/>
              <a:t>calc</a:t>
            </a:r>
            <a:r>
              <a:rPr lang="it-IT" sz="1400" dirty="0"/>
              <a:t>(65px + 3vw);</a:t>
            </a:r>
          </a:p>
          <a:p>
            <a:r>
              <a:rPr lang="it-IT" sz="1400" dirty="0"/>
              <a:t>}</a:t>
            </a:r>
          </a:p>
          <a:p>
            <a:r>
              <a:rPr lang="it-IT" sz="1400" dirty="0"/>
              <a:t>.</a:t>
            </a:r>
            <a:r>
              <a:rPr lang="it-IT" sz="1400" dirty="0" err="1"/>
              <a:t>preference</a:t>
            </a:r>
            <a:r>
              <a:rPr lang="it-IT" sz="1400" dirty="0"/>
              <a:t> {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width</a:t>
            </a:r>
            <a:r>
              <a:rPr lang="it-IT" sz="1400" dirty="0"/>
              <a:t>: </a:t>
            </a:r>
            <a:r>
              <a:rPr lang="it-IT" sz="1400" dirty="0" err="1"/>
              <a:t>calc</a:t>
            </a:r>
            <a:r>
              <a:rPr lang="it-IT" sz="1400" dirty="0"/>
              <a:t>(50px + 3vw);</a:t>
            </a:r>
          </a:p>
          <a:p>
            <a:r>
              <a:rPr lang="it-IT" sz="1400" dirty="0"/>
              <a:t>}</a:t>
            </a: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C10A98E8-2960-400B-A133-EFA467BCF7CC}"/>
              </a:ext>
            </a:extLst>
          </p:cNvPr>
          <p:cNvSpPr/>
          <p:nvPr/>
        </p:nvSpPr>
        <p:spPr>
          <a:xfrm>
            <a:off x="2392902" y="3198180"/>
            <a:ext cx="825623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CB11F8C2-06A1-4957-A3EE-23E8474F578E}"/>
              </a:ext>
            </a:extLst>
          </p:cNvPr>
          <p:cNvSpPr/>
          <p:nvPr/>
        </p:nvSpPr>
        <p:spPr>
          <a:xfrm>
            <a:off x="6689324" y="3198180"/>
            <a:ext cx="825623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6718E92-C1D0-4CB9-9AE1-99734459E823}"/>
              </a:ext>
            </a:extLst>
          </p:cNvPr>
          <p:cNvSpPr txBox="1"/>
          <p:nvPr/>
        </p:nvSpPr>
        <p:spPr>
          <a:xfrm>
            <a:off x="8021712" y="388021"/>
            <a:ext cx="3528137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/>
              <a:t>.</a:t>
            </a:r>
            <a:r>
              <a:rPr lang="it-IT" sz="1300" dirty="0" err="1"/>
              <a:t>info:hover</a:t>
            </a:r>
            <a:r>
              <a:rPr lang="it-IT" sz="1300" dirty="0"/>
              <a:t>, .</a:t>
            </a:r>
            <a:r>
              <a:rPr lang="it-IT" sz="1300" dirty="0" err="1"/>
              <a:t>preference:hover</a:t>
            </a:r>
            <a:r>
              <a:rPr lang="it-IT" sz="1300" dirty="0"/>
              <a:t> {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cursor</a:t>
            </a:r>
            <a:r>
              <a:rPr lang="it-IT" sz="1300" dirty="0"/>
              <a:t>: pointer;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border</a:t>
            </a:r>
            <a:r>
              <a:rPr lang="it-IT" sz="1300" dirty="0"/>
              <a:t>-color: </a:t>
            </a:r>
            <a:r>
              <a:rPr lang="it-IT" sz="1300" dirty="0" err="1"/>
              <a:t>rgb</a:t>
            </a:r>
            <a:r>
              <a:rPr lang="it-IT" sz="1300" dirty="0"/>
              <a:t>(180, 20, 20);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border</a:t>
            </a:r>
            <a:r>
              <a:rPr lang="it-IT" sz="1300" dirty="0"/>
              <a:t>-top: 2.5px </a:t>
            </a:r>
            <a:r>
              <a:rPr lang="it-IT" sz="1300" dirty="0" err="1"/>
              <a:t>solid</a:t>
            </a:r>
            <a:r>
              <a:rPr lang="it-IT" sz="1300" dirty="0"/>
              <a:t> </a:t>
            </a:r>
            <a:r>
              <a:rPr lang="it-IT" sz="1300" dirty="0" err="1"/>
              <a:t>rgb</a:t>
            </a:r>
            <a:r>
              <a:rPr lang="it-IT" sz="1300" dirty="0"/>
              <a:t>(180, 20, 20);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border</a:t>
            </a:r>
            <a:r>
              <a:rPr lang="it-IT" sz="1300" dirty="0"/>
              <a:t>-bottom: 2.5px </a:t>
            </a:r>
            <a:r>
              <a:rPr lang="it-IT" sz="1300" dirty="0" err="1"/>
              <a:t>solid</a:t>
            </a:r>
            <a:r>
              <a:rPr lang="it-IT" sz="1300" dirty="0"/>
              <a:t> </a:t>
            </a:r>
            <a:r>
              <a:rPr lang="it-IT" sz="1300" dirty="0" err="1"/>
              <a:t>rgb</a:t>
            </a:r>
            <a:r>
              <a:rPr lang="it-IT" sz="1300" dirty="0"/>
              <a:t>(180, 20, 20);</a:t>
            </a:r>
          </a:p>
          <a:p>
            <a:r>
              <a:rPr lang="it-IT" sz="1300" dirty="0"/>
              <a:t>}</a:t>
            </a:r>
          </a:p>
          <a:p>
            <a:r>
              <a:rPr lang="it-IT" sz="1300" dirty="0"/>
              <a:t>.</a:t>
            </a:r>
            <a:r>
              <a:rPr lang="it-IT" sz="1300" dirty="0" err="1"/>
              <a:t>content</a:t>
            </a:r>
            <a:r>
              <a:rPr lang="it-IT" sz="1300" dirty="0"/>
              <a:t> {</a:t>
            </a:r>
          </a:p>
          <a:p>
            <a:r>
              <a:rPr lang="it-IT" sz="1300" dirty="0"/>
              <a:t>    display: </a:t>
            </a:r>
            <a:r>
              <a:rPr lang="it-IT" sz="1300" dirty="0" err="1"/>
              <a:t>flex</a:t>
            </a:r>
            <a:r>
              <a:rPr lang="it-IT" sz="1300" dirty="0"/>
              <a:t>;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width</a:t>
            </a:r>
            <a:r>
              <a:rPr lang="it-IT" sz="1300" dirty="0"/>
              <a:t>: 100%;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height</a:t>
            </a:r>
            <a:r>
              <a:rPr lang="it-IT" sz="1300" dirty="0"/>
              <a:t>: 250px;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border</a:t>
            </a:r>
            <a:r>
              <a:rPr lang="it-IT" sz="1300" dirty="0"/>
              <a:t>-top: 2px </a:t>
            </a:r>
            <a:r>
              <a:rPr lang="it-IT" sz="1300" dirty="0" err="1"/>
              <a:t>groove</a:t>
            </a:r>
            <a:r>
              <a:rPr lang="it-IT" sz="1300" dirty="0"/>
              <a:t> </a:t>
            </a:r>
            <a:r>
              <a:rPr lang="it-IT" sz="1300" dirty="0" err="1"/>
              <a:t>darkgrey</a:t>
            </a:r>
            <a:r>
              <a:rPr lang="it-IT" sz="1300" dirty="0"/>
              <a:t>;</a:t>
            </a:r>
          </a:p>
          <a:p>
            <a:r>
              <a:rPr lang="it-IT" sz="1300" dirty="0"/>
              <a:t>}</a:t>
            </a:r>
          </a:p>
          <a:p>
            <a:r>
              <a:rPr lang="it-IT" sz="1300" dirty="0"/>
              <a:t>.text, .</a:t>
            </a:r>
            <a:r>
              <a:rPr lang="it-IT" sz="1300" dirty="0" err="1"/>
              <a:t>content</a:t>
            </a:r>
            <a:r>
              <a:rPr lang="it-IT" sz="1300" dirty="0"/>
              <a:t> </a:t>
            </a:r>
            <a:r>
              <a:rPr lang="it-IT" sz="1300" dirty="0" err="1"/>
              <a:t>img</a:t>
            </a:r>
            <a:r>
              <a:rPr lang="it-IT" sz="1300" dirty="0"/>
              <a:t> {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width</a:t>
            </a:r>
            <a:r>
              <a:rPr lang="it-IT" sz="1300" dirty="0"/>
              <a:t>: 50%;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height</a:t>
            </a:r>
            <a:r>
              <a:rPr lang="it-IT" sz="1300" dirty="0"/>
              <a:t>: 100%;</a:t>
            </a:r>
          </a:p>
          <a:p>
            <a:r>
              <a:rPr lang="it-IT" sz="1300" dirty="0"/>
              <a:t>    background-color: </a:t>
            </a:r>
            <a:r>
              <a:rPr lang="it-IT" sz="1300" dirty="0" err="1"/>
              <a:t>rgb</a:t>
            </a:r>
            <a:r>
              <a:rPr lang="it-IT" sz="1300" dirty="0"/>
              <a:t>(216, 164, 31, 0.3);</a:t>
            </a:r>
          </a:p>
          <a:p>
            <a:r>
              <a:rPr lang="it-IT" sz="1300" dirty="0"/>
              <a:t>}</a:t>
            </a:r>
          </a:p>
          <a:p>
            <a:r>
              <a:rPr lang="it-IT" sz="1300" dirty="0"/>
              <a:t>.text {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border-right</a:t>
            </a:r>
            <a:r>
              <a:rPr lang="it-IT" sz="1300" dirty="0"/>
              <a:t>: 2px </a:t>
            </a:r>
            <a:r>
              <a:rPr lang="it-IT" sz="1300" dirty="0" err="1"/>
              <a:t>groove</a:t>
            </a:r>
            <a:r>
              <a:rPr lang="it-IT" sz="1300" dirty="0"/>
              <a:t> </a:t>
            </a:r>
            <a:r>
              <a:rPr lang="it-IT" sz="1300" dirty="0" err="1"/>
              <a:t>darkgrey</a:t>
            </a:r>
            <a:r>
              <a:rPr lang="it-IT" sz="1300" dirty="0"/>
              <a:t>;</a:t>
            </a:r>
          </a:p>
          <a:p>
            <a:r>
              <a:rPr lang="it-IT" sz="1300" dirty="0"/>
              <a:t>}</a:t>
            </a:r>
          </a:p>
          <a:p>
            <a:r>
              <a:rPr lang="it-IT" sz="1300" dirty="0"/>
              <a:t>.text div {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margin</a:t>
            </a:r>
            <a:r>
              <a:rPr lang="it-IT" sz="1300" dirty="0"/>
              <a:t>: 2% 2%;</a:t>
            </a:r>
          </a:p>
          <a:p>
            <a:r>
              <a:rPr lang="it-IT" sz="1300" dirty="0"/>
              <a:t>    color: black;</a:t>
            </a:r>
          </a:p>
          <a:p>
            <a:r>
              <a:rPr lang="it-IT" sz="1300" dirty="0"/>
              <a:t>    font-family: 'Port </a:t>
            </a:r>
            <a:r>
              <a:rPr lang="it-IT" sz="1300" dirty="0" err="1"/>
              <a:t>Lligat</a:t>
            </a:r>
            <a:r>
              <a:rPr lang="it-IT" sz="1300" dirty="0"/>
              <a:t> Sans', sans-serif;</a:t>
            </a:r>
          </a:p>
          <a:p>
            <a:r>
              <a:rPr lang="it-IT" sz="1300" dirty="0"/>
              <a:t>    font-size: </a:t>
            </a:r>
            <a:r>
              <a:rPr lang="it-IT" sz="1300" dirty="0" err="1"/>
              <a:t>calc</a:t>
            </a:r>
            <a:r>
              <a:rPr lang="it-IT" sz="1300" dirty="0"/>
              <a:t>(13px + 1vw);</a:t>
            </a:r>
          </a:p>
          <a:p>
            <a:r>
              <a:rPr lang="it-IT" sz="1300" dirty="0"/>
              <a:t>    font-style: oblique;</a:t>
            </a:r>
          </a:p>
          <a:p>
            <a:r>
              <a:rPr lang="it-IT" sz="1300" dirty="0"/>
              <a:t>}</a:t>
            </a:r>
          </a:p>
          <a:p>
            <a:r>
              <a:rPr lang="it-IT" sz="1300" dirty="0"/>
              <a:t>.</a:t>
            </a:r>
            <a:r>
              <a:rPr lang="it-IT" sz="1300" dirty="0" err="1"/>
              <a:t>hidden</a:t>
            </a:r>
            <a:r>
              <a:rPr lang="it-IT" sz="1300" dirty="0"/>
              <a:t> {</a:t>
            </a:r>
          </a:p>
          <a:p>
            <a:r>
              <a:rPr lang="it-IT" sz="1300" dirty="0"/>
              <a:t>    display: none;</a:t>
            </a:r>
          </a:p>
          <a:p>
            <a:r>
              <a:rPr lang="it-IT" sz="1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239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5387" y="2279864"/>
            <a:ext cx="3753444" cy="456799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600" dirty="0"/>
              <a:t>&lt;</a:t>
            </a:r>
            <a:r>
              <a:rPr lang="it-IT" sz="1600" dirty="0" err="1"/>
              <a:t>footer</a:t>
            </a:r>
            <a:r>
              <a:rPr lang="it-IT" sz="1600" dirty="0"/>
              <a:t>&gt;</a:t>
            </a:r>
          </a:p>
          <a:p>
            <a:pPr marL="0" indent="0">
              <a:buNone/>
            </a:pPr>
            <a:r>
              <a:rPr lang="it-IT" sz="1600" dirty="0"/>
              <a:t>            &lt;div&gt;</a:t>
            </a:r>
          </a:p>
          <a:p>
            <a:pPr marL="0" indent="0">
              <a:buNone/>
            </a:pPr>
            <a:r>
              <a:rPr lang="it-IT" sz="1600" dirty="0"/>
              <a:t>            Seguici anche sui social !&lt;/</a:t>
            </a:r>
            <a:r>
              <a:rPr lang="it-IT" sz="1600" dirty="0" err="1"/>
              <a:t>br</a:t>
            </a:r>
            <a:r>
              <a:rPr lang="it-IT" sz="1600" dirty="0"/>
              <a:t>&gt;</a:t>
            </a:r>
          </a:p>
          <a:p>
            <a:pPr marL="0" indent="0">
              <a:buNone/>
            </a:pPr>
            <a:r>
              <a:rPr lang="it-IT" sz="1600" dirty="0"/>
              <a:t>            	&lt;</a:t>
            </a:r>
            <a:r>
              <a:rPr lang="it-IT" sz="1600" dirty="0" err="1"/>
              <a:t>em</a:t>
            </a:r>
            <a:r>
              <a:rPr lang="it-IT" sz="1600" dirty="0"/>
              <a:t>&gt;Powered by&lt;/</a:t>
            </a:r>
            <a:r>
              <a:rPr lang="it-IT" sz="1600" dirty="0" err="1"/>
              <a:t>br</a:t>
            </a:r>
            <a:r>
              <a:rPr lang="it-IT" sz="1600" dirty="0"/>
              <a:t>&gt;</a:t>
            </a:r>
          </a:p>
          <a:p>
            <a:pPr marL="0" indent="0">
              <a:buNone/>
            </a:pPr>
            <a:r>
              <a:rPr lang="it-IT" sz="1600" dirty="0"/>
              <a:t>	Prifti Tomas O46002191</a:t>
            </a:r>
          </a:p>
          <a:p>
            <a:pPr marL="0" indent="0">
              <a:buNone/>
            </a:pPr>
            <a:r>
              <a:rPr lang="it-IT" sz="1600" dirty="0"/>
              <a:t>	&lt;/</a:t>
            </a:r>
            <a:r>
              <a:rPr lang="it-IT" sz="1600" dirty="0" err="1"/>
              <a:t>em</a:t>
            </a:r>
            <a:r>
              <a:rPr lang="it-IT" sz="1600" dirty="0"/>
              <a:t>&gt; </a:t>
            </a:r>
          </a:p>
          <a:p>
            <a:pPr marL="0" indent="0">
              <a:buNone/>
            </a:pPr>
            <a:r>
              <a:rPr lang="it-IT" sz="1600" dirty="0"/>
              <a:t>            &lt;/div&gt;</a:t>
            </a:r>
          </a:p>
          <a:p>
            <a:pPr marL="0" indent="0">
              <a:buNone/>
            </a:pPr>
            <a:r>
              <a:rPr lang="it-IT" sz="1600" dirty="0"/>
              <a:t>&lt;/</a:t>
            </a:r>
            <a:r>
              <a:rPr lang="it-IT" sz="1600" dirty="0" err="1"/>
              <a:t>footer</a:t>
            </a:r>
            <a:r>
              <a:rPr lang="it-IT" sz="1600" dirty="0"/>
              <a:t>&gt;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CF9454F-79DD-4076-846B-33A8C246C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952" y="179675"/>
            <a:ext cx="7777564" cy="132797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35BBAC-A3C5-4839-992F-9E1FAAC18561}"/>
              </a:ext>
            </a:extLst>
          </p:cNvPr>
          <p:cNvSpPr txBox="1">
            <a:spLocks/>
          </p:cNvSpPr>
          <p:nvPr/>
        </p:nvSpPr>
        <p:spPr>
          <a:xfrm>
            <a:off x="8119512" y="1728031"/>
            <a:ext cx="2541900" cy="4915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200" dirty="0" err="1"/>
              <a:t>footer</a:t>
            </a:r>
            <a:r>
              <a:rPr lang="it-IT" sz="1200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background-color: </a:t>
            </a:r>
            <a:r>
              <a:rPr lang="it-IT" sz="1200" dirty="0" err="1"/>
              <a:t>grey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display: </a:t>
            </a:r>
            <a:r>
              <a:rPr lang="it-IT" sz="1200" dirty="0" err="1"/>
              <a:t>flex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</a:t>
            </a:r>
            <a:r>
              <a:rPr lang="it-IT" sz="1200" dirty="0" err="1"/>
              <a:t>justify-content</a:t>
            </a:r>
            <a:r>
              <a:rPr lang="it-IT" sz="1200" dirty="0"/>
              <a:t>: center;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</a:t>
            </a:r>
            <a:r>
              <a:rPr lang="it-IT" sz="1200" dirty="0" err="1"/>
              <a:t>align</a:t>
            </a:r>
            <a:r>
              <a:rPr lang="it-IT" sz="1200" dirty="0"/>
              <a:t>-items: </a:t>
            </a:r>
            <a:r>
              <a:rPr lang="it-IT" sz="1200" dirty="0" err="1"/>
              <a:t>flex</a:t>
            </a:r>
            <a:r>
              <a:rPr lang="it-IT" sz="1200" dirty="0"/>
              <a:t>-end;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</a:t>
            </a:r>
            <a:r>
              <a:rPr lang="it-IT" sz="1200" dirty="0" err="1"/>
              <a:t>height</a:t>
            </a:r>
            <a:r>
              <a:rPr lang="it-IT" sz="1200" dirty="0"/>
              <a:t>: 250px;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</a:t>
            </a:r>
            <a:r>
              <a:rPr lang="it-IT" sz="1200" dirty="0" err="1"/>
              <a:t>border</a:t>
            </a:r>
            <a:r>
              <a:rPr lang="it-IT" sz="1200" dirty="0"/>
              <a:t>-top: 3px </a:t>
            </a:r>
            <a:r>
              <a:rPr lang="it-IT" sz="1200" dirty="0" err="1"/>
              <a:t>solid</a:t>
            </a:r>
            <a:r>
              <a:rPr lang="it-IT" sz="1200" dirty="0"/>
              <a:t> </a:t>
            </a:r>
            <a:r>
              <a:rPr lang="it-IT" sz="1200" dirty="0" err="1"/>
              <a:t>darkgrey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 err="1"/>
              <a:t>footer</a:t>
            </a:r>
            <a:r>
              <a:rPr lang="it-IT" sz="1200" dirty="0"/>
              <a:t> div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text-</a:t>
            </a:r>
            <a:r>
              <a:rPr lang="it-IT" sz="1200" dirty="0" err="1"/>
              <a:t>align</a:t>
            </a:r>
            <a:r>
              <a:rPr lang="it-IT" sz="1200" dirty="0"/>
              <a:t>: center;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</a:t>
            </a:r>
            <a:r>
              <a:rPr lang="it-IT" sz="1200" dirty="0" err="1"/>
              <a:t>padding</a:t>
            </a:r>
            <a:r>
              <a:rPr lang="it-IT" sz="1200" dirty="0"/>
              <a:t>: 20px </a:t>
            </a:r>
            <a:r>
              <a:rPr lang="it-IT" sz="1200" dirty="0" err="1"/>
              <a:t>20px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</a:t>
            </a:r>
            <a:r>
              <a:rPr lang="it-IT" sz="1200" dirty="0" err="1"/>
              <a:t>border</a:t>
            </a:r>
            <a:r>
              <a:rPr lang="it-IT" sz="1200" dirty="0"/>
              <a:t>: 2px </a:t>
            </a:r>
            <a:r>
              <a:rPr lang="it-IT" sz="1200" dirty="0" err="1"/>
              <a:t>solid</a:t>
            </a:r>
            <a:r>
              <a:rPr lang="it-IT" sz="1200" dirty="0"/>
              <a:t> </a:t>
            </a:r>
            <a:r>
              <a:rPr lang="it-IT" sz="1200" dirty="0" err="1"/>
              <a:t>darkgrey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font-family: 'Economica', sans-</a:t>
            </a:r>
            <a:r>
              <a:rPr lang="it-IT" sz="1200" dirty="0" err="1"/>
              <a:t>serif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font-weight: </a:t>
            </a:r>
            <a:r>
              <a:rPr lang="it-IT" sz="1200" dirty="0" err="1"/>
              <a:t>bold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font-size: 50px;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}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15A46EA-5644-4D14-8178-281E2D251A3F}"/>
              </a:ext>
            </a:extLst>
          </p:cNvPr>
          <p:cNvSpPr txBox="1">
            <a:spLocks/>
          </p:cNvSpPr>
          <p:nvPr/>
        </p:nvSpPr>
        <p:spPr>
          <a:xfrm>
            <a:off x="4265387" y="1636618"/>
            <a:ext cx="3644617" cy="633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000" dirty="0"/>
              <a:t>Codice HTML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04B272E-0ED5-4680-BA7F-C1A219E845EB}"/>
              </a:ext>
            </a:extLst>
          </p:cNvPr>
          <p:cNvSpPr txBox="1">
            <a:spLocks/>
          </p:cNvSpPr>
          <p:nvPr/>
        </p:nvSpPr>
        <p:spPr>
          <a:xfrm>
            <a:off x="9800948" y="1565310"/>
            <a:ext cx="2259568" cy="71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000" dirty="0"/>
              <a:t>Codice CSS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898BB4-B3B4-4D86-BD6F-BDDD6517F3B6}"/>
              </a:ext>
            </a:extLst>
          </p:cNvPr>
          <p:cNvSpPr txBox="1"/>
          <p:nvPr/>
        </p:nvSpPr>
        <p:spPr>
          <a:xfrm>
            <a:off x="10356734" y="5938527"/>
            <a:ext cx="1820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sz="1200" dirty="0" err="1"/>
              <a:t>footer</a:t>
            </a:r>
            <a:r>
              <a:rPr lang="it-IT" sz="1200" dirty="0"/>
              <a:t> div </a:t>
            </a:r>
            <a:r>
              <a:rPr lang="it-IT" sz="1200" dirty="0" err="1"/>
              <a:t>em</a:t>
            </a:r>
            <a:r>
              <a:rPr lang="it-IT" sz="1200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font-size: 30px;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font-weight: </a:t>
            </a:r>
            <a:r>
              <a:rPr lang="it-IT" sz="1200" dirty="0" err="1"/>
              <a:t>normal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}</a:t>
            </a:r>
          </a:p>
          <a:p>
            <a:endParaRPr lang="it-IT" sz="1200" dirty="0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F2D93AEC-F409-4D9C-B608-92BEED0D474A}"/>
              </a:ext>
            </a:extLst>
          </p:cNvPr>
          <p:cNvSpPr/>
          <p:nvPr/>
        </p:nvSpPr>
        <p:spPr>
          <a:xfrm>
            <a:off x="9694416" y="6018941"/>
            <a:ext cx="606267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6490" y="218133"/>
            <a:ext cx="4470921" cy="644201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it-IT" sz="1200" dirty="0" err="1"/>
              <a:t>const</a:t>
            </a:r>
            <a:r>
              <a:rPr lang="it-IT" sz="1200" dirty="0"/>
              <a:t> PLUS_INFO = "Immagini/plusInfo.jpg";</a:t>
            </a:r>
          </a:p>
          <a:p>
            <a:pPr marL="0" indent="0">
              <a:buNone/>
            </a:pPr>
            <a:r>
              <a:rPr lang="it-IT" sz="1200" dirty="0" err="1"/>
              <a:t>const</a:t>
            </a:r>
            <a:r>
              <a:rPr lang="it-IT" sz="1200" dirty="0"/>
              <a:t> MINUS_INFO = "Immagini/minusInfo.jpg";</a:t>
            </a:r>
          </a:p>
          <a:p>
            <a:pPr marL="0" indent="0">
              <a:buNone/>
            </a:pPr>
            <a:r>
              <a:rPr lang="it-IT" sz="1200" dirty="0" err="1"/>
              <a:t>const</a:t>
            </a:r>
            <a:r>
              <a:rPr lang="it-IT" sz="1200" dirty="0"/>
              <a:t> PLUS_PREFERENCE = "Immagini/plusPreference.jpg";</a:t>
            </a:r>
          </a:p>
          <a:p>
            <a:pPr marL="0" indent="0">
              <a:buNone/>
            </a:pPr>
            <a:r>
              <a:rPr lang="it-IT" sz="1200" dirty="0" err="1"/>
              <a:t>const</a:t>
            </a:r>
            <a:r>
              <a:rPr lang="it-IT" sz="1200" dirty="0"/>
              <a:t> MINUS_PREFERENCE = "Immagini/minusPreference.jpg";</a:t>
            </a:r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section</a:t>
            </a:r>
            <a:r>
              <a:rPr lang="it-IT" sz="1200" dirty="0"/>
              <a:t> = </a:t>
            </a:r>
            <a:r>
              <a:rPr lang="it-IT" sz="1200" dirty="0" err="1"/>
              <a:t>document.querySelector</a:t>
            </a:r>
            <a:r>
              <a:rPr lang="it-IT" sz="1200" dirty="0"/>
              <a:t>("</a:t>
            </a:r>
            <a:r>
              <a:rPr lang="it-IT" sz="1200" dirty="0" err="1"/>
              <a:t>section</a:t>
            </a:r>
            <a:r>
              <a:rPr lang="it-IT" sz="1200" dirty="0"/>
              <a:t>");</a:t>
            </a:r>
          </a:p>
          <a:p>
            <a:pPr marL="0" indent="0">
              <a:buNone/>
            </a:pPr>
            <a:r>
              <a:rPr lang="it-IT" sz="1200" dirty="0" err="1"/>
              <a:t>createBlocks</a:t>
            </a:r>
            <a:r>
              <a:rPr lang="it-IT" sz="1200" dirty="0"/>
              <a:t>();</a:t>
            </a:r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blockInfoList</a:t>
            </a:r>
            <a:r>
              <a:rPr lang="it-IT" sz="1200" dirty="0"/>
              <a:t> = </a:t>
            </a:r>
            <a:r>
              <a:rPr lang="it-IT" sz="1200" dirty="0" err="1"/>
              <a:t>document.querySelectorAll</a:t>
            </a:r>
            <a:r>
              <a:rPr lang="it-IT" sz="1200" dirty="0"/>
              <a:t>(".info");</a:t>
            </a:r>
          </a:p>
          <a:p>
            <a:pPr marL="0" indent="0">
              <a:buNone/>
            </a:pPr>
            <a:r>
              <a:rPr lang="it-IT" sz="1200" dirty="0"/>
              <a:t>for (</a:t>
            </a: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blockInfo</a:t>
            </a:r>
            <a:r>
              <a:rPr lang="it-IT" sz="1200" dirty="0"/>
              <a:t> of </a:t>
            </a:r>
            <a:r>
              <a:rPr lang="it-IT" sz="1200" dirty="0" err="1"/>
              <a:t>blockInfoList</a:t>
            </a:r>
            <a:r>
              <a:rPr lang="it-IT" sz="1200" dirty="0"/>
              <a:t>) {</a:t>
            </a:r>
          </a:p>
          <a:p>
            <a:pPr marL="0" indent="0">
              <a:buNone/>
            </a:pPr>
            <a:r>
              <a:rPr lang="it-IT" sz="1200" dirty="0"/>
              <a:t>    </a:t>
            </a:r>
            <a:r>
              <a:rPr lang="it-IT" sz="1200" dirty="0" err="1"/>
              <a:t>blockInfo.addEventListener</a:t>
            </a:r>
            <a:r>
              <a:rPr lang="it-IT" sz="1200" dirty="0"/>
              <a:t>("click", </a:t>
            </a:r>
            <a:r>
              <a:rPr lang="it-IT" sz="1200" dirty="0" err="1"/>
              <a:t>addContent</a:t>
            </a:r>
            <a:r>
              <a:rPr lang="it-IT" sz="1200" dirty="0"/>
              <a:t>);</a:t>
            </a:r>
          </a:p>
          <a:p>
            <a:pPr marL="0" indent="0">
              <a:buNone/>
            </a:pPr>
            <a:r>
              <a:rPr lang="it-IT" sz="1200" dirty="0"/>
              <a:t>}</a:t>
            </a:r>
          </a:p>
          <a:p>
            <a:pPr marL="0" indent="0">
              <a:buNone/>
            </a:pP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blockContentList</a:t>
            </a:r>
            <a:r>
              <a:rPr lang="it-IT" sz="1200" dirty="0"/>
              <a:t> = </a:t>
            </a:r>
            <a:r>
              <a:rPr lang="it-IT" sz="1200" dirty="0" err="1"/>
              <a:t>document.querySelectorAll</a:t>
            </a:r>
            <a:r>
              <a:rPr lang="it-IT" sz="1200" dirty="0"/>
              <a:t>(".</a:t>
            </a:r>
            <a:r>
              <a:rPr lang="it-IT" sz="1200" dirty="0" err="1"/>
              <a:t>content</a:t>
            </a:r>
            <a:r>
              <a:rPr lang="it-IT" sz="1200" dirty="0"/>
              <a:t>");</a:t>
            </a:r>
          </a:p>
          <a:p>
            <a:pPr marL="0" indent="0">
              <a:buNone/>
            </a:pPr>
            <a:r>
              <a:rPr lang="it-IT" sz="1200" dirty="0"/>
              <a:t>for (</a:t>
            </a: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blockContent</a:t>
            </a:r>
            <a:r>
              <a:rPr lang="it-IT" sz="1200" dirty="0"/>
              <a:t> of </a:t>
            </a:r>
            <a:r>
              <a:rPr lang="it-IT" sz="1200" dirty="0" err="1"/>
              <a:t>blockContentList</a:t>
            </a:r>
            <a:r>
              <a:rPr lang="it-IT" sz="1200" dirty="0"/>
              <a:t>) {</a:t>
            </a:r>
          </a:p>
          <a:p>
            <a:pPr marL="0" indent="0">
              <a:buNone/>
            </a:pPr>
            <a:r>
              <a:rPr lang="it-IT" sz="1200" dirty="0"/>
              <a:t>    </a:t>
            </a:r>
            <a:r>
              <a:rPr lang="it-IT" sz="1200" dirty="0" err="1"/>
              <a:t>blockContent.classList.add</a:t>
            </a:r>
            <a:r>
              <a:rPr lang="it-IT" sz="1200" dirty="0"/>
              <a:t>("</a:t>
            </a:r>
            <a:r>
              <a:rPr lang="it-IT" sz="1200" dirty="0" err="1"/>
              <a:t>hidden</a:t>
            </a:r>
            <a:r>
              <a:rPr lang="it-IT" sz="1200" dirty="0"/>
              <a:t>");</a:t>
            </a:r>
          </a:p>
          <a:p>
            <a:pPr marL="0" indent="0">
              <a:buNone/>
            </a:pPr>
            <a:r>
              <a:rPr lang="it-IT" sz="1200" dirty="0"/>
              <a:t>}</a:t>
            </a:r>
          </a:p>
          <a:p>
            <a:pPr marL="0" indent="0">
              <a:buNone/>
            </a:pP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blockPreferenceList</a:t>
            </a:r>
            <a:r>
              <a:rPr lang="it-IT" sz="1200" dirty="0"/>
              <a:t> = </a:t>
            </a:r>
            <a:r>
              <a:rPr lang="it-IT" sz="1200" dirty="0" err="1"/>
              <a:t>document.querySelectorAll</a:t>
            </a:r>
            <a:r>
              <a:rPr lang="it-IT" sz="1200" dirty="0"/>
              <a:t>(".</a:t>
            </a:r>
            <a:r>
              <a:rPr lang="it-IT" sz="1200" dirty="0" err="1"/>
              <a:t>preference</a:t>
            </a:r>
            <a:r>
              <a:rPr lang="it-IT" sz="1200" dirty="0"/>
              <a:t>");</a:t>
            </a:r>
          </a:p>
          <a:p>
            <a:pPr marL="0" indent="0">
              <a:buNone/>
            </a:pPr>
            <a:r>
              <a:rPr lang="it-IT" sz="1200" dirty="0"/>
              <a:t>for (</a:t>
            </a: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blockPreference</a:t>
            </a:r>
            <a:r>
              <a:rPr lang="it-IT" sz="1200" dirty="0"/>
              <a:t> of </a:t>
            </a:r>
            <a:r>
              <a:rPr lang="it-IT" sz="1200" dirty="0" err="1"/>
              <a:t>blockPreferenceList</a:t>
            </a:r>
            <a:r>
              <a:rPr lang="it-IT" sz="1200" dirty="0"/>
              <a:t>) {</a:t>
            </a:r>
          </a:p>
          <a:p>
            <a:pPr marL="0" indent="0">
              <a:buNone/>
            </a:pPr>
            <a:r>
              <a:rPr lang="it-IT" sz="1200" dirty="0"/>
              <a:t>    </a:t>
            </a:r>
            <a:r>
              <a:rPr lang="it-IT" sz="1200" dirty="0" err="1"/>
              <a:t>blockPreference.addEventListener</a:t>
            </a:r>
            <a:r>
              <a:rPr lang="it-IT" sz="1200" dirty="0"/>
              <a:t>("click", </a:t>
            </a:r>
            <a:r>
              <a:rPr lang="it-IT" sz="1200" dirty="0" err="1"/>
              <a:t>addPreference</a:t>
            </a:r>
            <a:r>
              <a:rPr lang="it-IT" sz="1200" dirty="0"/>
              <a:t>);</a:t>
            </a:r>
          </a:p>
          <a:p>
            <a:pPr marL="0" indent="0">
              <a:buNone/>
            </a:pPr>
            <a:r>
              <a:rPr lang="it-IT" sz="1200" dirty="0"/>
              <a:t>}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493E7A4-A2DF-4D3B-AF51-2873AF024909}"/>
              </a:ext>
            </a:extLst>
          </p:cNvPr>
          <p:cNvSpPr txBox="1"/>
          <p:nvPr/>
        </p:nvSpPr>
        <p:spPr>
          <a:xfrm>
            <a:off x="9055370" y="1146148"/>
            <a:ext cx="2565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/>
              <a:t>Sezione principale</a:t>
            </a:r>
          </a:p>
        </p:txBody>
      </p:sp>
    </p:spTree>
    <p:extLst>
      <p:ext uri="{BB962C8B-B14F-4D97-AF65-F5344CB8AC3E}">
        <p14:creationId xmlns:p14="http://schemas.microsoft.com/office/powerpoint/2010/main" val="271670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1038544-5FDF-4BCD-805B-F7590BED5898}"/>
              </a:ext>
            </a:extLst>
          </p:cNvPr>
          <p:cNvSpPr txBox="1">
            <a:spLocks/>
          </p:cNvSpPr>
          <p:nvPr/>
        </p:nvSpPr>
        <p:spPr>
          <a:xfrm>
            <a:off x="426498" y="577049"/>
            <a:ext cx="5477523" cy="894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Continuo Codice JS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AAF851C-CD85-4185-9746-65BFF10323B5}"/>
              </a:ext>
            </a:extLst>
          </p:cNvPr>
          <p:cNvSpPr txBox="1"/>
          <p:nvPr/>
        </p:nvSpPr>
        <p:spPr>
          <a:xfrm>
            <a:off x="588884" y="2185280"/>
            <a:ext cx="94073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addContent</a:t>
            </a:r>
            <a:r>
              <a:rPr lang="it-IT" dirty="0"/>
              <a:t>(event) {</a:t>
            </a:r>
          </a:p>
          <a:p>
            <a:r>
              <a:rPr lang="it-IT" dirty="0"/>
              <a:t>    </a:t>
            </a:r>
            <a:r>
              <a:rPr lang="it-IT" dirty="0" err="1"/>
              <a:t>const</a:t>
            </a:r>
            <a:r>
              <a:rPr lang="it-IT" dirty="0"/>
              <a:t> </a:t>
            </a:r>
            <a:r>
              <a:rPr lang="it-IT" dirty="0" err="1"/>
              <a:t>content</a:t>
            </a:r>
            <a:r>
              <a:rPr lang="it-IT" dirty="0"/>
              <a:t> = </a:t>
            </a:r>
            <a:r>
              <a:rPr lang="it-IT" dirty="0" err="1"/>
              <a:t>event.currentTarget.parentNode.parentNode.querySelector</a:t>
            </a:r>
            <a:r>
              <a:rPr lang="it-IT" dirty="0"/>
              <a:t>(".</a:t>
            </a:r>
            <a:r>
              <a:rPr lang="it-IT" dirty="0" err="1"/>
              <a:t>content</a:t>
            </a:r>
            <a:r>
              <a:rPr lang="it-IT" dirty="0"/>
              <a:t>");</a:t>
            </a:r>
          </a:p>
          <a:p>
            <a:r>
              <a:rPr lang="it-IT" dirty="0"/>
              <a:t>    </a:t>
            </a:r>
            <a:r>
              <a:rPr lang="it-IT" dirty="0" err="1"/>
              <a:t>content.classList.remove</a:t>
            </a:r>
            <a:r>
              <a:rPr lang="it-IT" dirty="0"/>
              <a:t>("</a:t>
            </a:r>
            <a:r>
              <a:rPr lang="it-IT" dirty="0" err="1"/>
              <a:t>hidden</a:t>
            </a:r>
            <a:r>
              <a:rPr lang="it-IT" dirty="0"/>
              <a:t>");</a:t>
            </a:r>
          </a:p>
          <a:p>
            <a:r>
              <a:rPr lang="it-IT" dirty="0"/>
              <a:t>    </a:t>
            </a:r>
            <a:r>
              <a:rPr lang="it-IT" dirty="0" err="1"/>
              <a:t>event.currentTarget.src</a:t>
            </a:r>
            <a:r>
              <a:rPr lang="it-IT" dirty="0"/>
              <a:t> = MINUS_INFO;</a:t>
            </a:r>
          </a:p>
          <a:p>
            <a:r>
              <a:rPr lang="it-IT" dirty="0"/>
              <a:t>    </a:t>
            </a:r>
            <a:r>
              <a:rPr lang="it-IT" dirty="0" err="1"/>
              <a:t>event.currentTarget.removeEventListener</a:t>
            </a:r>
            <a:r>
              <a:rPr lang="it-IT" dirty="0"/>
              <a:t>("click", </a:t>
            </a:r>
            <a:r>
              <a:rPr lang="it-IT" dirty="0" err="1"/>
              <a:t>addContent</a:t>
            </a:r>
            <a:r>
              <a:rPr lang="it-IT" dirty="0"/>
              <a:t>);</a:t>
            </a:r>
          </a:p>
          <a:p>
            <a:r>
              <a:rPr lang="it-IT" dirty="0"/>
              <a:t>    </a:t>
            </a:r>
            <a:r>
              <a:rPr lang="it-IT" dirty="0" err="1"/>
              <a:t>event.currentTarget.addEventListener</a:t>
            </a:r>
            <a:r>
              <a:rPr lang="it-IT" dirty="0"/>
              <a:t>("click", </a:t>
            </a:r>
            <a:r>
              <a:rPr lang="it-IT" dirty="0" err="1"/>
              <a:t>removeContent</a:t>
            </a:r>
            <a:r>
              <a:rPr lang="it-IT" dirty="0"/>
              <a:t>);</a:t>
            </a:r>
          </a:p>
          <a:p>
            <a:r>
              <a:rPr lang="it-IT" dirty="0"/>
              <a:t>}</a:t>
            </a:r>
          </a:p>
          <a:p>
            <a:endParaRPr lang="it-IT" dirty="0"/>
          </a:p>
          <a:p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removeContent</a:t>
            </a:r>
            <a:r>
              <a:rPr lang="it-IT" dirty="0"/>
              <a:t>(event) {</a:t>
            </a:r>
          </a:p>
          <a:p>
            <a:r>
              <a:rPr lang="it-IT" dirty="0"/>
              <a:t>    </a:t>
            </a:r>
            <a:r>
              <a:rPr lang="it-IT" dirty="0" err="1"/>
              <a:t>const</a:t>
            </a:r>
            <a:r>
              <a:rPr lang="it-IT" dirty="0"/>
              <a:t> </a:t>
            </a:r>
            <a:r>
              <a:rPr lang="it-IT" dirty="0" err="1"/>
              <a:t>content</a:t>
            </a:r>
            <a:r>
              <a:rPr lang="it-IT" dirty="0"/>
              <a:t> = </a:t>
            </a:r>
            <a:r>
              <a:rPr lang="it-IT" dirty="0" err="1"/>
              <a:t>event.currentTarget.parentNode.parentNode.querySelector</a:t>
            </a:r>
            <a:r>
              <a:rPr lang="it-IT" dirty="0"/>
              <a:t>(".</a:t>
            </a:r>
            <a:r>
              <a:rPr lang="it-IT" dirty="0" err="1"/>
              <a:t>content</a:t>
            </a:r>
            <a:r>
              <a:rPr lang="it-IT" dirty="0"/>
              <a:t>");</a:t>
            </a:r>
          </a:p>
          <a:p>
            <a:r>
              <a:rPr lang="it-IT" dirty="0"/>
              <a:t>    </a:t>
            </a:r>
            <a:r>
              <a:rPr lang="it-IT" dirty="0" err="1"/>
              <a:t>content.classList.add</a:t>
            </a:r>
            <a:r>
              <a:rPr lang="it-IT" dirty="0"/>
              <a:t>("</a:t>
            </a:r>
            <a:r>
              <a:rPr lang="it-IT" dirty="0" err="1"/>
              <a:t>hidden</a:t>
            </a:r>
            <a:r>
              <a:rPr lang="it-IT" dirty="0"/>
              <a:t>");</a:t>
            </a:r>
          </a:p>
          <a:p>
            <a:r>
              <a:rPr lang="it-IT" dirty="0"/>
              <a:t>    </a:t>
            </a:r>
            <a:r>
              <a:rPr lang="it-IT" dirty="0" err="1"/>
              <a:t>event.currentTarget.src</a:t>
            </a:r>
            <a:r>
              <a:rPr lang="it-IT" dirty="0"/>
              <a:t> = PLUS_INFO;</a:t>
            </a:r>
          </a:p>
          <a:p>
            <a:r>
              <a:rPr lang="it-IT" dirty="0"/>
              <a:t>    </a:t>
            </a:r>
            <a:r>
              <a:rPr lang="it-IT" dirty="0" err="1"/>
              <a:t>event.currentTarget.removeEventListener</a:t>
            </a:r>
            <a:r>
              <a:rPr lang="it-IT" dirty="0"/>
              <a:t>("click", </a:t>
            </a:r>
            <a:r>
              <a:rPr lang="it-IT" dirty="0" err="1"/>
              <a:t>removeContent</a:t>
            </a:r>
            <a:r>
              <a:rPr lang="it-IT" dirty="0"/>
              <a:t>);</a:t>
            </a:r>
          </a:p>
          <a:p>
            <a:r>
              <a:rPr lang="it-IT" dirty="0"/>
              <a:t>    </a:t>
            </a:r>
            <a:r>
              <a:rPr lang="it-IT" dirty="0" err="1"/>
              <a:t>event.currentTarget.addEventListener</a:t>
            </a:r>
            <a:r>
              <a:rPr lang="it-IT" dirty="0"/>
              <a:t>("click", </a:t>
            </a:r>
            <a:r>
              <a:rPr lang="it-IT" dirty="0" err="1"/>
              <a:t>addContent</a:t>
            </a:r>
            <a:r>
              <a:rPr lang="it-IT" dirty="0"/>
              <a:t>);</a:t>
            </a:r>
          </a:p>
          <a:p>
            <a:r>
              <a:rPr lang="it-IT" dirty="0"/>
              <a:t>}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B30803B-7047-4589-9DB2-3ACBA94655DC}"/>
              </a:ext>
            </a:extLst>
          </p:cNvPr>
          <p:cNvSpPr txBox="1"/>
          <p:nvPr/>
        </p:nvSpPr>
        <p:spPr>
          <a:xfrm>
            <a:off x="6356412" y="932154"/>
            <a:ext cx="500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Funzioni per far apparire e scomparire le sezioni dei contenuti attraverso il pulsante ‘info’.</a:t>
            </a:r>
          </a:p>
        </p:txBody>
      </p:sp>
    </p:spTree>
    <p:extLst>
      <p:ext uri="{BB962C8B-B14F-4D97-AF65-F5344CB8AC3E}">
        <p14:creationId xmlns:p14="http://schemas.microsoft.com/office/powerpoint/2010/main" val="868836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1038544-5FDF-4BCD-805B-F7590BED5898}"/>
              </a:ext>
            </a:extLst>
          </p:cNvPr>
          <p:cNvSpPr txBox="1">
            <a:spLocks/>
          </p:cNvSpPr>
          <p:nvPr/>
        </p:nvSpPr>
        <p:spPr>
          <a:xfrm>
            <a:off x="5131663" y="150920"/>
            <a:ext cx="5477523" cy="894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Continuo Codice JS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AAF851C-CD85-4185-9746-65BFF10323B5}"/>
              </a:ext>
            </a:extLst>
          </p:cNvPr>
          <p:cNvSpPr txBox="1"/>
          <p:nvPr/>
        </p:nvSpPr>
        <p:spPr>
          <a:xfrm>
            <a:off x="455719" y="335845"/>
            <a:ext cx="660202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function</a:t>
            </a:r>
            <a:r>
              <a:rPr lang="it-IT" sz="1200" dirty="0"/>
              <a:t> </a:t>
            </a:r>
            <a:r>
              <a:rPr lang="it-IT" sz="1200" dirty="0" err="1"/>
              <a:t>addPreference</a:t>
            </a:r>
            <a:r>
              <a:rPr lang="it-IT" sz="1200" dirty="0"/>
              <a:t>(event) {</a:t>
            </a:r>
          </a:p>
          <a:p>
            <a:endParaRPr lang="it-IT" sz="1200" dirty="0"/>
          </a:p>
          <a:p>
            <a:r>
              <a:rPr lang="it-IT" sz="1200" dirty="0"/>
              <a:t>    </a:t>
            </a:r>
            <a:r>
              <a:rPr lang="it-IT" sz="1200" dirty="0" err="1"/>
              <a:t>event.currentTarget.src</a:t>
            </a:r>
            <a:r>
              <a:rPr lang="it-IT" sz="1200" dirty="0"/>
              <a:t> = MINUS_PREFERENCE;</a:t>
            </a:r>
          </a:p>
          <a:p>
            <a:endParaRPr lang="it-IT" sz="1200" dirty="0"/>
          </a:p>
          <a:p>
            <a:r>
              <a:rPr lang="it-IT" sz="1200" dirty="0"/>
              <a:t>    /* </a:t>
            </a:r>
            <a:r>
              <a:rPr lang="it-IT" sz="1200" dirty="0" err="1"/>
              <a:t>Creation</a:t>
            </a:r>
            <a:r>
              <a:rPr lang="it-IT" sz="1200" dirty="0"/>
              <a:t> </a:t>
            </a:r>
            <a:r>
              <a:rPr lang="it-IT" sz="1200" dirty="0" err="1"/>
              <a:t>Block</a:t>
            </a:r>
            <a:r>
              <a:rPr lang="it-IT" sz="1200" dirty="0"/>
              <a:t> Choice */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choice</a:t>
            </a:r>
            <a:r>
              <a:rPr lang="it-IT" sz="1200" dirty="0"/>
              <a:t> = </a:t>
            </a:r>
            <a:r>
              <a:rPr lang="it-IT" sz="1200" dirty="0" err="1"/>
              <a:t>document.createElement</a:t>
            </a:r>
            <a:r>
              <a:rPr lang="it-IT" sz="1200" dirty="0"/>
              <a:t>("div");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choice.classList.add</a:t>
            </a:r>
            <a:r>
              <a:rPr lang="it-IT" sz="1200" dirty="0"/>
              <a:t>("</a:t>
            </a:r>
            <a:r>
              <a:rPr lang="it-IT" sz="1200" dirty="0" err="1"/>
              <a:t>choice</a:t>
            </a:r>
            <a:r>
              <a:rPr lang="it-IT" sz="1200" dirty="0"/>
              <a:t>");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document.querySelector</a:t>
            </a:r>
            <a:r>
              <a:rPr lang="it-IT" sz="1200" dirty="0"/>
              <a:t>("#</a:t>
            </a:r>
            <a:r>
              <a:rPr lang="it-IT" sz="1200" dirty="0" err="1"/>
              <a:t>choices</a:t>
            </a:r>
            <a:r>
              <a:rPr lang="it-IT" sz="1200" dirty="0"/>
              <a:t>").</a:t>
            </a:r>
            <a:r>
              <a:rPr lang="it-IT" sz="1200" dirty="0" err="1"/>
              <a:t>appendChild</a:t>
            </a:r>
            <a:r>
              <a:rPr lang="it-IT" sz="1200" dirty="0"/>
              <a:t>(</a:t>
            </a:r>
            <a:r>
              <a:rPr lang="it-IT" sz="1200" dirty="0" err="1"/>
              <a:t>choice</a:t>
            </a:r>
            <a:r>
              <a:rPr lang="it-IT" sz="1200" dirty="0"/>
              <a:t>);</a:t>
            </a:r>
          </a:p>
          <a:p>
            <a:endParaRPr lang="it-IT" sz="1200" dirty="0"/>
          </a:p>
          <a:p>
            <a:r>
              <a:rPr lang="it-IT" sz="1200" dirty="0"/>
              <a:t>    /* </a:t>
            </a:r>
            <a:r>
              <a:rPr lang="it-IT" sz="1200" dirty="0" err="1"/>
              <a:t>Creation</a:t>
            </a:r>
            <a:r>
              <a:rPr lang="it-IT" sz="1200" dirty="0"/>
              <a:t> </a:t>
            </a:r>
            <a:r>
              <a:rPr lang="it-IT" sz="1200" dirty="0" err="1"/>
              <a:t>Title_Choice</a:t>
            </a:r>
            <a:r>
              <a:rPr lang="it-IT" sz="1200" dirty="0"/>
              <a:t> and Img */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title_choice</a:t>
            </a:r>
            <a:r>
              <a:rPr lang="it-IT" sz="1200" dirty="0"/>
              <a:t> = </a:t>
            </a:r>
            <a:r>
              <a:rPr lang="it-IT" sz="1200" dirty="0" err="1"/>
              <a:t>document.createElement</a:t>
            </a:r>
            <a:r>
              <a:rPr lang="it-IT" sz="1200" dirty="0"/>
              <a:t>("div");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title_choice.classList.add</a:t>
            </a:r>
            <a:r>
              <a:rPr lang="it-IT" sz="1200" dirty="0"/>
              <a:t>("</a:t>
            </a:r>
            <a:r>
              <a:rPr lang="it-IT" sz="1200" dirty="0" err="1"/>
              <a:t>title_choice</a:t>
            </a:r>
            <a:r>
              <a:rPr lang="it-IT" sz="1200" dirty="0"/>
              <a:t>");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choice.appendChild</a:t>
            </a:r>
            <a:r>
              <a:rPr lang="it-IT" sz="1200" dirty="0"/>
              <a:t>(</a:t>
            </a:r>
            <a:r>
              <a:rPr lang="it-IT" sz="1200" dirty="0" err="1"/>
              <a:t>title_choice</a:t>
            </a:r>
            <a:r>
              <a:rPr lang="it-IT" sz="1200" dirty="0"/>
              <a:t>);</a:t>
            </a:r>
          </a:p>
          <a:p>
            <a:endParaRPr lang="it-IT" sz="1200" dirty="0"/>
          </a:p>
          <a:p>
            <a:r>
              <a:rPr lang="it-IT" sz="1200" dirty="0"/>
              <a:t>    </a:t>
            </a: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image_choice</a:t>
            </a:r>
            <a:r>
              <a:rPr lang="it-IT" sz="1200" dirty="0"/>
              <a:t> = </a:t>
            </a:r>
            <a:r>
              <a:rPr lang="it-IT" sz="1200" dirty="0" err="1"/>
              <a:t>document.createElement</a:t>
            </a:r>
            <a:r>
              <a:rPr lang="it-IT" sz="1200" dirty="0"/>
              <a:t>("</a:t>
            </a:r>
            <a:r>
              <a:rPr lang="it-IT" sz="1200" dirty="0" err="1"/>
              <a:t>img</a:t>
            </a:r>
            <a:r>
              <a:rPr lang="it-IT" sz="1200" dirty="0"/>
              <a:t>");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image_choice.classList.add</a:t>
            </a:r>
            <a:r>
              <a:rPr lang="it-IT" sz="1200" dirty="0"/>
              <a:t>("</a:t>
            </a:r>
            <a:r>
              <a:rPr lang="it-IT" sz="1200" dirty="0" err="1"/>
              <a:t>image_choice</a:t>
            </a:r>
            <a:r>
              <a:rPr lang="it-IT" sz="1200" dirty="0"/>
              <a:t>");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image_choice.src</a:t>
            </a:r>
            <a:r>
              <a:rPr lang="it-IT" sz="1200" dirty="0"/>
              <a:t> = </a:t>
            </a:r>
            <a:r>
              <a:rPr lang="it-IT" sz="1200" dirty="0" err="1"/>
              <a:t>event.currentTarget.parentNode.parentNode.querySelector</a:t>
            </a:r>
            <a:r>
              <a:rPr lang="it-IT" sz="1200" dirty="0"/>
              <a:t>(".</a:t>
            </a:r>
            <a:r>
              <a:rPr lang="it-IT" sz="1200" dirty="0" err="1"/>
              <a:t>content</a:t>
            </a:r>
            <a:r>
              <a:rPr lang="it-IT" sz="1200" dirty="0"/>
              <a:t> </a:t>
            </a:r>
            <a:r>
              <a:rPr lang="it-IT" sz="1200" dirty="0" err="1"/>
              <a:t>img</a:t>
            </a:r>
            <a:r>
              <a:rPr lang="it-IT" sz="1200" dirty="0"/>
              <a:t>").</a:t>
            </a:r>
            <a:r>
              <a:rPr lang="it-IT" sz="1200" dirty="0" err="1"/>
              <a:t>src</a:t>
            </a:r>
            <a:r>
              <a:rPr lang="it-IT" sz="1200" dirty="0"/>
              <a:t>;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choice.appendChild</a:t>
            </a:r>
            <a:r>
              <a:rPr lang="it-IT" sz="1200" dirty="0"/>
              <a:t>(</a:t>
            </a:r>
            <a:r>
              <a:rPr lang="it-IT" sz="1200" dirty="0" err="1"/>
              <a:t>image_choice</a:t>
            </a:r>
            <a:r>
              <a:rPr lang="it-IT" sz="1200" dirty="0"/>
              <a:t>);</a:t>
            </a:r>
          </a:p>
          <a:p>
            <a:endParaRPr lang="it-IT" sz="1200" dirty="0"/>
          </a:p>
          <a:p>
            <a:r>
              <a:rPr lang="it-IT" sz="1200" dirty="0"/>
              <a:t>    /* </a:t>
            </a:r>
            <a:r>
              <a:rPr lang="it-IT" sz="1200" dirty="0" err="1"/>
              <a:t>Creation</a:t>
            </a:r>
            <a:r>
              <a:rPr lang="it-IT" sz="1200" dirty="0"/>
              <a:t> h1 and </a:t>
            </a:r>
            <a:r>
              <a:rPr lang="it-IT" sz="1200" dirty="0" err="1"/>
              <a:t>img</a:t>
            </a:r>
            <a:r>
              <a:rPr lang="it-IT" sz="1200" dirty="0"/>
              <a:t> in </a:t>
            </a:r>
            <a:r>
              <a:rPr lang="it-IT" sz="1200" dirty="0" err="1"/>
              <a:t>title_choice</a:t>
            </a:r>
            <a:r>
              <a:rPr lang="it-IT" sz="1200" dirty="0"/>
              <a:t> */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const</a:t>
            </a:r>
            <a:r>
              <a:rPr lang="it-IT" sz="1200" dirty="0"/>
              <a:t> h1 = </a:t>
            </a:r>
            <a:r>
              <a:rPr lang="it-IT" sz="1200" dirty="0" err="1"/>
              <a:t>document.createElement</a:t>
            </a:r>
            <a:r>
              <a:rPr lang="it-IT" sz="1200" dirty="0"/>
              <a:t>("h1");</a:t>
            </a:r>
          </a:p>
          <a:p>
            <a:r>
              <a:rPr lang="it-IT" sz="1200" dirty="0"/>
              <a:t>    h1.textContent = </a:t>
            </a:r>
            <a:r>
              <a:rPr lang="it-IT" sz="1200" dirty="0" err="1"/>
              <a:t>event.currentTarget.parentNode.querySelector</a:t>
            </a:r>
            <a:r>
              <a:rPr lang="it-IT" sz="1200" dirty="0"/>
              <a:t>(".name").</a:t>
            </a:r>
            <a:r>
              <a:rPr lang="it-IT" sz="1200" dirty="0" err="1"/>
              <a:t>textContent</a:t>
            </a:r>
            <a:r>
              <a:rPr lang="it-IT" sz="1200" dirty="0"/>
              <a:t>;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title_choice.appendChild</a:t>
            </a:r>
            <a:r>
              <a:rPr lang="it-IT" sz="1200" dirty="0"/>
              <a:t>(h1);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img</a:t>
            </a:r>
            <a:r>
              <a:rPr lang="it-IT" sz="1200" dirty="0"/>
              <a:t> = </a:t>
            </a:r>
            <a:r>
              <a:rPr lang="it-IT" sz="1200" dirty="0" err="1"/>
              <a:t>document.createElement</a:t>
            </a:r>
            <a:r>
              <a:rPr lang="it-IT" sz="1200" dirty="0"/>
              <a:t>("</a:t>
            </a:r>
            <a:r>
              <a:rPr lang="it-IT" sz="1200" dirty="0" err="1"/>
              <a:t>img</a:t>
            </a:r>
            <a:r>
              <a:rPr lang="it-IT" sz="1200" dirty="0"/>
              <a:t>");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img.src</a:t>
            </a:r>
            <a:r>
              <a:rPr lang="it-IT" sz="1200" dirty="0"/>
              <a:t> = MINUS_PREFERENCE;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title_choice.appendChild</a:t>
            </a:r>
            <a:r>
              <a:rPr lang="it-IT" sz="1200" dirty="0"/>
              <a:t>(</a:t>
            </a:r>
            <a:r>
              <a:rPr lang="it-IT" sz="1200" dirty="0" err="1"/>
              <a:t>img</a:t>
            </a:r>
            <a:r>
              <a:rPr lang="it-IT" sz="1200" dirty="0"/>
              <a:t>);</a:t>
            </a:r>
          </a:p>
          <a:p>
            <a:endParaRPr lang="it-IT" sz="1200" dirty="0"/>
          </a:p>
          <a:p>
            <a:r>
              <a:rPr lang="it-IT" sz="1200" dirty="0"/>
              <a:t>    </a:t>
            </a:r>
            <a:r>
              <a:rPr lang="it-IT" sz="1200" dirty="0" err="1"/>
              <a:t>document.querySelector</a:t>
            </a:r>
            <a:r>
              <a:rPr lang="it-IT" sz="1200" dirty="0"/>
              <a:t>("#</a:t>
            </a:r>
            <a:r>
              <a:rPr lang="it-IT" sz="1200" dirty="0" err="1"/>
              <a:t>preferences</a:t>
            </a:r>
            <a:r>
              <a:rPr lang="it-IT" sz="1200" dirty="0"/>
              <a:t>").</a:t>
            </a:r>
            <a:r>
              <a:rPr lang="it-IT" sz="1200" dirty="0" err="1"/>
              <a:t>classList.remove</a:t>
            </a:r>
            <a:r>
              <a:rPr lang="it-IT" sz="1200" dirty="0"/>
              <a:t>("</a:t>
            </a:r>
            <a:r>
              <a:rPr lang="it-IT" sz="1200" dirty="0" err="1"/>
              <a:t>hidden</a:t>
            </a:r>
            <a:r>
              <a:rPr lang="it-IT" sz="1200" dirty="0"/>
              <a:t>");</a:t>
            </a:r>
          </a:p>
          <a:p>
            <a:endParaRPr lang="it-IT" sz="1200" dirty="0"/>
          </a:p>
          <a:p>
            <a:r>
              <a:rPr lang="it-IT" sz="1200" dirty="0"/>
              <a:t>    </a:t>
            </a:r>
            <a:r>
              <a:rPr lang="it-IT" sz="1200" dirty="0" err="1"/>
              <a:t>img.addEventListener</a:t>
            </a:r>
            <a:r>
              <a:rPr lang="it-IT" sz="1200" dirty="0"/>
              <a:t>("click", </a:t>
            </a:r>
            <a:r>
              <a:rPr lang="it-IT" sz="1200" dirty="0" err="1"/>
              <a:t>removePreference</a:t>
            </a:r>
            <a:r>
              <a:rPr lang="it-IT" sz="1200" dirty="0"/>
              <a:t>);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event.currentTarget.removeEventListener</a:t>
            </a:r>
            <a:r>
              <a:rPr lang="it-IT" sz="1200" dirty="0"/>
              <a:t>("click", </a:t>
            </a:r>
            <a:r>
              <a:rPr lang="it-IT" sz="1200" dirty="0" err="1"/>
              <a:t>addPreference</a:t>
            </a:r>
            <a:r>
              <a:rPr lang="it-IT" sz="1200" dirty="0"/>
              <a:t>);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event.currentTarget.addEventListener</a:t>
            </a:r>
            <a:r>
              <a:rPr lang="it-IT" sz="1200" dirty="0"/>
              <a:t>("click", </a:t>
            </a:r>
            <a:r>
              <a:rPr lang="it-IT" sz="1200" dirty="0" err="1"/>
              <a:t>removePreference</a:t>
            </a:r>
            <a:r>
              <a:rPr lang="it-IT" sz="1200" dirty="0"/>
              <a:t>);</a:t>
            </a:r>
          </a:p>
          <a:p>
            <a:r>
              <a:rPr lang="it-IT" sz="1200" dirty="0"/>
              <a:t>}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B30803B-7047-4589-9DB2-3ACBA94655DC}"/>
              </a:ext>
            </a:extLst>
          </p:cNvPr>
          <p:cNvSpPr txBox="1"/>
          <p:nvPr/>
        </p:nvSpPr>
        <p:spPr>
          <a:xfrm>
            <a:off x="6196615" y="1901194"/>
            <a:ext cx="5007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Funzione per creare dinamicamente un elemento nella sezione dei preferiti attraverso il pulsante della stella. (‘</a:t>
            </a:r>
            <a:r>
              <a:rPr lang="it-IT" b="1" dirty="0" err="1"/>
              <a:t>preference</a:t>
            </a:r>
            <a:r>
              <a:rPr lang="it-IT" b="1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37670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1038544-5FDF-4BCD-805B-F7590BED5898}"/>
              </a:ext>
            </a:extLst>
          </p:cNvPr>
          <p:cNvSpPr txBox="1">
            <a:spLocks/>
          </p:cNvSpPr>
          <p:nvPr/>
        </p:nvSpPr>
        <p:spPr>
          <a:xfrm>
            <a:off x="6196615" y="213064"/>
            <a:ext cx="5477523" cy="894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Continuo Codice JS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AAF851C-CD85-4185-9746-65BFF10323B5}"/>
              </a:ext>
            </a:extLst>
          </p:cNvPr>
          <p:cNvSpPr txBox="1"/>
          <p:nvPr/>
        </p:nvSpPr>
        <p:spPr>
          <a:xfrm>
            <a:off x="322555" y="458627"/>
            <a:ext cx="61581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function</a:t>
            </a:r>
            <a:r>
              <a:rPr lang="it-IT" sz="1200" dirty="0"/>
              <a:t> </a:t>
            </a:r>
            <a:r>
              <a:rPr lang="it-IT" sz="1200" dirty="0" err="1"/>
              <a:t>removePreference</a:t>
            </a:r>
            <a:r>
              <a:rPr lang="it-IT" sz="1200" dirty="0"/>
              <a:t>(event) {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if</a:t>
            </a:r>
            <a:r>
              <a:rPr lang="it-IT" sz="1200" dirty="0"/>
              <a:t> (</a:t>
            </a:r>
            <a:r>
              <a:rPr lang="it-IT" sz="1200" dirty="0" err="1"/>
              <a:t>event.currentTarget.parentNode.classList</a:t>
            </a:r>
            <a:r>
              <a:rPr lang="it-IT" sz="1200" dirty="0"/>
              <a:t> == "</a:t>
            </a:r>
            <a:r>
              <a:rPr lang="it-IT" sz="1200" dirty="0" err="1"/>
              <a:t>title_choice</a:t>
            </a:r>
            <a:r>
              <a:rPr lang="it-IT" sz="1200" dirty="0"/>
              <a:t>") {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name_choice</a:t>
            </a:r>
            <a:r>
              <a:rPr lang="it-IT" sz="1200" dirty="0"/>
              <a:t> = </a:t>
            </a:r>
            <a:r>
              <a:rPr lang="it-IT" sz="1200" dirty="0" err="1"/>
              <a:t>event.currentTarget.parentNode.querySelector</a:t>
            </a:r>
            <a:r>
              <a:rPr lang="it-IT" sz="1200" dirty="0"/>
              <a:t>("h1").</a:t>
            </a:r>
            <a:r>
              <a:rPr lang="it-IT" sz="1200" dirty="0" err="1"/>
              <a:t>textContent</a:t>
            </a:r>
            <a:r>
              <a:rPr lang="it-IT" sz="1200" dirty="0"/>
              <a:t>;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event.currentTarget.parentNode.parentNode.remove</a:t>
            </a:r>
            <a:r>
              <a:rPr lang="it-IT" sz="1200" dirty="0"/>
              <a:t>();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nameList</a:t>
            </a:r>
            <a:r>
              <a:rPr lang="it-IT" sz="1200" dirty="0"/>
              <a:t> = </a:t>
            </a:r>
            <a:r>
              <a:rPr lang="it-IT" sz="1200" dirty="0" err="1"/>
              <a:t>document.querySelectorAll</a:t>
            </a:r>
            <a:r>
              <a:rPr lang="it-IT" sz="1200" dirty="0"/>
              <a:t>(".name");</a:t>
            </a:r>
          </a:p>
          <a:p>
            <a:r>
              <a:rPr lang="it-IT" sz="1200" dirty="0"/>
              <a:t>        for (</a:t>
            </a:r>
            <a:r>
              <a:rPr lang="it-IT" sz="1200" dirty="0" err="1"/>
              <a:t>const</a:t>
            </a:r>
            <a:r>
              <a:rPr lang="it-IT" sz="1200" dirty="0"/>
              <a:t> name of </a:t>
            </a:r>
            <a:r>
              <a:rPr lang="it-IT" sz="1200" dirty="0" err="1"/>
              <a:t>nameList</a:t>
            </a:r>
            <a:r>
              <a:rPr lang="it-IT" sz="1200" dirty="0"/>
              <a:t>) {</a:t>
            </a:r>
          </a:p>
          <a:p>
            <a:r>
              <a:rPr lang="it-IT" sz="1200" dirty="0"/>
              <a:t>            </a:t>
            </a:r>
            <a:r>
              <a:rPr lang="it-IT" sz="1200" dirty="0" err="1"/>
              <a:t>if</a:t>
            </a:r>
            <a:r>
              <a:rPr lang="it-IT" sz="1200" dirty="0"/>
              <a:t> (</a:t>
            </a:r>
            <a:r>
              <a:rPr lang="it-IT" sz="1200" dirty="0" err="1"/>
              <a:t>name.textContent</a:t>
            </a:r>
            <a:r>
              <a:rPr lang="it-IT" sz="1200" dirty="0"/>
              <a:t> === </a:t>
            </a:r>
            <a:r>
              <a:rPr lang="it-IT" sz="1200" dirty="0" err="1"/>
              <a:t>name_choice</a:t>
            </a:r>
            <a:r>
              <a:rPr lang="it-IT" sz="1200" dirty="0"/>
              <a:t>) {</a:t>
            </a:r>
          </a:p>
          <a:p>
            <a:r>
              <a:rPr lang="it-IT" sz="1200" dirty="0"/>
              <a:t>                </a:t>
            </a: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img</a:t>
            </a:r>
            <a:r>
              <a:rPr lang="it-IT" sz="1200" dirty="0"/>
              <a:t> = </a:t>
            </a:r>
            <a:r>
              <a:rPr lang="it-IT" sz="1200" dirty="0" err="1"/>
              <a:t>name.parentNode.querySelector</a:t>
            </a:r>
            <a:r>
              <a:rPr lang="it-IT" sz="1200" dirty="0"/>
              <a:t>(".</a:t>
            </a:r>
            <a:r>
              <a:rPr lang="it-IT" sz="1200" dirty="0" err="1"/>
              <a:t>preference</a:t>
            </a:r>
            <a:r>
              <a:rPr lang="it-IT" sz="1200" dirty="0"/>
              <a:t>");</a:t>
            </a:r>
          </a:p>
          <a:p>
            <a:r>
              <a:rPr lang="it-IT" sz="1200" dirty="0"/>
              <a:t>                </a:t>
            </a:r>
            <a:r>
              <a:rPr lang="it-IT" sz="1200" dirty="0" err="1"/>
              <a:t>img.src</a:t>
            </a:r>
            <a:r>
              <a:rPr lang="it-IT" sz="1200" dirty="0"/>
              <a:t> = PLUS_PREFERENCE;</a:t>
            </a:r>
          </a:p>
          <a:p>
            <a:r>
              <a:rPr lang="it-IT" sz="1200" dirty="0"/>
              <a:t>                </a:t>
            </a:r>
            <a:r>
              <a:rPr lang="it-IT" sz="1200" dirty="0" err="1"/>
              <a:t>img.removeEventListener</a:t>
            </a:r>
            <a:r>
              <a:rPr lang="it-IT" sz="1200" dirty="0"/>
              <a:t>("click", </a:t>
            </a:r>
            <a:r>
              <a:rPr lang="it-IT" sz="1200" dirty="0" err="1"/>
              <a:t>removePreference</a:t>
            </a:r>
            <a:r>
              <a:rPr lang="it-IT" sz="1200" dirty="0"/>
              <a:t>);</a:t>
            </a:r>
          </a:p>
          <a:p>
            <a:r>
              <a:rPr lang="it-IT" sz="1200" dirty="0"/>
              <a:t>                </a:t>
            </a:r>
            <a:r>
              <a:rPr lang="it-IT" sz="1200" dirty="0" err="1"/>
              <a:t>img.addEventListener</a:t>
            </a:r>
            <a:r>
              <a:rPr lang="it-IT" sz="1200" dirty="0"/>
              <a:t>("click", </a:t>
            </a:r>
            <a:r>
              <a:rPr lang="it-IT" sz="1200" dirty="0" err="1"/>
              <a:t>addPreference</a:t>
            </a:r>
            <a:r>
              <a:rPr lang="it-IT" sz="1200" dirty="0"/>
              <a:t>);</a:t>
            </a:r>
          </a:p>
          <a:p>
            <a:r>
              <a:rPr lang="it-IT" sz="1200" dirty="0"/>
              <a:t>                break;</a:t>
            </a:r>
          </a:p>
          <a:p>
            <a:r>
              <a:rPr lang="it-IT" sz="1200" dirty="0"/>
              <a:t>            }</a:t>
            </a:r>
          </a:p>
          <a:p>
            <a:r>
              <a:rPr lang="it-IT" sz="1200" dirty="0"/>
              <a:t>        }</a:t>
            </a:r>
          </a:p>
          <a:p>
            <a:r>
              <a:rPr lang="it-IT" sz="1200" dirty="0"/>
              <a:t>    } else </a:t>
            </a:r>
            <a:r>
              <a:rPr lang="it-IT" sz="1200" dirty="0" err="1"/>
              <a:t>if</a:t>
            </a:r>
            <a:r>
              <a:rPr lang="it-IT" sz="1200" dirty="0"/>
              <a:t> (</a:t>
            </a:r>
            <a:r>
              <a:rPr lang="it-IT" sz="1200" dirty="0" err="1"/>
              <a:t>event.currentTarget.parentNode.classList</a:t>
            </a:r>
            <a:r>
              <a:rPr lang="it-IT" sz="1200" dirty="0"/>
              <a:t> == "</a:t>
            </a:r>
            <a:r>
              <a:rPr lang="it-IT" sz="1200" dirty="0" err="1"/>
              <a:t>title</a:t>
            </a:r>
            <a:r>
              <a:rPr lang="it-IT" sz="1200" dirty="0"/>
              <a:t>") {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event.currentTarget.src</a:t>
            </a:r>
            <a:r>
              <a:rPr lang="it-IT" sz="1200" dirty="0"/>
              <a:t> = PLUS_PREFERENCE;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name_title</a:t>
            </a:r>
            <a:r>
              <a:rPr lang="it-IT" sz="1200" dirty="0"/>
              <a:t> = </a:t>
            </a:r>
            <a:r>
              <a:rPr lang="it-IT" sz="1200" dirty="0" err="1"/>
              <a:t>event.currentTarget.parentNode.querySelector</a:t>
            </a:r>
            <a:r>
              <a:rPr lang="it-IT" sz="1200" dirty="0"/>
              <a:t>(".name").</a:t>
            </a:r>
            <a:r>
              <a:rPr lang="it-IT" sz="1200" dirty="0" err="1"/>
              <a:t>textContent</a:t>
            </a:r>
            <a:r>
              <a:rPr lang="it-IT" sz="1200" dirty="0"/>
              <a:t>;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name_choiceList</a:t>
            </a:r>
            <a:r>
              <a:rPr lang="it-IT" sz="1200" dirty="0"/>
              <a:t> = </a:t>
            </a:r>
            <a:r>
              <a:rPr lang="it-IT" sz="1200" dirty="0" err="1"/>
              <a:t>document.querySelectorAll</a:t>
            </a:r>
            <a:r>
              <a:rPr lang="it-IT" sz="1200" dirty="0"/>
              <a:t>(".</a:t>
            </a:r>
            <a:r>
              <a:rPr lang="it-IT" sz="1200" dirty="0" err="1"/>
              <a:t>title_choice</a:t>
            </a:r>
            <a:r>
              <a:rPr lang="it-IT" sz="1200" dirty="0"/>
              <a:t> h1");</a:t>
            </a:r>
          </a:p>
          <a:p>
            <a:r>
              <a:rPr lang="it-IT" sz="1200" dirty="0"/>
              <a:t>        for (</a:t>
            </a: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name_choice</a:t>
            </a:r>
            <a:r>
              <a:rPr lang="it-IT" sz="1200" dirty="0"/>
              <a:t> of </a:t>
            </a:r>
            <a:r>
              <a:rPr lang="it-IT" sz="1200" dirty="0" err="1"/>
              <a:t>name_choiceList</a:t>
            </a:r>
            <a:r>
              <a:rPr lang="it-IT" sz="1200" dirty="0"/>
              <a:t>) {</a:t>
            </a:r>
          </a:p>
          <a:p>
            <a:r>
              <a:rPr lang="it-IT" sz="1200" dirty="0"/>
              <a:t>            </a:t>
            </a:r>
            <a:r>
              <a:rPr lang="it-IT" sz="1200" dirty="0" err="1"/>
              <a:t>if</a:t>
            </a:r>
            <a:r>
              <a:rPr lang="it-IT" sz="1200" dirty="0"/>
              <a:t> (</a:t>
            </a:r>
            <a:r>
              <a:rPr lang="it-IT" sz="1200" dirty="0" err="1"/>
              <a:t>name_choice.textContent</a:t>
            </a:r>
            <a:r>
              <a:rPr lang="it-IT" sz="1200" dirty="0"/>
              <a:t> === </a:t>
            </a:r>
            <a:r>
              <a:rPr lang="it-IT" sz="1200" dirty="0" err="1"/>
              <a:t>name_title</a:t>
            </a:r>
            <a:r>
              <a:rPr lang="it-IT" sz="1200" dirty="0"/>
              <a:t>) {</a:t>
            </a:r>
          </a:p>
          <a:p>
            <a:r>
              <a:rPr lang="it-IT" sz="1200" dirty="0"/>
              <a:t>                </a:t>
            </a:r>
            <a:r>
              <a:rPr lang="it-IT" sz="1200" dirty="0" err="1"/>
              <a:t>name_choice.parentNode.parentNode.remove</a:t>
            </a:r>
            <a:r>
              <a:rPr lang="it-IT" sz="1200" dirty="0"/>
              <a:t>();</a:t>
            </a:r>
          </a:p>
          <a:p>
            <a:r>
              <a:rPr lang="it-IT" sz="1200" dirty="0"/>
              <a:t>                </a:t>
            </a:r>
            <a:r>
              <a:rPr lang="it-IT" sz="1200" dirty="0" err="1"/>
              <a:t>event.currentTarget.removeEventListener</a:t>
            </a:r>
            <a:r>
              <a:rPr lang="it-IT" sz="1200" dirty="0"/>
              <a:t>("click", </a:t>
            </a:r>
            <a:r>
              <a:rPr lang="it-IT" sz="1200" dirty="0" err="1"/>
              <a:t>removePreference</a:t>
            </a:r>
            <a:r>
              <a:rPr lang="it-IT" sz="1200" dirty="0"/>
              <a:t>);</a:t>
            </a:r>
          </a:p>
          <a:p>
            <a:r>
              <a:rPr lang="it-IT" sz="1200" dirty="0"/>
              <a:t>                </a:t>
            </a:r>
            <a:r>
              <a:rPr lang="it-IT" sz="1200" dirty="0" err="1"/>
              <a:t>event.currentTarget.addEventListener</a:t>
            </a:r>
            <a:r>
              <a:rPr lang="it-IT" sz="1200" dirty="0"/>
              <a:t>("click", </a:t>
            </a:r>
            <a:r>
              <a:rPr lang="it-IT" sz="1200" dirty="0" err="1"/>
              <a:t>addPreference</a:t>
            </a:r>
            <a:r>
              <a:rPr lang="it-IT" sz="1200" dirty="0"/>
              <a:t>);</a:t>
            </a:r>
          </a:p>
          <a:p>
            <a:r>
              <a:rPr lang="it-IT" sz="1200" dirty="0"/>
              <a:t>                break;</a:t>
            </a:r>
          </a:p>
          <a:p>
            <a:r>
              <a:rPr lang="it-IT" sz="1200" dirty="0"/>
              <a:t>            }</a:t>
            </a:r>
          </a:p>
          <a:p>
            <a:r>
              <a:rPr lang="it-IT" sz="1200" dirty="0"/>
              <a:t>        }</a:t>
            </a:r>
          </a:p>
          <a:p>
            <a:r>
              <a:rPr lang="it-IT" sz="1200" dirty="0"/>
              <a:t>    }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if</a:t>
            </a:r>
            <a:r>
              <a:rPr lang="it-IT" sz="1200" dirty="0"/>
              <a:t> (</a:t>
            </a:r>
            <a:r>
              <a:rPr lang="it-IT" sz="1200" dirty="0" err="1"/>
              <a:t>document.querySelector</a:t>
            </a:r>
            <a:r>
              <a:rPr lang="it-IT" sz="1200" dirty="0"/>
              <a:t>(".</a:t>
            </a:r>
            <a:r>
              <a:rPr lang="it-IT" sz="1200" dirty="0" err="1"/>
              <a:t>choice</a:t>
            </a:r>
            <a:r>
              <a:rPr lang="it-IT" sz="1200" dirty="0"/>
              <a:t>") == </a:t>
            </a:r>
            <a:r>
              <a:rPr lang="it-IT" sz="1200" dirty="0" err="1"/>
              <a:t>null</a:t>
            </a:r>
            <a:r>
              <a:rPr lang="it-IT" sz="1200" dirty="0"/>
              <a:t>) {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document.querySelector</a:t>
            </a:r>
            <a:r>
              <a:rPr lang="it-IT" sz="1200" dirty="0"/>
              <a:t>("#</a:t>
            </a:r>
            <a:r>
              <a:rPr lang="it-IT" sz="1200" dirty="0" err="1"/>
              <a:t>preferences</a:t>
            </a:r>
            <a:r>
              <a:rPr lang="it-IT" sz="1200" dirty="0"/>
              <a:t>").</a:t>
            </a:r>
            <a:r>
              <a:rPr lang="it-IT" sz="1200" dirty="0" err="1"/>
              <a:t>classList.add</a:t>
            </a:r>
            <a:r>
              <a:rPr lang="it-IT" sz="1200" dirty="0"/>
              <a:t>("</a:t>
            </a:r>
            <a:r>
              <a:rPr lang="it-IT" sz="1200" dirty="0" err="1"/>
              <a:t>hidden</a:t>
            </a:r>
            <a:r>
              <a:rPr lang="it-IT" sz="1200" dirty="0"/>
              <a:t>");</a:t>
            </a:r>
          </a:p>
          <a:p>
            <a:r>
              <a:rPr lang="it-IT" sz="1200" dirty="0"/>
              <a:t>    }</a:t>
            </a:r>
          </a:p>
          <a:p>
            <a:endParaRPr lang="it-IT" sz="1200" dirty="0"/>
          </a:p>
          <a:p>
            <a:r>
              <a:rPr lang="it-IT" sz="1200" dirty="0"/>
              <a:t>}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B30803B-7047-4589-9DB2-3ACBA94655DC}"/>
              </a:ext>
            </a:extLst>
          </p:cNvPr>
          <p:cNvSpPr txBox="1"/>
          <p:nvPr/>
        </p:nvSpPr>
        <p:spPr>
          <a:xfrm>
            <a:off x="6480699" y="1951672"/>
            <a:ext cx="5007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Funzione per distruggere dinamicamente un elemento nella sezione dei preferiti attraverso il pulsante della stella. Inoltre, la sezione dei preferiti scompare se non sono presenti elementi al suo interno.</a:t>
            </a:r>
          </a:p>
        </p:txBody>
      </p:sp>
    </p:spTree>
    <p:extLst>
      <p:ext uri="{BB962C8B-B14F-4D97-AF65-F5344CB8AC3E}">
        <p14:creationId xmlns:p14="http://schemas.microsoft.com/office/powerpoint/2010/main" val="1743558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1038544-5FDF-4BCD-805B-F7590BED5898}"/>
              </a:ext>
            </a:extLst>
          </p:cNvPr>
          <p:cNvSpPr txBox="1">
            <a:spLocks/>
          </p:cNvSpPr>
          <p:nvPr/>
        </p:nvSpPr>
        <p:spPr>
          <a:xfrm>
            <a:off x="6196615" y="213064"/>
            <a:ext cx="5477523" cy="894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Continuo Codice JS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AAF851C-CD85-4185-9746-65BFF10323B5}"/>
              </a:ext>
            </a:extLst>
          </p:cNvPr>
          <p:cNvSpPr txBox="1"/>
          <p:nvPr/>
        </p:nvSpPr>
        <p:spPr>
          <a:xfrm>
            <a:off x="287045" y="551289"/>
            <a:ext cx="659315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function</a:t>
            </a:r>
            <a:r>
              <a:rPr lang="it-IT" sz="1600" dirty="0"/>
              <a:t> </a:t>
            </a:r>
            <a:r>
              <a:rPr lang="it-IT" sz="1600" dirty="0" err="1"/>
              <a:t>searchBlock</a:t>
            </a:r>
            <a:r>
              <a:rPr lang="it-IT" sz="1600" dirty="0"/>
              <a:t>(event) {</a:t>
            </a:r>
          </a:p>
          <a:p>
            <a:r>
              <a:rPr lang="it-IT" sz="1600" dirty="0"/>
              <a:t>    </a:t>
            </a:r>
            <a:r>
              <a:rPr lang="it-IT" sz="1600" dirty="0" err="1"/>
              <a:t>const</a:t>
            </a:r>
            <a:r>
              <a:rPr lang="it-IT" sz="1600" dirty="0"/>
              <a:t> </a:t>
            </a:r>
            <a:r>
              <a:rPr lang="it-IT" sz="1600" dirty="0" err="1"/>
              <a:t>str</a:t>
            </a:r>
            <a:r>
              <a:rPr lang="it-IT" sz="1600" dirty="0"/>
              <a:t> = </a:t>
            </a:r>
            <a:r>
              <a:rPr lang="it-IT" sz="1600" dirty="0" err="1"/>
              <a:t>event.currentTarget.value.toLowerCase</a:t>
            </a:r>
            <a:r>
              <a:rPr lang="it-IT" sz="1600" dirty="0"/>
              <a:t>();</a:t>
            </a:r>
          </a:p>
          <a:p>
            <a:r>
              <a:rPr lang="it-IT" sz="1600" dirty="0"/>
              <a:t>    </a:t>
            </a:r>
            <a:r>
              <a:rPr lang="it-IT" sz="1600" dirty="0" err="1"/>
              <a:t>const</a:t>
            </a:r>
            <a:r>
              <a:rPr lang="it-IT" sz="1600" dirty="0"/>
              <a:t> </a:t>
            </a:r>
            <a:r>
              <a:rPr lang="it-IT" sz="1600" dirty="0" err="1"/>
              <a:t>blockList</a:t>
            </a:r>
            <a:r>
              <a:rPr lang="it-IT" sz="1600" dirty="0"/>
              <a:t> = </a:t>
            </a:r>
            <a:r>
              <a:rPr lang="it-IT" sz="1600" dirty="0" err="1"/>
              <a:t>document.querySelectorAll</a:t>
            </a:r>
            <a:r>
              <a:rPr lang="it-IT" sz="1600" dirty="0"/>
              <a:t>(".</a:t>
            </a:r>
            <a:r>
              <a:rPr lang="it-IT" sz="1600" dirty="0" err="1"/>
              <a:t>block</a:t>
            </a:r>
            <a:r>
              <a:rPr lang="it-IT" sz="1600" dirty="0"/>
              <a:t>");</a:t>
            </a:r>
          </a:p>
          <a:p>
            <a:r>
              <a:rPr lang="it-IT" sz="1600" dirty="0"/>
              <a:t>    for (</a:t>
            </a:r>
            <a:r>
              <a:rPr lang="it-IT" sz="1600" dirty="0" err="1"/>
              <a:t>const</a:t>
            </a:r>
            <a:r>
              <a:rPr lang="it-IT" sz="1600" dirty="0"/>
              <a:t> </a:t>
            </a:r>
            <a:r>
              <a:rPr lang="it-IT" sz="1600" dirty="0" err="1"/>
              <a:t>block</a:t>
            </a:r>
            <a:r>
              <a:rPr lang="it-IT" sz="1600" dirty="0"/>
              <a:t> of </a:t>
            </a:r>
            <a:r>
              <a:rPr lang="it-IT" sz="1600" dirty="0" err="1"/>
              <a:t>blockList</a:t>
            </a:r>
            <a:r>
              <a:rPr lang="it-IT" sz="1600" dirty="0"/>
              <a:t>) {</a:t>
            </a:r>
          </a:p>
          <a:p>
            <a:r>
              <a:rPr lang="it-IT" sz="1600" dirty="0"/>
              <a:t>        </a:t>
            </a:r>
            <a:r>
              <a:rPr lang="it-IT" sz="1600" dirty="0" err="1"/>
              <a:t>const</a:t>
            </a:r>
            <a:r>
              <a:rPr lang="it-IT" sz="1600" dirty="0"/>
              <a:t> </a:t>
            </a:r>
            <a:r>
              <a:rPr lang="it-IT" sz="1600" dirty="0" err="1"/>
              <a:t>title</a:t>
            </a:r>
            <a:r>
              <a:rPr lang="it-IT" sz="1600" dirty="0"/>
              <a:t> = </a:t>
            </a:r>
            <a:r>
              <a:rPr lang="it-IT" sz="1600" dirty="0" err="1"/>
              <a:t>block.querySelector</a:t>
            </a:r>
            <a:r>
              <a:rPr lang="it-IT" sz="1600" dirty="0"/>
              <a:t>(".name").</a:t>
            </a:r>
            <a:r>
              <a:rPr lang="it-IT" sz="1600" dirty="0" err="1"/>
              <a:t>textContent.toLowerCase</a:t>
            </a:r>
            <a:r>
              <a:rPr lang="it-IT" sz="1600" dirty="0"/>
              <a:t>();</a:t>
            </a:r>
          </a:p>
          <a:p>
            <a:r>
              <a:rPr lang="it-IT" sz="1600" dirty="0"/>
              <a:t>        </a:t>
            </a:r>
          </a:p>
          <a:p>
            <a:r>
              <a:rPr lang="it-IT" sz="1600" dirty="0"/>
              <a:t>        </a:t>
            </a:r>
            <a:r>
              <a:rPr lang="it-IT" sz="1600" dirty="0" err="1"/>
              <a:t>if</a:t>
            </a:r>
            <a:r>
              <a:rPr lang="it-IT" sz="1600" dirty="0"/>
              <a:t> (</a:t>
            </a:r>
            <a:r>
              <a:rPr lang="it-IT" sz="1600" dirty="0" err="1"/>
              <a:t>str</a:t>
            </a:r>
            <a:r>
              <a:rPr lang="it-IT" sz="1600" dirty="0"/>
              <a:t> != "") {</a:t>
            </a:r>
          </a:p>
          <a:p>
            <a:r>
              <a:rPr lang="it-IT" sz="1600" dirty="0"/>
              <a:t>            </a:t>
            </a:r>
            <a:r>
              <a:rPr lang="it-IT" sz="1600" dirty="0" err="1"/>
              <a:t>block.classList.add</a:t>
            </a:r>
            <a:r>
              <a:rPr lang="it-IT" sz="1600" dirty="0"/>
              <a:t>("</a:t>
            </a:r>
            <a:r>
              <a:rPr lang="it-IT" sz="1600" dirty="0" err="1"/>
              <a:t>hidden</a:t>
            </a:r>
            <a:r>
              <a:rPr lang="it-IT" sz="1600" dirty="0"/>
              <a:t>");</a:t>
            </a:r>
          </a:p>
          <a:p>
            <a:r>
              <a:rPr lang="it-IT" sz="1600" dirty="0"/>
              <a:t>        } else {</a:t>
            </a:r>
          </a:p>
          <a:p>
            <a:r>
              <a:rPr lang="it-IT" sz="1600" dirty="0"/>
              <a:t>            </a:t>
            </a:r>
            <a:r>
              <a:rPr lang="it-IT" sz="1600" dirty="0" err="1"/>
              <a:t>block.classList.remove</a:t>
            </a:r>
            <a:r>
              <a:rPr lang="it-IT" sz="1600" dirty="0"/>
              <a:t>("</a:t>
            </a:r>
            <a:r>
              <a:rPr lang="it-IT" sz="1600" dirty="0" err="1"/>
              <a:t>hidden</a:t>
            </a:r>
            <a:r>
              <a:rPr lang="it-IT" sz="1600" dirty="0"/>
              <a:t>");</a:t>
            </a:r>
          </a:p>
          <a:p>
            <a:r>
              <a:rPr lang="it-IT" sz="1600" dirty="0"/>
              <a:t>        }</a:t>
            </a:r>
          </a:p>
          <a:p>
            <a:r>
              <a:rPr lang="it-IT" sz="1600" dirty="0"/>
              <a:t>        </a:t>
            </a:r>
            <a:r>
              <a:rPr lang="it-IT" sz="1600" dirty="0" err="1"/>
              <a:t>let</a:t>
            </a:r>
            <a:r>
              <a:rPr lang="it-IT" sz="1600" dirty="0"/>
              <a:t> j = 0, i = 0; </a:t>
            </a:r>
          </a:p>
          <a:p>
            <a:r>
              <a:rPr lang="it-IT" sz="1600" dirty="0"/>
              <a:t>        for (i = 0; i &lt; </a:t>
            </a:r>
            <a:r>
              <a:rPr lang="it-IT" sz="1600" dirty="0" err="1"/>
              <a:t>str.length</a:t>
            </a:r>
            <a:r>
              <a:rPr lang="it-IT" sz="1600" dirty="0"/>
              <a:t>; i++) {</a:t>
            </a:r>
          </a:p>
          <a:p>
            <a:r>
              <a:rPr lang="it-IT" sz="1600" dirty="0"/>
              <a:t>            </a:t>
            </a:r>
            <a:r>
              <a:rPr lang="it-IT" sz="1600" dirty="0" err="1"/>
              <a:t>if</a:t>
            </a:r>
            <a:r>
              <a:rPr lang="it-IT" sz="1600" dirty="0"/>
              <a:t> (</a:t>
            </a:r>
            <a:r>
              <a:rPr lang="it-IT" sz="1600" dirty="0" err="1"/>
              <a:t>str</a:t>
            </a:r>
            <a:r>
              <a:rPr lang="it-IT" sz="1600" dirty="0"/>
              <a:t>[i] == </a:t>
            </a:r>
            <a:r>
              <a:rPr lang="it-IT" sz="1600" dirty="0" err="1"/>
              <a:t>title</a:t>
            </a:r>
            <a:r>
              <a:rPr lang="it-IT" sz="1600" dirty="0"/>
              <a:t>[i]) {</a:t>
            </a:r>
          </a:p>
          <a:p>
            <a:r>
              <a:rPr lang="it-IT" sz="1600" dirty="0"/>
              <a:t>                </a:t>
            </a:r>
            <a:r>
              <a:rPr lang="it-IT" sz="1600" dirty="0" err="1"/>
              <a:t>j++</a:t>
            </a:r>
            <a:r>
              <a:rPr lang="it-IT" sz="1600" dirty="0"/>
              <a:t>;</a:t>
            </a:r>
          </a:p>
          <a:p>
            <a:r>
              <a:rPr lang="it-IT" sz="1600" dirty="0"/>
              <a:t>            }</a:t>
            </a:r>
          </a:p>
          <a:p>
            <a:r>
              <a:rPr lang="it-IT" sz="1600" dirty="0"/>
              <a:t>        }</a:t>
            </a:r>
          </a:p>
          <a:p>
            <a:r>
              <a:rPr lang="it-IT" sz="1600" dirty="0"/>
              <a:t>        </a:t>
            </a:r>
            <a:r>
              <a:rPr lang="it-IT" sz="1600" dirty="0" err="1"/>
              <a:t>if</a:t>
            </a:r>
            <a:r>
              <a:rPr lang="it-IT" sz="1600" dirty="0"/>
              <a:t>(i == j) {</a:t>
            </a:r>
          </a:p>
          <a:p>
            <a:r>
              <a:rPr lang="it-IT" sz="1600" dirty="0"/>
              <a:t>            </a:t>
            </a:r>
            <a:r>
              <a:rPr lang="it-IT" sz="1600" dirty="0" err="1"/>
              <a:t>block.classList.remove</a:t>
            </a:r>
            <a:r>
              <a:rPr lang="it-IT" sz="1600" dirty="0"/>
              <a:t>("</a:t>
            </a:r>
            <a:r>
              <a:rPr lang="it-IT" sz="1600" dirty="0" err="1"/>
              <a:t>hidden</a:t>
            </a:r>
            <a:r>
              <a:rPr lang="it-IT" sz="1600" dirty="0"/>
              <a:t>");</a:t>
            </a:r>
          </a:p>
          <a:p>
            <a:r>
              <a:rPr lang="it-IT" sz="1600" dirty="0"/>
              <a:t>        }</a:t>
            </a:r>
          </a:p>
          <a:p>
            <a:endParaRPr lang="it-IT" sz="1600" dirty="0"/>
          </a:p>
          <a:p>
            <a:r>
              <a:rPr lang="it-IT" sz="1600" dirty="0"/>
              <a:t>    }</a:t>
            </a:r>
          </a:p>
          <a:p>
            <a:r>
              <a:rPr lang="it-IT" sz="1600" dirty="0"/>
              <a:t>}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B30803B-7047-4589-9DB2-3ACBA94655DC}"/>
              </a:ext>
            </a:extLst>
          </p:cNvPr>
          <p:cNvSpPr txBox="1"/>
          <p:nvPr/>
        </p:nvSpPr>
        <p:spPr>
          <a:xfrm>
            <a:off x="6431873" y="2155858"/>
            <a:ext cx="5007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Funzione per ricercare elementi nella sezione principale attraverso l’inserimento di parole o lettere in input</a:t>
            </a:r>
          </a:p>
        </p:txBody>
      </p:sp>
    </p:spTree>
    <p:extLst>
      <p:ext uri="{BB962C8B-B14F-4D97-AF65-F5344CB8AC3E}">
        <p14:creationId xmlns:p14="http://schemas.microsoft.com/office/powerpoint/2010/main" val="3341648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1038544-5FDF-4BCD-805B-F7590BED5898}"/>
              </a:ext>
            </a:extLst>
          </p:cNvPr>
          <p:cNvSpPr txBox="1">
            <a:spLocks/>
          </p:cNvSpPr>
          <p:nvPr/>
        </p:nvSpPr>
        <p:spPr>
          <a:xfrm>
            <a:off x="5720178" y="0"/>
            <a:ext cx="5477523" cy="894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Continuo Codice JS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AAF851C-CD85-4185-9746-65BFF10323B5}"/>
              </a:ext>
            </a:extLst>
          </p:cNvPr>
          <p:cNvSpPr txBox="1"/>
          <p:nvPr/>
        </p:nvSpPr>
        <p:spPr>
          <a:xfrm>
            <a:off x="195310" y="142042"/>
            <a:ext cx="40807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function</a:t>
            </a:r>
            <a:r>
              <a:rPr lang="it-IT" sz="1200" dirty="0"/>
              <a:t> </a:t>
            </a:r>
            <a:r>
              <a:rPr lang="it-IT" sz="1200" dirty="0" err="1"/>
              <a:t>createBlocks</a:t>
            </a:r>
            <a:r>
              <a:rPr lang="it-IT" sz="1200" dirty="0"/>
              <a:t>() {</a:t>
            </a:r>
          </a:p>
          <a:p>
            <a:endParaRPr lang="it-IT" sz="1200" dirty="0"/>
          </a:p>
          <a:p>
            <a:r>
              <a:rPr lang="it-IT" sz="1200" dirty="0"/>
              <a:t>    /* </a:t>
            </a:r>
            <a:r>
              <a:rPr lang="it-IT" sz="1200" dirty="0" err="1"/>
              <a:t>Creation</a:t>
            </a:r>
            <a:r>
              <a:rPr lang="it-IT" sz="1200" dirty="0"/>
              <a:t> </a:t>
            </a:r>
            <a:r>
              <a:rPr lang="it-IT" sz="1200" dirty="0" err="1"/>
              <a:t>Preferences</a:t>
            </a:r>
            <a:r>
              <a:rPr lang="it-IT" sz="1200" dirty="0"/>
              <a:t> */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preferences</a:t>
            </a:r>
            <a:r>
              <a:rPr lang="it-IT" sz="1200" dirty="0"/>
              <a:t> = </a:t>
            </a:r>
            <a:r>
              <a:rPr lang="it-IT" sz="1200" dirty="0" err="1"/>
              <a:t>document.createElement</a:t>
            </a:r>
            <a:r>
              <a:rPr lang="it-IT" sz="1200" dirty="0"/>
              <a:t>("div");</a:t>
            </a:r>
          </a:p>
          <a:p>
            <a:r>
              <a:rPr lang="it-IT" sz="1200" dirty="0"/>
              <a:t>    preferences.id = "</a:t>
            </a:r>
            <a:r>
              <a:rPr lang="it-IT" sz="1200" dirty="0" err="1"/>
              <a:t>preferences</a:t>
            </a:r>
            <a:r>
              <a:rPr lang="it-IT" sz="1200" dirty="0"/>
              <a:t>";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preferences.classList.add</a:t>
            </a:r>
            <a:r>
              <a:rPr lang="it-IT" sz="1200" dirty="0"/>
              <a:t>("</a:t>
            </a:r>
            <a:r>
              <a:rPr lang="it-IT" sz="1200" dirty="0" err="1"/>
              <a:t>pref</a:t>
            </a:r>
            <a:r>
              <a:rPr lang="it-IT" sz="1200" dirty="0"/>
              <a:t>", "</a:t>
            </a:r>
            <a:r>
              <a:rPr lang="it-IT" sz="1200" dirty="0" err="1"/>
              <a:t>hidden</a:t>
            </a:r>
            <a:r>
              <a:rPr lang="it-IT" sz="1200" dirty="0"/>
              <a:t>");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section.appendChild</a:t>
            </a:r>
            <a:r>
              <a:rPr lang="it-IT" sz="1200" dirty="0"/>
              <a:t>(</a:t>
            </a:r>
            <a:r>
              <a:rPr lang="it-IT" sz="1200" dirty="0" err="1"/>
              <a:t>preferences</a:t>
            </a:r>
            <a:r>
              <a:rPr lang="it-IT" sz="1200" dirty="0"/>
              <a:t>);</a:t>
            </a:r>
          </a:p>
          <a:p>
            <a:endParaRPr lang="it-IT" sz="1200" dirty="0"/>
          </a:p>
          <a:p>
            <a:r>
              <a:rPr lang="it-IT" sz="1200" dirty="0"/>
              <a:t>    /* </a:t>
            </a:r>
            <a:r>
              <a:rPr lang="it-IT" sz="1200" dirty="0" err="1"/>
              <a:t>Creation</a:t>
            </a:r>
            <a:r>
              <a:rPr lang="it-IT" sz="1200" dirty="0"/>
              <a:t> </a:t>
            </a:r>
            <a:r>
              <a:rPr lang="it-IT" sz="1200" dirty="0" err="1"/>
              <a:t>Title_Preferences</a:t>
            </a:r>
            <a:r>
              <a:rPr lang="it-IT" sz="1200" dirty="0"/>
              <a:t> and </a:t>
            </a:r>
            <a:r>
              <a:rPr lang="it-IT" sz="1200" dirty="0" err="1"/>
              <a:t>Choiches</a:t>
            </a:r>
            <a:r>
              <a:rPr lang="it-IT" sz="1200" dirty="0"/>
              <a:t> */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title_preferences</a:t>
            </a:r>
            <a:r>
              <a:rPr lang="it-IT" sz="1200" dirty="0"/>
              <a:t> = </a:t>
            </a:r>
            <a:r>
              <a:rPr lang="it-IT" sz="1200" dirty="0" err="1"/>
              <a:t>document.createElement</a:t>
            </a:r>
            <a:r>
              <a:rPr lang="it-IT" sz="1200" dirty="0"/>
              <a:t>("h1");</a:t>
            </a:r>
          </a:p>
          <a:p>
            <a:r>
              <a:rPr lang="it-IT" sz="1200" dirty="0"/>
              <a:t>    title_preferences.id = "</a:t>
            </a:r>
            <a:r>
              <a:rPr lang="it-IT" sz="1200" dirty="0" err="1"/>
              <a:t>title_preferences</a:t>
            </a:r>
            <a:r>
              <a:rPr lang="it-IT" sz="1200" dirty="0"/>
              <a:t>";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title_preferences.textContent</a:t>
            </a:r>
            <a:r>
              <a:rPr lang="it-IT" sz="1200" dirty="0"/>
              <a:t> = "Ristoranti Preferiti";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preferences.appendChild</a:t>
            </a:r>
            <a:r>
              <a:rPr lang="it-IT" sz="1200" dirty="0"/>
              <a:t>(</a:t>
            </a:r>
            <a:r>
              <a:rPr lang="it-IT" sz="1200" dirty="0" err="1"/>
              <a:t>title_preferences</a:t>
            </a:r>
            <a:r>
              <a:rPr lang="it-IT" sz="1200" dirty="0"/>
              <a:t>);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choiches</a:t>
            </a:r>
            <a:r>
              <a:rPr lang="it-IT" sz="1200" dirty="0"/>
              <a:t> = </a:t>
            </a:r>
            <a:r>
              <a:rPr lang="it-IT" sz="1200" dirty="0" err="1"/>
              <a:t>document.createElement</a:t>
            </a:r>
            <a:r>
              <a:rPr lang="it-IT" sz="1200" dirty="0"/>
              <a:t>("div");</a:t>
            </a:r>
          </a:p>
          <a:p>
            <a:r>
              <a:rPr lang="it-IT" sz="1200" dirty="0"/>
              <a:t>    choiches.id = "</a:t>
            </a:r>
            <a:r>
              <a:rPr lang="it-IT" sz="1200" dirty="0" err="1"/>
              <a:t>choices</a:t>
            </a:r>
            <a:r>
              <a:rPr lang="it-IT" sz="1200" dirty="0"/>
              <a:t>";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preferences.appendChild</a:t>
            </a:r>
            <a:r>
              <a:rPr lang="it-IT" sz="1200" dirty="0"/>
              <a:t>(</a:t>
            </a:r>
            <a:r>
              <a:rPr lang="it-IT" sz="1200" dirty="0" err="1"/>
              <a:t>choiches</a:t>
            </a:r>
            <a:r>
              <a:rPr lang="it-IT" sz="1200" dirty="0"/>
              <a:t>);</a:t>
            </a:r>
          </a:p>
          <a:p>
            <a:endParaRPr lang="it-IT" sz="1200" dirty="0"/>
          </a:p>
          <a:p>
            <a:r>
              <a:rPr lang="it-IT" sz="1200" dirty="0"/>
              <a:t>    /* </a:t>
            </a:r>
            <a:r>
              <a:rPr lang="it-IT" sz="1200" dirty="0" err="1"/>
              <a:t>Creation</a:t>
            </a:r>
            <a:r>
              <a:rPr lang="it-IT" sz="1200" dirty="0"/>
              <a:t> </a:t>
            </a:r>
            <a:r>
              <a:rPr lang="it-IT" sz="1200" dirty="0" err="1"/>
              <a:t>Title_Blocks</a:t>
            </a:r>
            <a:r>
              <a:rPr lang="it-IT" sz="1200" dirty="0"/>
              <a:t> */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title_blocks</a:t>
            </a:r>
            <a:r>
              <a:rPr lang="it-IT" sz="1200" dirty="0"/>
              <a:t> = </a:t>
            </a:r>
            <a:r>
              <a:rPr lang="it-IT" sz="1200" dirty="0" err="1"/>
              <a:t>document.createElement</a:t>
            </a:r>
            <a:r>
              <a:rPr lang="it-IT" sz="1200" dirty="0"/>
              <a:t>("h1");</a:t>
            </a:r>
          </a:p>
          <a:p>
            <a:r>
              <a:rPr lang="it-IT" sz="1200" dirty="0"/>
              <a:t>    title_blocks.id = "</a:t>
            </a:r>
            <a:r>
              <a:rPr lang="it-IT" sz="1200" dirty="0" err="1"/>
              <a:t>title_blocks</a:t>
            </a:r>
            <a:r>
              <a:rPr lang="it-IT" sz="1200" dirty="0"/>
              <a:t>";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title_blocks.textContent</a:t>
            </a:r>
            <a:r>
              <a:rPr lang="it-IT" sz="1200" dirty="0"/>
              <a:t> = "Tutti i Ristoranti";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section.appendChild</a:t>
            </a:r>
            <a:r>
              <a:rPr lang="it-IT" sz="1200" dirty="0"/>
              <a:t>(</a:t>
            </a:r>
            <a:r>
              <a:rPr lang="it-IT" sz="1200" dirty="0" err="1"/>
              <a:t>title_blocks</a:t>
            </a:r>
            <a:r>
              <a:rPr lang="it-IT" sz="1200" dirty="0"/>
              <a:t>);</a:t>
            </a:r>
          </a:p>
          <a:p>
            <a:endParaRPr lang="it-IT" sz="1200" dirty="0"/>
          </a:p>
          <a:p>
            <a:r>
              <a:rPr lang="it-IT" sz="1200" dirty="0"/>
              <a:t>    /* </a:t>
            </a:r>
            <a:r>
              <a:rPr lang="it-IT" sz="1200" dirty="0" err="1"/>
              <a:t>Creation</a:t>
            </a:r>
            <a:r>
              <a:rPr lang="it-IT" sz="1200" dirty="0"/>
              <a:t> </a:t>
            </a:r>
            <a:r>
              <a:rPr lang="it-IT" sz="1200" dirty="0" err="1"/>
              <a:t>Input_Block</a:t>
            </a:r>
            <a:r>
              <a:rPr lang="it-IT" sz="1200" dirty="0"/>
              <a:t> */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input_block</a:t>
            </a:r>
            <a:r>
              <a:rPr lang="it-IT" sz="1200" dirty="0"/>
              <a:t> = </a:t>
            </a:r>
            <a:r>
              <a:rPr lang="it-IT" sz="1200" dirty="0" err="1"/>
              <a:t>document.createElement</a:t>
            </a:r>
            <a:r>
              <a:rPr lang="it-IT" sz="1200" dirty="0"/>
              <a:t>("div");</a:t>
            </a:r>
          </a:p>
          <a:p>
            <a:r>
              <a:rPr lang="it-IT" sz="1200" dirty="0"/>
              <a:t>    input_block.id = "</a:t>
            </a:r>
            <a:r>
              <a:rPr lang="it-IT" sz="1200" dirty="0" err="1"/>
              <a:t>input_block</a:t>
            </a:r>
            <a:r>
              <a:rPr lang="it-IT" sz="1200" dirty="0"/>
              <a:t>";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section.appendChild</a:t>
            </a:r>
            <a:r>
              <a:rPr lang="it-IT" sz="1200" dirty="0"/>
              <a:t>(</a:t>
            </a:r>
            <a:r>
              <a:rPr lang="it-IT" sz="1200" dirty="0" err="1"/>
              <a:t>input_block</a:t>
            </a:r>
            <a:r>
              <a:rPr lang="it-IT" sz="1200" dirty="0"/>
              <a:t>);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const</a:t>
            </a:r>
            <a:r>
              <a:rPr lang="it-IT" sz="1200" dirty="0"/>
              <a:t> input = </a:t>
            </a:r>
            <a:r>
              <a:rPr lang="it-IT" sz="1200" dirty="0" err="1"/>
              <a:t>document.createElement</a:t>
            </a:r>
            <a:r>
              <a:rPr lang="it-IT" sz="1200" dirty="0"/>
              <a:t>("input");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input.type</a:t>
            </a:r>
            <a:r>
              <a:rPr lang="it-IT" sz="1200" dirty="0"/>
              <a:t> = "text";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input.addEventListener</a:t>
            </a:r>
            <a:r>
              <a:rPr lang="it-IT" sz="1200" dirty="0"/>
              <a:t>("</a:t>
            </a:r>
            <a:r>
              <a:rPr lang="it-IT" sz="1200" dirty="0" err="1"/>
              <a:t>keyup</a:t>
            </a:r>
            <a:r>
              <a:rPr lang="it-IT" sz="1200" dirty="0"/>
              <a:t>", </a:t>
            </a:r>
            <a:r>
              <a:rPr lang="it-IT" sz="1200" dirty="0" err="1"/>
              <a:t>searchBlock</a:t>
            </a:r>
            <a:r>
              <a:rPr lang="it-IT" sz="1200" dirty="0"/>
              <a:t>);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span</a:t>
            </a:r>
            <a:r>
              <a:rPr lang="it-IT" sz="1200" dirty="0"/>
              <a:t> = </a:t>
            </a:r>
            <a:r>
              <a:rPr lang="it-IT" sz="1200" dirty="0" err="1"/>
              <a:t>document.createElement</a:t>
            </a:r>
            <a:r>
              <a:rPr lang="it-IT" sz="1200" dirty="0"/>
              <a:t>("</a:t>
            </a:r>
            <a:r>
              <a:rPr lang="it-IT" sz="1200" dirty="0" err="1"/>
              <a:t>span</a:t>
            </a:r>
            <a:r>
              <a:rPr lang="it-IT" sz="1200" dirty="0"/>
              <a:t>");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span.textContent</a:t>
            </a:r>
            <a:r>
              <a:rPr lang="it-IT" sz="1200" dirty="0"/>
              <a:t> = "Cerca: ";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input_block.appendChild</a:t>
            </a:r>
            <a:r>
              <a:rPr lang="it-IT" sz="1200" dirty="0"/>
              <a:t>(</a:t>
            </a:r>
            <a:r>
              <a:rPr lang="it-IT" sz="1200" dirty="0" err="1"/>
              <a:t>span</a:t>
            </a:r>
            <a:r>
              <a:rPr lang="it-IT" sz="1200" dirty="0"/>
              <a:t>);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input_block.appendChild</a:t>
            </a:r>
            <a:r>
              <a:rPr lang="it-IT" sz="1200" dirty="0"/>
              <a:t>(input);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B30803B-7047-4589-9DB2-3ACBA94655DC}"/>
              </a:ext>
            </a:extLst>
          </p:cNvPr>
          <p:cNvSpPr txBox="1"/>
          <p:nvPr/>
        </p:nvSpPr>
        <p:spPr>
          <a:xfrm>
            <a:off x="8029115" y="894151"/>
            <a:ext cx="3784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Funzione principale !</a:t>
            </a:r>
          </a:p>
          <a:p>
            <a:pPr algn="ctr"/>
            <a:r>
              <a:rPr lang="it-IT" b="1" dirty="0"/>
              <a:t>Creazione della sezione principale con tutti i blocchi e i contenuti al loro interno. Inoltre, aggiunge le classi e il testo ai blocchi corrispondenti.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AE21942-D8BF-4C80-AF8B-404C4D37613F}"/>
              </a:ext>
            </a:extLst>
          </p:cNvPr>
          <p:cNvSpPr txBox="1"/>
          <p:nvPr/>
        </p:nvSpPr>
        <p:spPr>
          <a:xfrm>
            <a:off x="4230214" y="1065372"/>
            <a:ext cx="388323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    /* </a:t>
            </a:r>
            <a:r>
              <a:rPr lang="it-IT" sz="1200" dirty="0" err="1"/>
              <a:t>Creation</a:t>
            </a:r>
            <a:r>
              <a:rPr lang="it-IT" sz="1200" dirty="0"/>
              <a:t> all </a:t>
            </a:r>
            <a:r>
              <a:rPr lang="it-IT" sz="1200" dirty="0" err="1"/>
              <a:t>main</a:t>
            </a:r>
            <a:r>
              <a:rPr lang="it-IT" sz="1200" dirty="0"/>
              <a:t> </a:t>
            </a:r>
            <a:r>
              <a:rPr lang="it-IT" sz="1200" dirty="0" err="1"/>
              <a:t>blocks</a:t>
            </a:r>
            <a:r>
              <a:rPr lang="it-IT" sz="1200" dirty="0"/>
              <a:t> */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let</a:t>
            </a:r>
            <a:r>
              <a:rPr lang="it-IT" sz="1200" dirty="0"/>
              <a:t> </a:t>
            </a:r>
            <a:r>
              <a:rPr lang="it-IT" sz="1200" dirty="0" err="1"/>
              <a:t>block</a:t>
            </a:r>
            <a:r>
              <a:rPr lang="it-IT" sz="1200" dirty="0"/>
              <a:t>, </a:t>
            </a:r>
            <a:r>
              <a:rPr lang="it-IT" sz="1200" dirty="0" err="1"/>
              <a:t>title</a:t>
            </a:r>
            <a:r>
              <a:rPr lang="it-IT" sz="1200" dirty="0"/>
              <a:t>, </a:t>
            </a:r>
            <a:r>
              <a:rPr lang="it-IT" sz="1200" dirty="0" err="1"/>
              <a:t>content</a:t>
            </a:r>
            <a:r>
              <a:rPr lang="it-IT" sz="1200" dirty="0"/>
              <a:t>;</a:t>
            </a:r>
          </a:p>
          <a:p>
            <a:r>
              <a:rPr lang="it-IT" sz="1200" dirty="0"/>
              <a:t>    </a:t>
            </a:r>
            <a:r>
              <a:rPr lang="it-IT" sz="1200" dirty="0" err="1"/>
              <a:t>let</a:t>
            </a:r>
            <a:r>
              <a:rPr lang="it-IT" sz="1200" dirty="0"/>
              <a:t> name, info, </a:t>
            </a:r>
            <a:r>
              <a:rPr lang="it-IT" sz="1200" dirty="0" err="1"/>
              <a:t>img_title</a:t>
            </a:r>
            <a:r>
              <a:rPr lang="it-IT" sz="1200" dirty="0"/>
              <a:t>; //</a:t>
            </a:r>
            <a:r>
              <a:rPr lang="it-IT" sz="1200" dirty="0" err="1"/>
              <a:t>title</a:t>
            </a:r>
            <a:endParaRPr lang="it-IT" sz="1200" dirty="0"/>
          </a:p>
          <a:p>
            <a:r>
              <a:rPr lang="it-IT" sz="1200" dirty="0"/>
              <a:t>    </a:t>
            </a:r>
            <a:r>
              <a:rPr lang="it-IT" sz="1200" dirty="0" err="1"/>
              <a:t>let</a:t>
            </a:r>
            <a:r>
              <a:rPr lang="it-IT" sz="1200" dirty="0"/>
              <a:t> text, </a:t>
            </a:r>
            <a:r>
              <a:rPr lang="it-IT" sz="1200" dirty="0" err="1"/>
              <a:t>address</a:t>
            </a:r>
            <a:r>
              <a:rPr lang="it-IT" sz="1200" dirty="0"/>
              <a:t>, </a:t>
            </a:r>
            <a:r>
              <a:rPr lang="it-IT" sz="1200" dirty="0" err="1"/>
              <a:t>description</a:t>
            </a:r>
            <a:r>
              <a:rPr lang="it-IT" sz="1200" dirty="0"/>
              <a:t>, </a:t>
            </a:r>
            <a:r>
              <a:rPr lang="it-IT" sz="1200" dirty="0" err="1"/>
              <a:t>img_content</a:t>
            </a:r>
            <a:r>
              <a:rPr lang="it-IT" sz="1200" dirty="0"/>
              <a:t>; //</a:t>
            </a:r>
            <a:r>
              <a:rPr lang="it-IT" sz="1200" dirty="0" err="1"/>
              <a:t>content</a:t>
            </a:r>
            <a:endParaRPr lang="it-IT" sz="1200" dirty="0"/>
          </a:p>
          <a:p>
            <a:endParaRPr lang="it-IT" sz="1200" dirty="0"/>
          </a:p>
          <a:p>
            <a:r>
              <a:rPr lang="it-IT" sz="1200" dirty="0"/>
              <a:t>    for (</a:t>
            </a: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obj</a:t>
            </a:r>
            <a:r>
              <a:rPr lang="it-IT" sz="1200" dirty="0"/>
              <a:t> of LIST_RESTAURANTS) {</a:t>
            </a:r>
          </a:p>
          <a:p>
            <a:endParaRPr lang="it-IT" sz="1200" dirty="0"/>
          </a:p>
          <a:p>
            <a:r>
              <a:rPr lang="it-IT" sz="1200" dirty="0"/>
              <a:t>        /* </a:t>
            </a:r>
            <a:r>
              <a:rPr lang="it-IT" sz="1200" dirty="0" err="1"/>
              <a:t>Creation</a:t>
            </a:r>
            <a:r>
              <a:rPr lang="it-IT" sz="1200" dirty="0"/>
              <a:t> </a:t>
            </a:r>
            <a:r>
              <a:rPr lang="it-IT" sz="1200" dirty="0" err="1"/>
              <a:t>Block</a:t>
            </a:r>
            <a:r>
              <a:rPr lang="it-IT" sz="1200" dirty="0"/>
              <a:t> */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block</a:t>
            </a:r>
            <a:r>
              <a:rPr lang="it-IT" sz="1200" dirty="0"/>
              <a:t> = </a:t>
            </a:r>
            <a:r>
              <a:rPr lang="it-IT" sz="1200" dirty="0" err="1"/>
              <a:t>document.createElement</a:t>
            </a:r>
            <a:r>
              <a:rPr lang="it-IT" sz="1200" dirty="0"/>
              <a:t>("div");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block.classList.add</a:t>
            </a:r>
            <a:r>
              <a:rPr lang="it-IT" sz="1200" dirty="0"/>
              <a:t>("</a:t>
            </a:r>
            <a:r>
              <a:rPr lang="it-IT" sz="1200" dirty="0" err="1"/>
              <a:t>block</a:t>
            </a:r>
            <a:r>
              <a:rPr lang="it-IT" sz="1200" dirty="0"/>
              <a:t>");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section.appendChild</a:t>
            </a:r>
            <a:r>
              <a:rPr lang="it-IT" sz="1200" dirty="0"/>
              <a:t>(</a:t>
            </a:r>
            <a:r>
              <a:rPr lang="it-IT" sz="1200" dirty="0" err="1"/>
              <a:t>block</a:t>
            </a:r>
            <a:r>
              <a:rPr lang="it-IT" sz="1200" dirty="0"/>
              <a:t>);</a:t>
            </a:r>
          </a:p>
          <a:p>
            <a:endParaRPr lang="it-IT" sz="1200" dirty="0"/>
          </a:p>
          <a:p>
            <a:r>
              <a:rPr lang="it-IT" sz="1200" dirty="0"/>
              <a:t>        /* </a:t>
            </a:r>
            <a:r>
              <a:rPr lang="it-IT" sz="1200" dirty="0" err="1"/>
              <a:t>Creation</a:t>
            </a:r>
            <a:r>
              <a:rPr lang="it-IT" sz="1200" dirty="0"/>
              <a:t> Title */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title</a:t>
            </a:r>
            <a:r>
              <a:rPr lang="it-IT" sz="1200" dirty="0"/>
              <a:t> = </a:t>
            </a:r>
            <a:r>
              <a:rPr lang="it-IT" sz="1200" dirty="0" err="1"/>
              <a:t>document.createElement</a:t>
            </a:r>
            <a:r>
              <a:rPr lang="it-IT" sz="1200" dirty="0"/>
              <a:t>("div");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title.classList.add</a:t>
            </a:r>
            <a:r>
              <a:rPr lang="it-IT" sz="1200" dirty="0"/>
              <a:t>("</a:t>
            </a:r>
            <a:r>
              <a:rPr lang="it-IT" sz="1200" dirty="0" err="1"/>
              <a:t>title</a:t>
            </a:r>
            <a:r>
              <a:rPr lang="it-IT" sz="1200" dirty="0"/>
              <a:t>");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block.appendChild</a:t>
            </a:r>
            <a:r>
              <a:rPr lang="it-IT" sz="1200" dirty="0"/>
              <a:t>(</a:t>
            </a:r>
            <a:r>
              <a:rPr lang="it-IT" sz="1200" dirty="0" err="1"/>
              <a:t>title</a:t>
            </a:r>
            <a:r>
              <a:rPr lang="it-IT" sz="1200" dirty="0"/>
              <a:t>);</a:t>
            </a:r>
          </a:p>
          <a:p>
            <a:endParaRPr lang="it-IT" sz="1200" dirty="0"/>
          </a:p>
          <a:p>
            <a:r>
              <a:rPr lang="it-IT" sz="1200" dirty="0"/>
              <a:t>        name = </a:t>
            </a:r>
            <a:r>
              <a:rPr lang="it-IT" sz="1200" dirty="0" err="1"/>
              <a:t>document.createElement</a:t>
            </a:r>
            <a:r>
              <a:rPr lang="it-IT" sz="1200" dirty="0"/>
              <a:t>("h1");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name.classList.add</a:t>
            </a:r>
            <a:r>
              <a:rPr lang="it-IT" sz="1200" dirty="0"/>
              <a:t>("name");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name.textContent</a:t>
            </a:r>
            <a:r>
              <a:rPr lang="it-IT" sz="1200" dirty="0"/>
              <a:t> = obj.name;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title.appendChild</a:t>
            </a:r>
            <a:r>
              <a:rPr lang="it-IT" sz="1200" dirty="0"/>
              <a:t>(name);</a:t>
            </a:r>
          </a:p>
          <a:p>
            <a:r>
              <a:rPr lang="it-IT" sz="1200" dirty="0"/>
              <a:t>        info = </a:t>
            </a:r>
            <a:r>
              <a:rPr lang="it-IT" sz="1200" dirty="0" err="1"/>
              <a:t>document.createElement</a:t>
            </a:r>
            <a:r>
              <a:rPr lang="it-IT" sz="1200" dirty="0"/>
              <a:t>("</a:t>
            </a:r>
            <a:r>
              <a:rPr lang="it-IT" sz="1200" dirty="0" err="1"/>
              <a:t>img</a:t>
            </a:r>
            <a:r>
              <a:rPr lang="it-IT" sz="1200" dirty="0"/>
              <a:t>");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info.classList.add</a:t>
            </a:r>
            <a:r>
              <a:rPr lang="it-IT" sz="1200" dirty="0"/>
              <a:t>("info");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info.src</a:t>
            </a:r>
            <a:r>
              <a:rPr lang="it-IT" sz="1200" dirty="0"/>
              <a:t> = PLUS_INFO;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title.appendChild</a:t>
            </a:r>
            <a:r>
              <a:rPr lang="it-IT" sz="1200" dirty="0"/>
              <a:t>(info);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img_title</a:t>
            </a:r>
            <a:r>
              <a:rPr lang="it-IT" sz="1200" dirty="0"/>
              <a:t> = </a:t>
            </a:r>
            <a:r>
              <a:rPr lang="it-IT" sz="1200" dirty="0" err="1"/>
              <a:t>document.createElement</a:t>
            </a:r>
            <a:r>
              <a:rPr lang="it-IT" sz="1200" dirty="0"/>
              <a:t>("</a:t>
            </a:r>
            <a:r>
              <a:rPr lang="it-IT" sz="1200" dirty="0" err="1"/>
              <a:t>img</a:t>
            </a:r>
            <a:r>
              <a:rPr lang="it-IT" sz="1200" dirty="0"/>
              <a:t>");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img_title.classList.add</a:t>
            </a:r>
            <a:r>
              <a:rPr lang="it-IT" sz="1200" dirty="0"/>
              <a:t>("</a:t>
            </a:r>
            <a:r>
              <a:rPr lang="it-IT" sz="1200" dirty="0" err="1"/>
              <a:t>preference</a:t>
            </a:r>
            <a:r>
              <a:rPr lang="it-IT" sz="1200" dirty="0"/>
              <a:t>");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img_title.src</a:t>
            </a:r>
            <a:r>
              <a:rPr lang="it-IT" sz="1200" dirty="0"/>
              <a:t> = PLUS_PREFERENCE;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title.appendChild</a:t>
            </a:r>
            <a:r>
              <a:rPr lang="it-IT" sz="1200" dirty="0"/>
              <a:t>(</a:t>
            </a:r>
            <a:r>
              <a:rPr lang="it-IT" sz="1200" dirty="0" err="1"/>
              <a:t>img_title</a:t>
            </a:r>
            <a:r>
              <a:rPr lang="it-IT" sz="1200" dirty="0"/>
              <a:t>);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0E57286-6D9D-4C58-9AA0-8F1C7CB6A47F}"/>
              </a:ext>
            </a:extLst>
          </p:cNvPr>
          <p:cNvSpPr txBox="1"/>
          <p:nvPr/>
        </p:nvSpPr>
        <p:spPr>
          <a:xfrm>
            <a:off x="8113452" y="2713920"/>
            <a:ext cx="36154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        /* </a:t>
            </a:r>
            <a:r>
              <a:rPr lang="it-IT" sz="1200" dirty="0" err="1"/>
              <a:t>Creation</a:t>
            </a:r>
            <a:r>
              <a:rPr lang="it-IT" sz="1200" dirty="0"/>
              <a:t> Content */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content</a:t>
            </a:r>
            <a:r>
              <a:rPr lang="it-IT" sz="1200" dirty="0"/>
              <a:t> = </a:t>
            </a:r>
            <a:r>
              <a:rPr lang="it-IT" sz="1200" dirty="0" err="1"/>
              <a:t>document.createElement</a:t>
            </a:r>
            <a:r>
              <a:rPr lang="it-IT" sz="1200" dirty="0"/>
              <a:t>("div");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content.classList.add</a:t>
            </a:r>
            <a:r>
              <a:rPr lang="it-IT" sz="1200" dirty="0"/>
              <a:t>("</a:t>
            </a:r>
            <a:r>
              <a:rPr lang="it-IT" sz="1200" dirty="0" err="1"/>
              <a:t>content</a:t>
            </a:r>
            <a:r>
              <a:rPr lang="it-IT" sz="1200" dirty="0"/>
              <a:t>");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block.appendChild</a:t>
            </a:r>
            <a:r>
              <a:rPr lang="it-IT" sz="1200" dirty="0"/>
              <a:t>(</a:t>
            </a:r>
            <a:r>
              <a:rPr lang="it-IT" sz="1200" dirty="0" err="1"/>
              <a:t>content</a:t>
            </a:r>
            <a:r>
              <a:rPr lang="it-IT" sz="1200" dirty="0"/>
              <a:t>);</a:t>
            </a:r>
          </a:p>
          <a:p>
            <a:endParaRPr lang="it-IT" sz="1200" dirty="0"/>
          </a:p>
          <a:p>
            <a:r>
              <a:rPr lang="it-IT" sz="1200" dirty="0"/>
              <a:t>        text = </a:t>
            </a:r>
            <a:r>
              <a:rPr lang="it-IT" sz="1200" dirty="0" err="1"/>
              <a:t>document.createElement</a:t>
            </a:r>
            <a:r>
              <a:rPr lang="it-IT" sz="1200" dirty="0"/>
              <a:t>("div");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text.classList.add</a:t>
            </a:r>
            <a:r>
              <a:rPr lang="it-IT" sz="1200" dirty="0"/>
              <a:t>("text");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content.appendChild</a:t>
            </a:r>
            <a:r>
              <a:rPr lang="it-IT" sz="1200" dirty="0"/>
              <a:t>(text);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img_content</a:t>
            </a:r>
            <a:r>
              <a:rPr lang="it-IT" sz="1200" dirty="0"/>
              <a:t> = </a:t>
            </a:r>
            <a:r>
              <a:rPr lang="it-IT" sz="1200" dirty="0" err="1"/>
              <a:t>document.createElement</a:t>
            </a:r>
            <a:r>
              <a:rPr lang="it-IT" sz="1200" dirty="0"/>
              <a:t>("</a:t>
            </a:r>
            <a:r>
              <a:rPr lang="it-IT" sz="1200" dirty="0" err="1"/>
              <a:t>img</a:t>
            </a:r>
            <a:r>
              <a:rPr lang="it-IT" sz="1200" dirty="0"/>
              <a:t>");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img_content.src</a:t>
            </a:r>
            <a:r>
              <a:rPr lang="it-IT" sz="1200" dirty="0"/>
              <a:t> = </a:t>
            </a:r>
            <a:r>
              <a:rPr lang="it-IT" sz="1200" dirty="0" err="1"/>
              <a:t>obj.image</a:t>
            </a:r>
            <a:r>
              <a:rPr lang="it-IT" sz="1200" dirty="0"/>
              <a:t>;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content.appendChild</a:t>
            </a:r>
            <a:r>
              <a:rPr lang="it-IT" sz="1200" dirty="0"/>
              <a:t>(</a:t>
            </a:r>
            <a:r>
              <a:rPr lang="it-IT" sz="1200" dirty="0" err="1"/>
              <a:t>img_content</a:t>
            </a:r>
            <a:r>
              <a:rPr lang="it-IT" sz="1200" dirty="0"/>
              <a:t>);</a:t>
            </a:r>
          </a:p>
          <a:p>
            <a:endParaRPr lang="it-IT" sz="1200" dirty="0"/>
          </a:p>
          <a:p>
            <a:r>
              <a:rPr lang="it-IT" sz="1200" dirty="0"/>
              <a:t>        /* </a:t>
            </a:r>
            <a:r>
              <a:rPr lang="it-IT" sz="1200" dirty="0" err="1"/>
              <a:t>Creation</a:t>
            </a:r>
            <a:r>
              <a:rPr lang="it-IT" sz="1200" dirty="0"/>
              <a:t> div for </a:t>
            </a:r>
            <a:r>
              <a:rPr lang="it-IT" sz="1200" dirty="0" err="1"/>
              <a:t>address</a:t>
            </a:r>
            <a:r>
              <a:rPr lang="it-IT" sz="1200" dirty="0"/>
              <a:t> and </a:t>
            </a:r>
            <a:r>
              <a:rPr lang="it-IT" sz="1200" dirty="0" err="1"/>
              <a:t>description</a:t>
            </a:r>
            <a:r>
              <a:rPr lang="it-IT" sz="1200" dirty="0"/>
              <a:t> */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address</a:t>
            </a:r>
            <a:r>
              <a:rPr lang="it-IT" sz="1200" dirty="0"/>
              <a:t> = </a:t>
            </a:r>
            <a:r>
              <a:rPr lang="it-IT" sz="1200" dirty="0" err="1"/>
              <a:t>document.createElement</a:t>
            </a:r>
            <a:r>
              <a:rPr lang="it-IT" sz="1200" dirty="0"/>
              <a:t>("div");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address.textContent</a:t>
            </a:r>
            <a:r>
              <a:rPr lang="it-IT" sz="1200" dirty="0"/>
              <a:t> = </a:t>
            </a:r>
            <a:r>
              <a:rPr lang="it-IT" sz="1200" dirty="0" err="1"/>
              <a:t>obj.address</a:t>
            </a:r>
            <a:r>
              <a:rPr lang="it-IT" sz="1200" dirty="0"/>
              <a:t>;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text.appendChild</a:t>
            </a:r>
            <a:r>
              <a:rPr lang="it-IT" sz="1200" dirty="0"/>
              <a:t>(</a:t>
            </a:r>
            <a:r>
              <a:rPr lang="it-IT" sz="1200" dirty="0" err="1"/>
              <a:t>address</a:t>
            </a:r>
            <a:r>
              <a:rPr lang="it-IT" sz="1200" dirty="0"/>
              <a:t>);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description</a:t>
            </a:r>
            <a:r>
              <a:rPr lang="it-IT" sz="1200" dirty="0"/>
              <a:t> = </a:t>
            </a:r>
            <a:r>
              <a:rPr lang="it-IT" sz="1200" dirty="0" err="1"/>
              <a:t>document.createElement</a:t>
            </a:r>
            <a:r>
              <a:rPr lang="it-IT" sz="1200" dirty="0"/>
              <a:t>("div");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description.textContent</a:t>
            </a:r>
            <a:r>
              <a:rPr lang="it-IT" sz="1200" dirty="0"/>
              <a:t> = </a:t>
            </a:r>
            <a:r>
              <a:rPr lang="it-IT" sz="1200" dirty="0" err="1"/>
              <a:t>obj.description</a:t>
            </a:r>
            <a:r>
              <a:rPr lang="it-IT" sz="1200" dirty="0"/>
              <a:t>;</a:t>
            </a:r>
          </a:p>
          <a:p>
            <a:r>
              <a:rPr lang="it-IT" sz="1200" dirty="0"/>
              <a:t>        </a:t>
            </a:r>
            <a:r>
              <a:rPr lang="it-IT" sz="1200" dirty="0" err="1"/>
              <a:t>text.appendChild</a:t>
            </a:r>
            <a:r>
              <a:rPr lang="it-IT" sz="1200" dirty="0"/>
              <a:t>(</a:t>
            </a:r>
            <a:r>
              <a:rPr lang="it-IT" sz="1200" dirty="0" err="1"/>
              <a:t>description</a:t>
            </a:r>
            <a:r>
              <a:rPr lang="it-IT" sz="1200" dirty="0"/>
              <a:t>);</a:t>
            </a:r>
          </a:p>
          <a:p>
            <a:r>
              <a:rPr lang="it-IT" sz="1200" dirty="0"/>
              <a:t>    }</a:t>
            </a:r>
          </a:p>
          <a:p>
            <a:r>
              <a:rPr lang="it-IT" sz="1200" dirty="0"/>
              <a:t>}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C5A323D9-72E5-4B7C-B604-186F31A79109}"/>
              </a:ext>
            </a:extLst>
          </p:cNvPr>
          <p:cNvSpPr/>
          <p:nvPr/>
        </p:nvSpPr>
        <p:spPr>
          <a:xfrm>
            <a:off x="3669812" y="3648603"/>
            <a:ext cx="606267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F27297FD-ECA0-4E89-936D-A800D2A63792}"/>
              </a:ext>
            </a:extLst>
          </p:cNvPr>
          <p:cNvSpPr/>
          <p:nvPr/>
        </p:nvSpPr>
        <p:spPr>
          <a:xfrm>
            <a:off x="7539732" y="3789194"/>
            <a:ext cx="752382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6287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1038544-5FDF-4BCD-805B-F7590BED5898}"/>
              </a:ext>
            </a:extLst>
          </p:cNvPr>
          <p:cNvSpPr txBox="1">
            <a:spLocks/>
          </p:cNvSpPr>
          <p:nvPr/>
        </p:nvSpPr>
        <p:spPr>
          <a:xfrm>
            <a:off x="378780" y="0"/>
            <a:ext cx="6093041" cy="1251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Codice JS</a:t>
            </a:r>
          </a:p>
          <a:p>
            <a:pPr algn="ctr"/>
            <a:r>
              <a:rPr lang="it-IT" dirty="0"/>
              <a:t>(Informazioni dei contenuti)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AAF851C-CD85-4185-9746-65BFF10323B5}"/>
              </a:ext>
            </a:extLst>
          </p:cNvPr>
          <p:cNvSpPr txBox="1"/>
          <p:nvPr/>
        </p:nvSpPr>
        <p:spPr>
          <a:xfrm>
            <a:off x="98394" y="1412225"/>
            <a:ext cx="1199521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const</a:t>
            </a:r>
            <a:r>
              <a:rPr lang="it-IT" sz="1600" dirty="0"/>
              <a:t> LIST_RESTAURANTS = [</a:t>
            </a:r>
          </a:p>
          <a:p>
            <a:r>
              <a:rPr lang="it-IT" sz="1600" dirty="0"/>
              <a:t>    { name: "Osteria del Pesce", </a:t>
            </a:r>
            <a:r>
              <a:rPr lang="it-IT" sz="1600" dirty="0" err="1"/>
              <a:t>address</a:t>
            </a:r>
            <a:r>
              <a:rPr lang="it-IT" sz="1600" dirty="0"/>
              <a:t>: "Via Verdi 18", image: "Immagini/ristoranti0.jpg" , </a:t>
            </a:r>
            <a:r>
              <a:rPr lang="it-IT" sz="1600" dirty="0" err="1"/>
              <a:t>description</a:t>
            </a:r>
            <a:r>
              <a:rPr lang="it-IT" sz="1600" dirty="0"/>
              <a:t>: "L'Osteria del pesce </a:t>
            </a:r>
            <a:r>
              <a:rPr lang="it-IT" sz="1600" dirty="0" err="1"/>
              <a:t>e'</a:t>
            </a:r>
            <a:r>
              <a:rPr lang="it-IT" sz="1600" dirty="0"/>
              <a:t> un ristorante in cui il culto del pesce viene curato nel dettaglio, una cucina semplice ma gustosa. Piatti abbondanti, ricchi di </a:t>
            </a:r>
            <a:r>
              <a:rPr lang="it-IT" sz="1600" dirty="0" err="1"/>
              <a:t>varieta'</a:t>
            </a:r>
            <a:r>
              <a:rPr lang="it-IT" sz="1600" dirty="0"/>
              <a:t> di pesce di </a:t>
            </a:r>
            <a:r>
              <a:rPr lang="it-IT" sz="1600" dirty="0" err="1"/>
              <a:t>qualita'</a:t>
            </a:r>
            <a:r>
              <a:rPr lang="it-IT" sz="1600" dirty="0"/>
              <a:t>." },</a:t>
            </a:r>
          </a:p>
          <a:p>
            <a:r>
              <a:rPr lang="it-IT" sz="1600" dirty="0"/>
              <a:t>    { name: "</a:t>
            </a:r>
            <a:r>
              <a:rPr lang="it-IT" sz="1600" dirty="0" err="1"/>
              <a:t>Orient</a:t>
            </a:r>
            <a:r>
              <a:rPr lang="it-IT" sz="1600" dirty="0"/>
              <a:t> Express", </a:t>
            </a:r>
            <a:r>
              <a:rPr lang="it-IT" sz="1600" dirty="0" err="1"/>
              <a:t>address</a:t>
            </a:r>
            <a:r>
              <a:rPr lang="it-IT" sz="1600" dirty="0"/>
              <a:t>: "Via Pisa 7", image: "Immagini/ristoranti1.jpg", </a:t>
            </a:r>
            <a:r>
              <a:rPr lang="it-IT" sz="1600" dirty="0" err="1"/>
              <a:t>description</a:t>
            </a:r>
            <a:r>
              <a:rPr lang="it-IT" sz="1600" dirty="0"/>
              <a:t>: "Riscoprite il piacere di viaggiare in treno mentre attraversate le </a:t>
            </a:r>
            <a:r>
              <a:rPr lang="it-IT" sz="1600" dirty="0" err="1"/>
              <a:t>citta'</a:t>
            </a:r>
            <a:r>
              <a:rPr lang="it-IT" sz="1600" dirty="0"/>
              <a:t> </a:t>
            </a:r>
            <a:r>
              <a:rPr lang="it-IT" sz="1600" dirty="0" err="1"/>
              <a:t>piu'</a:t>
            </a:r>
            <a:r>
              <a:rPr lang="it-IT" sz="1600" dirty="0"/>
              <a:t> affascinanti d'Europa." },</a:t>
            </a:r>
          </a:p>
          <a:p>
            <a:r>
              <a:rPr lang="it-IT" sz="1600" dirty="0"/>
              <a:t>    { name: "</a:t>
            </a:r>
            <a:r>
              <a:rPr lang="it-IT" sz="1600" dirty="0" err="1"/>
              <a:t>Pataclara</a:t>
            </a:r>
            <a:r>
              <a:rPr lang="it-IT" sz="1600" dirty="0"/>
              <a:t>", </a:t>
            </a:r>
            <a:r>
              <a:rPr lang="it-IT" sz="1600" dirty="0" err="1"/>
              <a:t>address</a:t>
            </a:r>
            <a:r>
              <a:rPr lang="it-IT" sz="1600" dirty="0"/>
              <a:t>: "Via Roma 53", image: "Immagini/ristoranti2.jpg", </a:t>
            </a:r>
            <a:r>
              <a:rPr lang="it-IT" sz="1600" dirty="0" err="1"/>
              <a:t>description</a:t>
            </a:r>
            <a:r>
              <a:rPr lang="it-IT" sz="1600" dirty="0"/>
              <a:t>: "Locale piccolo e tranquillo con cucina ricercata. Ottimo servizio al tavolo del cameriere e le sue proposte sui vini da abbinare. Scelta del </a:t>
            </a:r>
            <a:r>
              <a:rPr lang="it-IT" sz="1600" dirty="0" err="1"/>
              <a:t>menu'</a:t>
            </a:r>
            <a:r>
              <a:rPr lang="it-IT" sz="1600" dirty="0"/>
              <a:t> molto buona con un paio di pietanze fuori </a:t>
            </a:r>
            <a:r>
              <a:rPr lang="it-IT" sz="1600" dirty="0" err="1"/>
              <a:t>menu'</a:t>
            </a:r>
            <a:r>
              <a:rPr lang="it-IT" sz="1600" dirty="0"/>
              <a:t> assolutamente da assaggiare." },</a:t>
            </a:r>
          </a:p>
          <a:p>
            <a:r>
              <a:rPr lang="it-IT" sz="1600" dirty="0"/>
              <a:t>    { name: "French </a:t>
            </a:r>
            <a:r>
              <a:rPr lang="it-IT" sz="1600" dirty="0" err="1"/>
              <a:t>Laundry</a:t>
            </a:r>
            <a:r>
              <a:rPr lang="it-IT" sz="1600" dirty="0"/>
              <a:t>", </a:t>
            </a:r>
            <a:r>
              <a:rPr lang="it-IT" sz="1600" dirty="0" err="1"/>
              <a:t>address</a:t>
            </a:r>
            <a:r>
              <a:rPr lang="it-IT" sz="1600" dirty="0"/>
              <a:t>: "Via Etna 21", image: "Immagini/ristoranti3.jpg", </a:t>
            </a:r>
            <a:r>
              <a:rPr lang="it-IT" sz="1600" dirty="0" err="1"/>
              <a:t>description</a:t>
            </a:r>
            <a:r>
              <a:rPr lang="it-IT" sz="1600" dirty="0"/>
              <a:t>: "Uno chef di alto livello, cibo fantastico, la pasticceria sublime e il servizio accurato. Un esperienza indimenticabile." },</a:t>
            </a:r>
          </a:p>
          <a:p>
            <a:r>
              <a:rPr lang="it-IT" sz="1600" dirty="0"/>
              <a:t>    { name: "Pizza Pazza", </a:t>
            </a:r>
            <a:r>
              <a:rPr lang="it-IT" sz="1600" dirty="0" err="1"/>
              <a:t>address</a:t>
            </a:r>
            <a:r>
              <a:rPr lang="it-IT" sz="1600" dirty="0"/>
              <a:t>: "Via Empedocle 36", image: "Immagini/ristoranti4.jpg", </a:t>
            </a:r>
            <a:r>
              <a:rPr lang="it-IT" sz="1600" dirty="0" err="1"/>
              <a:t>description</a:t>
            </a:r>
            <a:r>
              <a:rPr lang="it-IT" sz="1600" dirty="0"/>
              <a:t>: "Personale gentile e disponibile, pizzaioli bravissimi, pizza buonissima e a buon prezzo. Ottima pizzeria !" },</a:t>
            </a:r>
          </a:p>
          <a:p>
            <a:r>
              <a:rPr lang="it-IT" sz="1600" dirty="0"/>
              <a:t>    { name: "Ai </a:t>
            </a:r>
            <a:r>
              <a:rPr lang="it-IT" sz="1600" dirty="0" err="1"/>
              <a:t>Spaghettari</a:t>
            </a:r>
            <a:r>
              <a:rPr lang="it-IT" sz="1600" dirty="0"/>
              <a:t>", </a:t>
            </a:r>
            <a:r>
              <a:rPr lang="it-IT" sz="1600" dirty="0" err="1"/>
              <a:t>address</a:t>
            </a:r>
            <a:r>
              <a:rPr lang="it-IT" sz="1600" dirty="0"/>
              <a:t>: "Via Roma 6", image: "Immagini/ristoranti5.jpg", </a:t>
            </a:r>
            <a:r>
              <a:rPr lang="it-IT" sz="1600" dirty="0" err="1"/>
              <a:t>description</a:t>
            </a:r>
            <a:r>
              <a:rPr lang="it-IT" sz="1600" dirty="0"/>
              <a:t>: "Ristorante piacevole, personale cortese, cibo di ottima </a:t>
            </a:r>
            <a:r>
              <a:rPr lang="it-IT" sz="1600" dirty="0" err="1"/>
              <a:t>qualita'</a:t>
            </a:r>
            <a:r>
              <a:rPr lang="it-IT" sz="1600" dirty="0"/>
              <a:t>, sia </a:t>
            </a:r>
            <a:r>
              <a:rPr lang="it-IT" sz="1600" dirty="0" err="1"/>
              <a:t>specialita'</a:t>
            </a:r>
            <a:r>
              <a:rPr lang="it-IT" sz="1600" dirty="0"/>
              <a:t> romane che </a:t>
            </a:r>
            <a:r>
              <a:rPr lang="it-IT" sz="1600" dirty="0" err="1"/>
              <a:t>menu'</a:t>
            </a:r>
            <a:r>
              <a:rPr lang="it-IT" sz="1600" dirty="0"/>
              <a:t> di pesce. Prezzi leggermente </a:t>
            </a:r>
            <a:r>
              <a:rPr lang="it-IT" sz="1600" dirty="0" err="1"/>
              <a:t>piu'</a:t>
            </a:r>
            <a:r>
              <a:rPr lang="it-IT" sz="1600" dirty="0"/>
              <a:t> cari di altri ristoranti ma ne vale davvero la pena !" },</a:t>
            </a:r>
          </a:p>
          <a:p>
            <a:r>
              <a:rPr lang="it-IT" sz="1600" dirty="0"/>
              <a:t>    { name: "La Porta", </a:t>
            </a:r>
            <a:r>
              <a:rPr lang="it-IT" sz="1600" dirty="0" err="1"/>
              <a:t>address</a:t>
            </a:r>
            <a:r>
              <a:rPr lang="it-IT" sz="1600" dirty="0"/>
              <a:t>: "Via Bologna 10", image: "Immagini/ristoranti6.jpg", </a:t>
            </a:r>
            <a:r>
              <a:rPr lang="it-IT" sz="1600" dirty="0" err="1"/>
              <a:t>description</a:t>
            </a:r>
            <a:r>
              <a:rPr lang="it-IT" sz="1600" dirty="0"/>
              <a:t>: "Staff preparato e veloce, piatti fatti alla perfezione. Ristorante molto raffinato, le porzioni sono abbondanti e l' abbinamento con i vini </a:t>
            </a:r>
            <a:r>
              <a:rPr lang="it-IT" sz="1600" dirty="0" err="1"/>
              <a:t>e'</a:t>
            </a:r>
            <a:r>
              <a:rPr lang="it-IT" sz="1600" dirty="0"/>
              <a:t> perfetto. Da provare assolutamente !" },</a:t>
            </a:r>
          </a:p>
          <a:p>
            <a:r>
              <a:rPr lang="it-IT" sz="1600" dirty="0"/>
              <a:t>    { name: "Morelli", </a:t>
            </a:r>
            <a:r>
              <a:rPr lang="it-IT" sz="1600" dirty="0" err="1"/>
              <a:t>address</a:t>
            </a:r>
            <a:r>
              <a:rPr lang="it-IT" sz="1600" dirty="0"/>
              <a:t>: "Via Milano 42", image: "Immagini/ristoranti7.jpg", </a:t>
            </a:r>
            <a:r>
              <a:rPr lang="it-IT" sz="1600" dirty="0" err="1"/>
              <a:t>description</a:t>
            </a:r>
            <a:r>
              <a:rPr lang="it-IT" sz="1600" dirty="0"/>
              <a:t>: "Bellissima e raffinata location che permette di scegliere sale raffinate ed eleganti o sale interne ed esterne stile bistrot raffinato. </a:t>
            </a:r>
            <a:r>
              <a:rPr lang="it-IT" sz="1600" dirty="0" err="1"/>
              <a:t>Qualita'</a:t>
            </a:r>
            <a:r>
              <a:rPr lang="it-IT" sz="1600" dirty="0"/>
              <a:t> dei piatti eccelsa, ampia e molto valida carta dei vini, personale simpatico e cordiale. Da consigliare !" },</a:t>
            </a:r>
          </a:p>
          <a:p>
            <a:r>
              <a:rPr lang="it-IT" sz="1600" dirty="0"/>
              <a:t>];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B30803B-7047-4589-9DB2-3ACBA94655DC}"/>
              </a:ext>
            </a:extLst>
          </p:cNvPr>
          <p:cNvSpPr txBox="1"/>
          <p:nvPr/>
        </p:nvSpPr>
        <p:spPr>
          <a:xfrm>
            <a:off x="7460944" y="358857"/>
            <a:ext cx="378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Lista di oggetti con le relative proprietà e i valori al loro interno</a:t>
            </a:r>
          </a:p>
        </p:txBody>
      </p:sp>
    </p:spTree>
    <p:extLst>
      <p:ext uri="{BB962C8B-B14F-4D97-AF65-F5344CB8AC3E}">
        <p14:creationId xmlns:p14="http://schemas.microsoft.com/office/powerpoint/2010/main" val="367746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98238A3-1F62-4C6B-B7C6-B092E605E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7" y="101938"/>
            <a:ext cx="5790425" cy="665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4004"/>
            <a:ext cx="4037834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(Sezione Nascosta)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B07B554-D5F8-427E-8D9C-9F78FB8E9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624" y="1084004"/>
            <a:ext cx="7883088" cy="364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1915129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5421C18-C176-4390-81B5-1D670755BABB}"/>
              </a:ext>
            </a:extLst>
          </p:cNvPr>
          <p:cNvSpPr txBox="1">
            <a:spLocks/>
          </p:cNvSpPr>
          <p:nvPr/>
        </p:nvSpPr>
        <p:spPr>
          <a:xfrm>
            <a:off x="418225" y="2294976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4000">
                <a:solidFill>
                  <a:srgbClr val="FFFFFF"/>
                </a:solidFill>
              </a:rPr>
              <a:t>Menù navigazione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324CBA3-0ABE-4321-81BC-85917645B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729" y="5115089"/>
            <a:ext cx="7912877" cy="287490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B21DC0D-5815-4F9F-8DC2-18E164B00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729" y="421550"/>
            <a:ext cx="7840390" cy="355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8CE23E-D598-4495-B5C3-B041D8F5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6000" cy="1156886"/>
          </a:xfrm>
        </p:spPr>
        <p:txBody>
          <a:bodyPr/>
          <a:lstStyle/>
          <a:p>
            <a:pPr algn="ctr"/>
            <a:r>
              <a:rPr lang="it-IT" dirty="0"/>
              <a:t>Codice 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4B47FA-EB45-4A6E-AE92-F6F693C08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6" y="1156886"/>
            <a:ext cx="4687410" cy="546420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&lt;</a:t>
            </a:r>
            <a:r>
              <a:rPr lang="it-IT" dirty="0" err="1"/>
              <a:t>header</a:t>
            </a:r>
            <a:r>
              <a:rPr lang="it-IT" dirty="0"/>
              <a:t>&gt;</a:t>
            </a:r>
          </a:p>
          <a:p>
            <a:pPr marL="0" indent="0">
              <a:buNone/>
            </a:pPr>
            <a:r>
              <a:rPr lang="it-IT" dirty="0"/>
              <a:t>            &lt;</a:t>
            </a:r>
            <a:r>
              <a:rPr lang="it-IT" dirty="0" err="1"/>
              <a:t>nav</a:t>
            </a:r>
            <a:r>
              <a:rPr lang="it-IT" dirty="0"/>
              <a:t>&gt;</a:t>
            </a:r>
          </a:p>
          <a:p>
            <a:pPr marL="0" indent="0">
              <a:buNone/>
            </a:pPr>
            <a:r>
              <a:rPr lang="it-IT" dirty="0"/>
              <a:t>                &lt;a </a:t>
            </a:r>
            <a:r>
              <a:rPr lang="it-IT" dirty="0" err="1"/>
              <a:t>href</a:t>
            </a:r>
            <a:r>
              <a:rPr lang="it-IT" dirty="0"/>
              <a:t>=""&gt;&lt;strong&gt;HOME&lt;/strong&gt;&lt;/a&gt;</a:t>
            </a:r>
          </a:p>
          <a:p>
            <a:pPr marL="0" indent="0">
              <a:buNone/>
            </a:pPr>
            <a:r>
              <a:rPr lang="it-IT" dirty="0"/>
              <a:t>                &lt;a </a:t>
            </a:r>
            <a:r>
              <a:rPr lang="it-IT" dirty="0" err="1"/>
              <a:t>href</a:t>
            </a:r>
            <a:r>
              <a:rPr lang="it-IT" dirty="0"/>
              <a:t>=""&gt;&lt;strong&gt;RISTORANTI&lt;/strong&gt;&lt;/a&gt;</a:t>
            </a:r>
          </a:p>
          <a:p>
            <a:pPr marL="0" indent="0">
              <a:buNone/>
            </a:pPr>
            <a:r>
              <a:rPr lang="it-IT" dirty="0"/>
              <a:t>                &lt;a </a:t>
            </a:r>
            <a:r>
              <a:rPr lang="it-IT" dirty="0" err="1"/>
              <a:t>href</a:t>
            </a:r>
            <a:r>
              <a:rPr lang="it-IT" dirty="0"/>
              <a:t>=""&gt;&lt;strong&gt;FORNITORI&lt;/strong&gt;&lt;/a&gt;</a:t>
            </a:r>
          </a:p>
          <a:p>
            <a:pPr marL="0" indent="0">
              <a:buNone/>
            </a:pPr>
            <a:r>
              <a:rPr lang="it-IT" dirty="0"/>
              <a:t>                &lt;a </a:t>
            </a:r>
            <a:r>
              <a:rPr lang="it-IT" dirty="0" err="1"/>
              <a:t>href</a:t>
            </a:r>
            <a:r>
              <a:rPr lang="it-IT" dirty="0"/>
              <a:t>=""&gt;&lt;strong&gt;PRODOTTI&lt;/strong&gt;&lt;/a&gt;</a:t>
            </a:r>
          </a:p>
          <a:p>
            <a:pPr marL="0" indent="0">
              <a:buNone/>
            </a:pPr>
            <a:r>
              <a:rPr lang="it-IT" dirty="0"/>
              <a:t>            &lt;/</a:t>
            </a:r>
            <a:r>
              <a:rPr lang="it-IT" dirty="0" err="1"/>
              <a:t>nav</a:t>
            </a:r>
            <a:r>
              <a:rPr lang="it-IT" dirty="0"/>
              <a:t>&gt;</a:t>
            </a:r>
          </a:p>
          <a:p>
            <a:pPr marL="0" indent="0">
              <a:buNone/>
            </a:pPr>
            <a:r>
              <a:rPr lang="it-IT" dirty="0"/>
              <a:t>            &lt;div id="menu"&gt;</a:t>
            </a:r>
          </a:p>
          <a:p>
            <a:pPr marL="0" indent="0">
              <a:buNone/>
            </a:pPr>
            <a:r>
              <a:rPr lang="it-IT" dirty="0"/>
              <a:t>                &lt;div&gt;&lt;/div&gt;</a:t>
            </a:r>
          </a:p>
          <a:p>
            <a:pPr marL="0" indent="0">
              <a:buNone/>
            </a:pPr>
            <a:r>
              <a:rPr lang="it-IT" dirty="0"/>
              <a:t>                &lt;div&gt;&lt;/div&gt;</a:t>
            </a:r>
          </a:p>
          <a:p>
            <a:pPr marL="0" indent="0">
              <a:buNone/>
            </a:pPr>
            <a:r>
              <a:rPr lang="it-IT" dirty="0"/>
              <a:t>                &lt;div&gt;&lt;/div&gt;</a:t>
            </a:r>
          </a:p>
          <a:p>
            <a:pPr marL="0" indent="0">
              <a:buNone/>
            </a:pPr>
            <a:r>
              <a:rPr lang="it-IT" dirty="0"/>
              <a:t>            &lt;/div&gt;</a:t>
            </a:r>
          </a:p>
          <a:p>
            <a:pPr marL="0" indent="0">
              <a:buNone/>
            </a:pPr>
            <a:r>
              <a:rPr lang="it-IT" dirty="0"/>
              <a:t>            &lt;div id="overlay"&gt; &lt;!-- Overlay --&gt; &lt;/div&gt;</a:t>
            </a:r>
          </a:p>
          <a:p>
            <a:pPr marL="0" indent="0">
              <a:buNone/>
            </a:pPr>
            <a:r>
              <a:rPr lang="it-IT" dirty="0"/>
              <a:t>            &lt;div id="id_1"&gt;</a:t>
            </a:r>
          </a:p>
          <a:p>
            <a:pPr marL="0" indent="0">
              <a:buNone/>
            </a:pPr>
            <a:r>
              <a:rPr lang="it-IT" dirty="0"/>
              <a:t>                &lt;strong&gt;Catena di&lt;/</a:t>
            </a:r>
            <a:r>
              <a:rPr lang="it-IT" dirty="0" err="1"/>
              <a:t>br</a:t>
            </a:r>
            <a:r>
              <a:rPr lang="it-IT" dirty="0"/>
              <a:t>&gt;Ristoranti&lt;/strong&gt;</a:t>
            </a:r>
          </a:p>
          <a:p>
            <a:pPr marL="0" indent="0">
              <a:buNone/>
            </a:pPr>
            <a:r>
              <a:rPr lang="it-IT" dirty="0"/>
              <a:t>            &lt;/div&gt;</a:t>
            </a:r>
          </a:p>
          <a:p>
            <a:pPr marL="0" indent="0">
              <a:buNone/>
            </a:pPr>
            <a:r>
              <a:rPr lang="it-IT" dirty="0"/>
              <a:t>            &lt;div id="id_2"&gt;</a:t>
            </a:r>
          </a:p>
          <a:p>
            <a:pPr marL="0" indent="0">
              <a:buNone/>
            </a:pPr>
            <a:r>
              <a:rPr lang="it-IT" dirty="0"/>
              <a:t>                &lt;strong&gt;RISTORANTI&lt;/strong&gt;</a:t>
            </a:r>
          </a:p>
          <a:p>
            <a:pPr marL="0" indent="0">
              <a:buNone/>
            </a:pPr>
            <a:r>
              <a:rPr lang="it-IT" dirty="0"/>
              <a:t>            &lt;/div&gt;</a:t>
            </a:r>
          </a:p>
          <a:p>
            <a:pPr marL="0" indent="0">
              <a:buNone/>
            </a:pPr>
            <a:r>
              <a:rPr lang="it-IT" dirty="0"/>
              <a:t>        &lt;/</a:t>
            </a:r>
            <a:r>
              <a:rPr lang="it-IT" dirty="0" err="1"/>
              <a:t>header</a:t>
            </a:r>
            <a:r>
              <a:rPr lang="it-IT" dirty="0"/>
              <a:t>&gt;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A1038544-5FDF-4BCD-805B-F7590BED5898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96000" cy="1156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Codice CSS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12DCA5B3-DA13-4AE1-A71B-ABA1E60E46F2}"/>
              </a:ext>
            </a:extLst>
          </p:cNvPr>
          <p:cNvSpPr txBox="1">
            <a:spLocks/>
          </p:cNvSpPr>
          <p:nvPr/>
        </p:nvSpPr>
        <p:spPr>
          <a:xfrm>
            <a:off x="5255582" y="753521"/>
            <a:ext cx="6936419" cy="6104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body {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margin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0px;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border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3px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solid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darkgrey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background-image: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(Immagini/ristoranti.jpg);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background-size: cover;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background-position: center;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display: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flex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flex-direction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column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border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-bottom: 2px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solid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darkgrey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position: relative;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it-I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#overlay {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background-color: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rgba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(0, 0, 0, 0.3);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position: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absolute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width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100%;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100%;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003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8BE1A2-8816-41CA-B696-687CB5F1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598" y="1"/>
            <a:ext cx="5631402" cy="1020930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Continuo Codice CSS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C118BF-6F59-498C-B411-C54D79744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1429" y="1020931"/>
            <a:ext cx="4530571" cy="5837069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#id_1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margin</a:t>
            </a:r>
            <a:r>
              <a:rPr lang="it-IT" sz="1200" dirty="0"/>
              <a:t>-top: 40px;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margin-left</a:t>
            </a:r>
            <a:r>
              <a:rPr lang="it-IT" sz="1200" dirty="0"/>
              <a:t>: 10px;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}</a:t>
            </a:r>
          </a:p>
          <a:p>
            <a:pPr marL="0" indent="0">
              <a:buNone/>
            </a:pPr>
            <a:r>
              <a:rPr lang="it-IT" sz="1200" dirty="0"/>
              <a:t>#id_1 strong {</a:t>
            </a:r>
          </a:p>
          <a:p>
            <a:pPr marL="0" indent="0">
              <a:buNone/>
            </a:pPr>
            <a:r>
              <a:rPr lang="it-IT" sz="1200" dirty="0"/>
              <a:t>    font-size: </a:t>
            </a:r>
            <a:r>
              <a:rPr lang="it-IT" sz="1200" dirty="0" err="1"/>
              <a:t>calc</a:t>
            </a:r>
            <a:r>
              <a:rPr lang="it-IT" sz="1200" dirty="0"/>
              <a:t>(30px + 5vw);</a:t>
            </a:r>
          </a:p>
          <a:p>
            <a:pPr marL="0" indent="0">
              <a:buNone/>
            </a:pPr>
            <a:r>
              <a:rPr lang="it-IT" sz="1200" dirty="0"/>
              <a:t>    font-family: '</a:t>
            </a:r>
            <a:r>
              <a:rPr lang="it-IT" sz="1200" dirty="0" err="1"/>
              <a:t>Dela</a:t>
            </a:r>
            <a:r>
              <a:rPr lang="it-IT" sz="1200" dirty="0"/>
              <a:t> </a:t>
            </a:r>
            <a:r>
              <a:rPr lang="it-IT" sz="1200" dirty="0" err="1"/>
              <a:t>Gothic</a:t>
            </a:r>
            <a:r>
              <a:rPr lang="it-IT" sz="1200" dirty="0"/>
              <a:t> One', </a:t>
            </a:r>
            <a:r>
              <a:rPr lang="it-IT" sz="1200" dirty="0" err="1"/>
              <a:t>cursive</a:t>
            </a:r>
            <a:r>
              <a:rPr lang="it-IT" sz="1200" dirty="0"/>
              <a:t>;</a:t>
            </a:r>
          </a:p>
          <a:p>
            <a:pPr marL="0" indent="0">
              <a:buNone/>
            </a:pPr>
            <a:r>
              <a:rPr lang="it-IT" sz="1200" dirty="0"/>
              <a:t>    color: red;</a:t>
            </a:r>
          </a:p>
          <a:p>
            <a:pPr marL="0" indent="0">
              <a:buNone/>
            </a:pPr>
            <a:r>
              <a:rPr lang="it-IT" sz="1200" dirty="0"/>
              <a:t>}</a:t>
            </a:r>
          </a:p>
          <a:p>
            <a:pPr marL="0" indent="0">
              <a:buNone/>
            </a:pPr>
            <a:r>
              <a:rPr lang="it-IT" sz="1200" dirty="0"/>
              <a:t>#id_2 {</a:t>
            </a:r>
          </a:p>
          <a:p>
            <a:pPr marL="0" indent="0">
              <a:buNone/>
            </a:pPr>
            <a:r>
              <a:rPr lang="it-IT" sz="1200" dirty="0"/>
              <a:t>    </a:t>
            </a:r>
            <a:r>
              <a:rPr lang="it-IT" sz="1200" dirty="0" err="1"/>
              <a:t>margin</a:t>
            </a:r>
            <a:r>
              <a:rPr lang="it-IT" sz="1200" dirty="0"/>
              <a:t>-top: </a:t>
            </a:r>
            <a:r>
              <a:rPr lang="it-IT" sz="1200" dirty="0" err="1"/>
              <a:t>calc</a:t>
            </a:r>
            <a:r>
              <a:rPr lang="it-IT" sz="1200" dirty="0"/>
              <a:t>(160px + 5vw);</a:t>
            </a:r>
          </a:p>
          <a:p>
            <a:pPr marL="0" indent="0">
              <a:buNone/>
            </a:pPr>
            <a:r>
              <a:rPr lang="it-IT" sz="1200" dirty="0"/>
              <a:t>    </a:t>
            </a:r>
            <a:r>
              <a:rPr lang="it-IT" sz="1200" dirty="0" err="1"/>
              <a:t>margin-left</a:t>
            </a:r>
            <a:r>
              <a:rPr lang="it-IT" sz="1200" dirty="0"/>
              <a:t>: 10px;</a:t>
            </a:r>
          </a:p>
          <a:p>
            <a:pPr marL="0" indent="0">
              <a:buNone/>
            </a:pPr>
            <a:r>
              <a:rPr lang="it-IT" sz="1200" dirty="0"/>
              <a:t>}</a:t>
            </a:r>
          </a:p>
          <a:p>
            <a:pPr marL="0" indent="0">
              <a:buNone/>
            </a:pPr>
            <a:r>
              <a:rPr lang="it-IT" sz="1200" dirty="0"/>
              <a:t>#id_2 strong {</a:t>
            </a:r>
          </a:p>
          <a:p>
            <a:pPr marL="0" indent="0">
              <a:buNone/>
            </a:pPr>
            <a:r>
              <a:rPr lang="it-IT" sz="1200" dirty="0"/>
              <a:t>    font-size: </a:t>
            </a:r>
            <a:r>
              <a:rPr lang="it-IT" sz="1200" dirty="0" err="1"/>
              <a:t>calc</a:t>
            </a:r>
            <a:r>
              <a:rPr lang="it-IT" sz="1200" dirty="0"/>
              <a:t>(10px + 5vw);</a:t>
            </a:r>
          </a:p>
          <a:p>
            <a:pPr marL="0" indent="0">
              <a:buNone/>
            </a:pPr>
            <a:r>
              <a:rPr lang="it-IT" sz="1200" dirty="0"/>
              <a:t>    </a:t>
            </a:r>
            <a:r>
              <a:rPr lang="it-IT" sz="1200" dirty="0" err="1"/>
              <a:t>border-radius</a:t>
            </a:r>
            <a:r>
              <a:rPr lang="it-IT" sz="1200" dirty="0"/>
              <a:t>: 10px;</a:t>
            </a:r>
          </a:p>
          <a:p>
            <a:pPr marL="0" indent="0">
              <a:buNone/>
            </a:pPr>
            <a:r>
              <a:rPr lang="it-IT" sz="1200" dirty="0"/>
              <a:t>    background-color: </a:t>
            </a:r>
            <a:r>
              <a:rPr lang="it-IT" sz="1200" dirty="0" err="1"/>
              <a:t>rgba</a:t>
            </a:r>
            <a:r>
              <a:rPr lang="it-IT" sz="1200" dirty="0"/>
              <a:t>(149, 95, 32, 0.6);</a:t>
            </a:r>
          </a:p>
          <a:p>
            <a:pPr marL="0" indent="0">
              <a:buNone/>
            </a:pPr>
            <a:r>
              <a:rPr lang="it-IT" sz="1200" dirty="0"/>
              <a:t>    color: white;</a:t>
            </a:r>
          </a:p>
          <a:p>
            <a:pPr marL="0" indent="0">
              <a:buNone/>
            </a:pPr>
            <a:r>
              <a:rPr lang="it-IT" sz="1200" dirty="0"/>
              <a:t>}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84B19D19-2396-40E6-89C1-6F2F655D0E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027285" cy="6209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200" dirty="0" err="1"/>
              <a:t>nav</a:t>
            </a:r>
            <a:r>
              <a:rPr lang="it-IT" sz="1200" dirty="0"/>
              <a:t>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background-color: </a:t>
            </a:r>
            <a:r>
              <a:rPr lang="it-IT" sz="1200" dirty="0" err="1"/>
              <a:t>rgb</a:t>
            </a:r>
            <a:r>
              <a:rPr lang="it-IT" sz="1200" dirty="0"/>
              <a:t>(220, 220, 220);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display: </a:t>
            </a:r>
            <a:r>
              <a:rPr lang="it-IT" sz="1200" dirty="0" err="1"/>
              <a:t>flex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justify-content</a:t>
            </a:r>
            <a:r>
              <a:rPr lang="it-IT" sz="1200" dirty="0"/>
              <a:t>: </a:t>
            </a:r>
            <a:r>
              <a:rPr lang="it-IT" sz="1200" dirty="0" err="1"/>
              <a:t>space-around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align</a:t>
            </a:r>
            <a:r>
              <a:rPr lang="it-IT" sz="1200" dirty="0"/>
              <a:t>-items: center;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height</a:t>
            </a:r>
            <a:r>
              <a:rPr lang="it-IT" sz="1200" dirty="0"/>
              <a:t>: 40px;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width</a:t>
            </a:r>
            <a:r>
              <a:rPr lang="it-IT" sz="1200" dirty="0"/>
              <a:t>: 95%;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left</a:t>
            </a:r>
            <a:r>
              <a:rPr lang="it-IT" sz="1200" dirty="0"/>
              <a:t>: 2%;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right</a:t>
            </a:r>
            <a:r>
              <a:rPr lang="it-IT" sz="1200" dirty="0"/>
              <a:t>: 2%;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border</a:t>
            </a:r>
            <a:r>
              <a:rPr lang="it-IT" sz="1200" dirty="0"/>
              <a:t>: 3px </a:t>
            </a:r>
            <a:r>
              <a:rPr lang="it-IT" sz="1200" dirty="0" err="1"/>
              <a:t>solid</a:t>
            </a:r>
            <a:r>
              <a:rPr lang="it-IT" sz="1200" dirty="0"/>
              <a:t> </a:t>
            </a:r>
            <a:r>
              <a:rPr lang="it-IT" sz="1200" dirty="0" err="1"/>
              <a:t>darkgrey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position: </a:t>
            </a:r>
            <a:r>
              <a:rPr lang="it-IT" sz="1200" dirty="0" err="1"/>
              <a:t>fixed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z-index: 100;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}</a:t>
            </a:r>
            <a:br>
              <a:rPr lang="it-IT" sz="1200" dirty="0"/>
            </a:br>
            <a:r>
              <a:rPr lang="it-IT" sz="1200" dirty="0" err="1"/>
              <a:t>nav</a:t>
            </a:r>
            <a:r>
              <a:rPr lang="it-IT" sz="1200" dirty="0"/>
              <a:t> a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color: </a:t>
            </a:r>
            <a:r>
              <a:rPr lang="it-IT" sz="1200" dirty="0" err="1"/>
              <a:t>rgb</a:t>
            </a:r>
            <a:r>
              <a:rPr lang="it-IT" sz="1200" dirty="0"/>
              <a:t>(100, 100, 100);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font-size: </a:t>
            </a:r>
            <a:r>
              <a:rPr lang="it-IT" sz="1200" dirty="0" err="1"/>
              <a:t>calc</a:t>
            </a:r>
            <a:r>
              <a:rPr lang="it-IT" sz="1200" dirty="0"/>
              <a:t>(8px + 1vw);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text-</a:t>
            </a:r>
            <a:r>
              <a:rPr lang="it-IT" sz="1200" dirty="0" err="1"/>
              <a:t>decoration</a:t>
            </a:r>
            <a:r>
              <a:rPr lang="it-IT" sz="1200" dirty="0"/>
              <a:t>: none;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}</a:t>
            </a:r>
            <a:br>
              <a:rPr lang="it-IT" sz="1200" dirty="0"/>
            </a:br>
            <a:r>
              <a:rPr lang="it-IT" sz="1200" dirty="0" err="1"/>
              <a:t>nav</a:t>
            </a:r>
            <a:r>
              <a:rPr lang="it-IT" sz="1200" dirty="0"/>
              <a:t> a:hover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color: black;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text-</a:t>
            </a:r>
            <a:r>
              <a:rPr lang="it-IT" sz="1200" dirty="0" err="1"/>
              <a:t>decoration</a:t>
            </a:r>
            <a:r>
              <a:rPr lang="it-IT" sz="1200" dirty="0"/>
              <a:t>: </a:t>
            </a:r>
            <a:r>
              <a:rPr lang="it-IT" sz="1200" dirty="0" err="1"/>
              <a:t>underline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}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B862019-0BBD-452B-BBFF-3D3493DFB7D1}"/>
              </a:ext>
            </a:extLst>
          </p:cNvPr>
          <p:cNvSpPr txBox="1">
            <a:spLocks/>
          </p:cNvSpPr>
          <p:nvPr/>
        </p:nvSpPr>
        <p:spPr>
          <a:xfrm>
            <a:off x="3435659" y="116522"/>
            <a:ext cx="3462292" cy="5837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200" dirty="0" err="1"/>
              <a:t>nav</a:t>
            </a:r>
            <a:r>
              <a:rPr lang="it-IT" sz="1200" dirty="0"/>
              <a:t> a:active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color: white;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}</a:t>
            </a:r>
            <a:br>
              <a:rPr lang="it-IT" sz="1200" dirty="0"/>
            </a:br>
            <a:r>
              <a:rPr lang="it-IT" sz="1200" dirty="0"/>
              <a:t>#menu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display: none;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position: </a:t>
            </a:r>
            <a:r>
              <a:rPr lang="it-IT" sz="1200" dirty="0" err="1"/>
              <a:t>absolute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top: 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right</a:t>
            </a:r>
            <a:r>
              <a:rPr lang="it-IT" sz="1200" dirty="0"/>
              <a:t>: 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height</a:t>
            </a:r>
            <a:r>
              <a:rPr lang="it-IT" sz="1200" dirty="0"/>
              <a:t>: 50px;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width</a:t>
            </a:r>
            <a:r>
              <a:rPr lang="it-IT" sz="1200" dirty="0"/>
              <a:t>: 50px;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justify-content</a:t>
            </a:r>
            <a:r>
              <a:rPr lang="it-IT" sz="1200" dirty="0"/>
              <a:t>: center;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align</a:t>
            </a:r>
            <a:r>
              <a:rPr lang="it-IT" sz="1200" dirty="0"/>
              <a:t>-items: center;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flex-direction</a:t>
            </a:r>
            <a:r>
              <a:rPr lang="it-IT" sz="1200" dirty="0"/>
              <a:t>: </a:t>
            </a:r>
            <a:r>
              <a:rPr lang="it-IT" sz="1200" dirty="0" err="1"/>
              <a:t>column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background-color: </a:t>
            </a:r>
            <a:r>
              <a:rPr lang="it-IT" sz="1200" dirty="0" err="1"/>
              <a:t>rgb</a:t>
            </a:r>
            <a:r>
              <a:rPr lang="it-IT" sz="1200" dirty="0"/>
              <a:t>(220, 220, 220, 0.2);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}</a:t>
            </a:r>
            <a:br>
              <a:rPr lang="it-IT" sz="1200" dirty="0"/>
            </a:br>
            <a:r>
              <a:rPr lang="it-IT" sz="1200" dirty="0"/>
              <a:t>#menu div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height</a:t>
            </a:r>
            <a:r>
              <a:rPr lang="it-IT" sz="1200" dirty="0"/>
              <a:t>: 3px;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width</a:t>
            </a:r>
            <a:r>
              <a:rPr lang="it-IT" sz="1200" dirty="0"/>
              <a:t>: 30px;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margin</a:t>
            </a:r>
            <a:r>
              <a:rPr lang="it-IT" sz="1200" dirty="0"/>
              <a:t>: 3px 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background-color: white;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}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552313E3-145D-46C0-9EBA-FC529B7392B4}"/>
              </a:ext>
            </a:extLst>
          </p:cNvPr>
          <p:cNvSpPr/>
          <p:nvPr/>
        </p:nvSpPr>
        <p:spPr>
          <a:xfrm>
            <a:off x="2610035" y="3198180"/>
            <a:ext cx="825623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32969522-8A4C-4EA3-8793-2D7301769B28}"/>
              </a:ext>
            </a:extLst>
          </p:cNvPr>
          <p:cNvSpPr/>
          <p:nvPr/>
        </p:nvSpPr>
        <p:spPr>
          <a:xfrm>
            <a:off x="6560598" y="3198180"/>
            <a:ext cx="825623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977FD7B9-AE21-44B0-BFCC-1C85229FF79B}"/>
              </a:ext>
            </a:extLst>
          </p:cNvPr>
          <p:cNvSpPr txBox="1">
            <a:spLocks/>
          </p:cNvSpPr>
          <p:nvPr/>
        </p:nvSpPr>
        <p:spPr>
          <a:xfrm>
            <a:off x="302580" y="5953592"/>
            <a:ext cx="5793420" cy="904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CSS Menù navigazione</a:t>
            </a:r>
          </a:p>
        </p:txBody>
      </p:sp>
    </p:spTree>
    <p:extLst>
      <p:ext uri="{BB962C8B-B14F-4D97-AF65-F5344CB8AC3E}">
        <p14:creationId xmlns:p14="http://schemas.microsoft.com/office/powerpoint/2010/main" val="211893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55" y="1365448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Preferiti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(Nascosta)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+	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28610B0-AC73-42E5-830F-BD4619BE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554" y="3169328"/>
            <a:ext cx="6378907" cy="341727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393526A-CC0D-423D-8F4B-D40EDB12C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602" y="293132"/>
            <a:ext cx="6378907" cy="294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8CE23E-D598-4495-B5C3-B041D8F5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507" y="0"/>
            <a:ext cx="4669652" cy="870011"/>
          </a:xfrm>
        </p:spPr>
        <p:txBody>
          <a:bodyPr/>
          <a:lstStyle/>
          <a:p>
            <a:pPr algn="ctr"/>
            <a:r>
              <a:rPr lang="it-IT" dirty="0"/>
              <a:t>Codice 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4B47FA-EB45-4A6E-AE92-F6F693C08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734" y="450541"/>
            <a:ext cx="5270378" cy="6187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&lt;!--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&lt;div id="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preferences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 class="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pref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&lt;h1 id="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title_preferences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"&gt;Ristoranti Preferiti&lt;/h1&gt;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&lt;div id="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choices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&lt;div class="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choice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&lt;div class="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title_choice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&lt;h1&gt;nome&lt;/h1&gt;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&lt;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&gt;immagine&lt;/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&lt;/div&gt;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&lt;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class="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image_choice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"&gt;immagine&lt;/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&lt;/div&gt;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&lt;/div&gt;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&lt;/div&gt;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&lt;h1 id="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title_blocks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"&gt;Tutti i Ristoranti&lt;/h1&gt;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&lt;div id="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input_block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&lt;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&gt;Cerca:&lt;/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&lt;input 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="text"&gt;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12DCA5B3-DA13-4AE1-A71B-ABA1E60E46F2}"/>
              </a:ext>
            </a:extLst>
          </p:cNvPr>
          <p:cNvSpPr txBox="1">
            <a:spLocks/>
          </p:cNvSpPr>
          <p:nvPr/>
        </p:nvSpPr>
        <p:spPr>
          <a:xfrm>
            <a:off x="6159624" y="870010"/>
            <a:ext cx="4582357" cy="5987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&lt;/div&gt;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&lt;div class="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&lt;div class="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&lt;h1 class="name"&gt;Titolo&lt;/h1&gt;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&lt;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class="info"&gt;&lt;/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&lt;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class="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preference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"&gt;Img&lt;/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&lt;/div&gt;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&lt;div class="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&lt;div class="text"&gt;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&lt;div&gt;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&lt;/div&gt;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&lt;div&gt;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&lt;/div&gt;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&lt;/div&gt;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&lt;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&gt;&lt;/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&lt;/div&gt;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&lt;/div&gt;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--&gt;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3DF17A23-1A75-4E08-9FFD-3774D5E90184}"/>
              </a:ext>
            </a:extLst>
          </p:cNvPr>
          <p:cNvSpPr/>
          <p:nvPr/>
        </p:nvSpPr>
        <p:spPr>
          <a:xfrm>
            <a:off x="5270377" y="3198180"/>
            <a:ext cx="825623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BE25391-1E76-4288-B731-FD31EBF33040}"/>
              </a:ext>
            </a:extLst>
          </p:cNvPr>
          <p:cNvSpPr txBox="1"/>
          <p:nvPr/>
        </p:nvSpPr>
        <p:spPr>
          <a:xfrm>
            <a:off x="7679184" y="0"/>
            <a:ext cx="4512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Attenzione: questo è la struttura di ciò che verrà creato a </a:t>
            </a:r>
            <a:r>
              <a:rPr lang="it-IT" b="1" dirty="0" err="1"/>
              <a:t>runtime</a:t>
            </a:r>
            <a:r>
              <a:rPr lang="it-IT" b="1" dirty="0"/>
              <a:t> dal file </a:t>
            </a:r>
            <a:r>
              <a:rPr lang="it-IT" b="1" dirty="0" err="1"/>
              <a:t>javascript</a:t>
            </a:r>
            <a:r>
              <a:rPr lang="it-IT" b="1" dirty="0"/>
              <a:t> !!</a:t>
            </a:r>
          </a:p>
          <a:p>
            <a:pPr algn="ctr"/>
            <a:r>
              <a:rPr lang="it-IT" b="1" dirty="0"/>
              <a:t>Non bisogna inserire tutto il codice nel file html, ma solo il tag ‘</a:t>
            </a:r>
            <a:r>
              <a:rPr lang="it-IT" b="1" dirty="0" err="1"/>
              <a:t>section</a:t>
            </a:r>
            <a:r>
              <a:rPr lang="it-IT" b="1" dirty="0"/>
              <a:t>’ !!</a:t>
            </a:r>
          </a:p>
        </p:txBody>
      </p:sp>
    </p:spTree>
    <p:extLst>
      <p:ext uri="{BB962C8B-B14F-4D97-AF65-F5344CB8AC3E}">
        <p14:creationId xmlns:p14="http://schemas.microsoft.com/office/powerpoint/2010/main" val="230745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4B47FA-EB45-4A6E-AE92-F6F693C08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83" y="447075"/>
            <a:ext cx="3009530" cy="61921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300" dirty="0" err="1"/>
              <a:t>section</a:t>
            </a:r>
            <a:r>
              <a:rPr lang="it-IT" sz="1300" dirty="0"/>
              <a:t> {</a:t>
            </a:r>
          </a:p>
          <a:p>
            <a:pPr marL="0" indent="0">
              <a:buNone/>
            </a:pPr>
            <a:r>
              <a:rPr lang="it-IT" sz="1300" dirty="0"/>
              <a:t>    background-color: </a:t>
            </a:r>
            <a:r>
              <a:rPr lang="it-IT" sz="1300" dirty="0" err="1"/>
              <a:t>wheat</a:t>
            </a:r>
            <a:r>
              <a:rPr lang="it-IT" sz="1300" dirty="0"/>
              <a:t>;</a:t>
            </a:r>
          </a:p>
          <a:p>
            <a:pPr marL="0" indent="0">
              <a:buNone/>
            </a:pPr>
            <a:r>
              <a:rPr lang="it-IT" sz="1300" dirty="0"/>
              <a:t>    display: </a:t>
            </a:r>
            <a:r>
              <a:rPr lang="it-IT" sz="1300" dirty="0" err="1"/>
              <a:t>flex</a:t>
            </a:r>
            <a:r>
              <a:rPr lang="it-IT" sz="1300" dirty="0"/>
              <a:t>;</a:t>
            </a:r>
          </a:p>
          <a:p>
            <a:pPr marL="0" indent="0">
              <a:buNone/>
            </a:pPr>
            <a:r>
              <a:rPr lang="it-IT" sz="1300" dirty="0"/>
              <a:t>    </a:t>
            </a:r>
            <a:r>
              <a:rPr lang="it-IT" sz="1300" dirty="0" err="1"/>
              <a:t>align</a:t>
            </a:r>
            <a:r>
              <a:rPr lang="it-IT" sz="1300" dirty="0"/>
              <a:t>-items: center;</a:t>
            </a:r>
          </a:p>
          <a:p>
            <a:pPr marL="0" indent="0">
              <a:buNone/>
            </a:pPr>
            <a:r>
              <a:rPr lang="it-IT" sz="1300" dirty="0"/>
              <a:t>    </a:t>
            </a:r>
            <a:r>
              <a:rPr lang="it-IT" sz="1300" dirty="0" err="1"/>
              <a:t>flex-direction</a:t>
            </a:r>
            <a:r>
              <a:rPr lang="it-IT" sz="1300" dirty="0"/>
              <a:t>: </a:t>
            </a:r>
            <a:r>
              <a:rPr lang="it-IT" sz="1300" dirty="0" err="1"/>
              <a:t>column</a:t>
            </a:r>
            <a:r>
              <a:rPr lang="it-IT" sz="1300" dirty="0"/>
              <a:t>;</a:t>
            </a:r>
          </a:p>
          <a:p>
            <a:pPr marL="0" indent="0">
              <a:buNone/>
            </a:pPr>
            <a:r>
              <a:rPr lang="it-IT" sz="1300" dirty="0"/>
              <a:t>    </a:t>
            </a:r>
            <a:r>
              <a:rPr lang="it-IT" sz="1300" dirty="0" err="1"/>
              <a:t>padding</a:t>
            </a:r>
            <a:r>
              <a:rPr lang="it-IT" sz="1300" dirty="0"/>
              <a:t>-top: 2%;</a:t>
            </a:r>
          </a:p>
          <a:p>
            <a:pPr marL="0" indent="0">
              <a:buNone/>
            </a:pPr>
            <a:r>
              <a:rPr lang="it-IT" sz="1300" dirty="0"/>
              <a:t>    </a:t>
            </a:r>
            <a:r>
              <a:rPr lang="it-IT" sz="1300" dirty="0" err="1"/>
              <a:t>padding</a:t>
            </a:r>
            <a:r>
              <a:rPr lang="it-IT" sz="1300" dirty="0"/>
              <a:t>-bottom: 5%;</a:t>
            </a:r>
          </a:p>
          <a:p>
            <a:pPr marL="0" indent="0">
              <a:buNone/>
            </a:pPr>
            <a:r>
              <a:rPr lang="it-IT" sz="1300" dirty="0"/>
              <a:t>}</a:t>
            </a:r>
          </a:p>
          <a:p>
            <a:pPr marL="0" indent="0">
              <a:buNone/>
            </a:pPr>
            <a:r>
              <a:rPr lang="it-IT" sz="1300" dirty="0"/>
              <a:t>#preferences {</a:t>
            </a:r>
          </a:p>
          <a:p>
            <a:pPr marL="0" indent="0">
              <a:buNone/>
            </a:pPr>
            <a:r>
              <a:rPr lang="it-IT" sz="1300" dirty="0"/>
              <a:t>    </a:t>
            </a:r>
            <a:r>
              <a:rPr lang="it-IT" sz="1300" dirty="0" err="1"/>
              <a:t>flex-direction</a:t>
            </a:r>
            <a:r>
              <a:rPr lang="it-IT" sz="1300" dirty="0"/>
              <a:t>: </a:t>
            </a:r>
            <a:r>
              <a:rPr lang="it-IT" sz="1300" dirty="0" err="1"/>
              <a:t>column</a:t>
            </a:r>
            <a:r>
              <a:rPr lang="it-IT" sz="1300" dirty="0"/>
              <a:t>;</a:t>
            </a:r>
          </a:p>
          <a:p>
            <a:pPr marL="0" indent="0">
              <a:buNone/>
            </a:pPr>
            <a:r>
              <a:rPr lang="it-IT" sz="1300" dirty="0"/>
              <a:t>    </a:t>
            </a:r>
            <a:r>
              <a:rPr lang="it-IT" sz="1300" dirty="0" err="1"/>
              <a:t>align</a:t>
            </a:r>
            <a:r>
              <a:rPr lang="it-IT" sz="1300" dirty="0"/>
              <a:t>-items: center;</a:t>
            </a:r>
          </a:p>
          <a:p>
            <a:pPr marL="0" indent="0">
              <a:buNone/>
            </a:pPr>
            <a:r>
              <a:rPr lang="it-IT" sz="1300" dirty="0"/>
              <a:t>    </a:t>
            </a:r>
            <a:r>
              <a:rPr lang="it-IT" sz="1300" dirty="0" err="1"/>
              <a:t>border</a:t>
            </a:r>
            <a:r>
              <a:rPr lang="it-IT" sz="1300" dirty="0"/>
              <a:t>: 2px </a:t>
            </a:r>
            <a:r>
              <a:rPr lang="it-IT" sz="1300" dirty="0" err="1"/>
              <a:t>groove</a:t>
            </a:r>
            <a:r>
              <a:rPr lang="it-IT" sz="1300" dirty="0"/>
              <a:t> </a:t>
            </a:r>
            <a:r>
              <a:rPr lang="it-IT" sz="1300" dirty="0" err="1"/>
              <a:t>darkgrey</a:t>
            </a:r>
            <a:r>
              <a:rPr lang="it-IT" sz="1300" dirty="0"/>
              <a:t>;</a:t>
            </a:r>
          </a:p>
          <a:p>
            <a:pPr marL="0" indent="0">
              <a:buNone/>
            </a:pPr>
            <a:r>
              <a:rPr lang="it-IT" sz="1300" dirty="0"/>
              <a:t>    </a:t>
            </a:r>
            <a:r>
              <a:rPr lang="it-IT" sz="1300" dirty="0" err="1"/>
              <a:t>width</a:t>
            </a:r>
            <a:r>
              <a:rPr lang="it-IT" sz="1300" dirty="0"/>
              <a:t>: 80%;</a:t>
            </a:r>
          </a:p>
          <a:p>
            <a:pPr marL="0" indent="0">
              <a:buNone/>
            </a:pPr>
            <a:r>
              <a:rPr lang="it-IT" sz="1300" dirty="0"/>
              <a:t>    </a:t>
            </a:r>
            <a:r>
              <a:rPr lang="it-IT" sz="1300" dirty="0" err="1"/>
              <a:t>margin</a:t>
            </a:r>
            <a:r>
              <a:rPr lang="it-IT" sz="1300" dirty="0"/>
              <a:t>-bottom: 1%;</a:t>
            </a:r>
          </a:p>
          <a:p>
            <a:pPr marL="0" indent="0">
              <a:buNone/>
            </a:pPr>
            <a:r>
              <a:rPr lang="it-IT" sz="1300" dirty="0"/>
              <a:t>    background-color: </a:t>
            </a:r>
            <a:r>
              <a:rPr lang="it-IT" sz="1300" dirty="0" err="1"/>
              <a:t>rgb</a:t>
            </a:r>
            <a:r>
              <a:rPr lang="it-IT" sz="1300" dirty="0"/>
              <a:t>(247, 191, 88);</a:t>
            </a:r>
          </a:p>
          <a:p>
            <a:pPr marL="0" indent="0">
              <a:buNone/>
            </a:pPr>
            <a:r>
              <a:rPr lang="it-IT" sz="1300" dirty="0"/>
              <a:t>}</a:t>
            </a:r>
          </a:p>
          <a:p>
            <a:pPr marL="0" indent="0">
              <a:buNone/>
            </a:pPr>
            <a:r>
              <a:rPr lang="it-IT" sz="1300" dirty="0"/>
              <a:t>.</a:t>
            </a:r>
            <a:r>
              <a:rPr lang="it-IT" sz="1300" dirty="0" err="1"/>
              <a:t>pref</a:t>
            </a:r>
            <a:r>
              <a:rPr lang="it-IT" sz="1300" dirty="0"/>
              <a:t> {</a:t>
            </a:r>
          </a:p>
          <a:p>
            <a:pPr marL="0" indent="0">
              <a:buNone/>
            </a:pPr>
            <a:r>
              <a:rPr lang="it-IT" sz="1300" dirty="0"/>
              <a:t>    display: </a:t>
            </a:r>
            <a:r>
              <a:rPr lang="it-IT" sz="1300" dirty="0" err="1"/>
              <a:t>flex</a:t>
            </a:r>
            <a:r>
              <a:rPr lang="it-IT" sz="1300" dirty="0"/>
              <a:t>;</a:t>
            </a:r>
          </a:p>
          <a:p>
            <a:pPr marL="0" indent="0">
              <a:buNone/>
            </a:pPr>
            <a:r>
              <a:rPr lang="it-IT" sz="1300" dirty="0"/>
              <a:t>}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A1038544-5FDF-4BCD-805B-F7590BED5898}"/>
              </a:ext>
            </a:extLst>
          </p:cNvPr>
          <p:cNvSpPr txBox="1">
            <a:spLocks/>
          </p:cNvSpPr>
          <p:nvPr/>
        </p:nvSpPr>
        <p:spPr>
          <a:xfrm>
            <a:off x="3920976" y="-9949"/>
            <a:ext cx="5477523" cy="894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Codice CSS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12DCA5B3-DA13-4AE1-A71B-ABA1E60E46F2}"/>
              </a:ext>
            </a:extLst>
          </p:cNvPr>
          <p:cNvSpPr txBox="1">
            <a:spLocks/>
          </p:cNvSpPr>
          <p:nvPr/>
        </p:nvSpPr>
        <p:spPr>
          <a:xfrm>
            <a:off x="3744904" y="665449"/>
            <a:ext cx="3364636" cy="5755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200" dirty="0"/>
              <a:t>#title_preferences {</a:t>
            </a:r>
          </a:p>
          <a:p>
            <a:pPr marL="0" indent="0">
              <a:buNone/>
            </a:pPr>
            <a:r>
              <a:rPr lang="it-IT" sz="1200" dirty="0"/>
              <a:t>    font-size: </a:t>
            </a:r>
            <a:r>
              <a:rPr lang="it-IT" sz="1200" dirty="0" err="1"/>
              <a:t>calc</a:t>
            </a:r>
            <a:r>
              <a:rPr lang="it-IT" sz="1200" dirty="0"/>
              <a:t>(30px + 3vw);</a:t>
            </a:r>
          </a:p>
          <a:p>
            <a:pPr marL="0" indent="0">
              <a:buNone/>
            </a:pPr>
            <a:r>
              <a:rPr lang="it-IT" sz="1200" dirty="0"/>
              <a:t>    </a:t>
            </a:r>
            <a:r>
              <a:rPr lang="it-IT" sz="1200" dirty="0" err="1"/>
              <a:t>margin</a:t>
            </a:r>
            <a:r>
              <a:rPr lang="it-IT" sz="1200" dirty="0"/>
              <a:t>: 10px;</a:t>
            </a:r>
          </a:p>
          <a:p>
            <a:pPr marL="0" indent="0">
              <a:buNone/>
            </a:pPr>
            <a:r>
              <a:rPr lang="it-IT" sz="1200" dirty="0"/>
              <a:t>    text-</a:t>
            </a:r>
            <a:r>
              <a:rPr lang="it-IT" sz="1200" dirty="0" err="1"/>
              <a:t>decoration</a:t>
            </a:r>
            <a:r>
              <a:rPr lang="it-IT" sz="1200" dirty="0"/>
              <a:t>: </a:t>
            </a:r>
            <a:r>
              <a:rPr lang="it-IT" sz="1200" dirty="0" err="1"/>
              <a:t>underline</a:t>
            </a:r>
            <a:r>
              <a:rPr lang="it-IT" sz="1200" dirty="0"/>
              <a:t>;</a:t>
            </a:r>
          </a:p>
          <a:p>
            <a:pPr marL="0" indent="0">
              <a:buNone/>
            </a:pPr>
            <a:r>
              <a:rPr lang="it-IT" sz="1200" dirty="0"/>
              <a:t>    text-</a:t>
            </a:r>
            <a:r>
              <a:rPr lang="it-IT" sz="1200" dirty="0" err="1"/>
              <a:t>align</a:t>
            </a:r>
            <a:r>
              <a:rPr lang="it-IT" sz="1200" dirty="0"/>
              <a:t>: center;</a:t>
            </a:r>
          </a:p>
          <a:p>
            <a:pPr marL="0" indent="0">
              <a:buNone/>
            </a:pPr>
            <a:r>
              <a:rPr lang="it-IT" sz="1200" dirty="0"/>
              <a:t>    font-family: '</a:t>
            </a:r>
            <a:r>
              <a:rPr lang="it-IT" sz="1200" dirty="0" err="1"/>
              <a:t>Arbutus</a:t>
            </a:r>
            <a:r>
              <a:rPr lang="it-IT" sz="1200" dirty="0"/>
              <a:t>', </a:t>
            </a:r>
            <a:r>
              <a:rPr lang="it-IT" sz="1200" dirty="0" err="1"/>
              <a:t>cursive</a:t>
            </a:r>
            <a:r>
              <a:rPr lang="it-IT" sz="1200" dirty="0"/>
              <a:t>;</a:t>
            </a:r>
          </a:p>
          <a:p>
            <a:pPr marL="0" indent="0">
              <a:buNone/>
            </a:pPr>
            <a:r>
              <a:rPr lang="it-IT" sz="1200" dirty="0"/>
              <a:t>}</a:t>
            </a:r>
          </a:p>
          <a:p>
            <a:pPr marL="0" indent="0">
              <a:buNone/>
            </a:pPr>
            <a:r>
              <a:rPr lang="it-IT" sz="1200" dirty="0"/>
              <a:t>#choices {</a:t>
            </a:r>
          </a:p>
          <a:p>
            <a:pPr marL="0" indent="0">
              <a:buNone/>
            </a:pPr>
            <a:r>
              <a:rPr lang="it-IT" sz="1200" dirty="0"/>
              <a:t>    </a:t>
            </a:r>
            <a:r>
              <a:rPr lang="it-IT" sz="1200" dirty="0" err="1"/>
              <a:t>width</a:t>
            </a:r>
            <a:r>
              <a:rPr lang="it-IT" sz="1200" dirty="0"/>
              <a:t>: 90%;</a:t>
            </a:r>
          </a:p>
          <a:p>
            <a:pPr marL="0" indent="0">
              <a:buNone/>
            </a:pPr>
            <a:r>
              <a:rPr lang="it-IT" sz="1200" dirty="0"/>
              <a:t>    </a:t>
            </a:r>
            <a:r>
              <a:rPr lang="it-IT" sz="1200" dirty="0" err="1"/>
              <a:t>margin</a:t>
            </a:r>
            <a:r>
              <a:rPr lang="it-IT" sz="1200" dirty="0"/>
              <a:t>-bottom: 20px;</a:t>
            </a:r>
          </a:p>
          <a:p>
            <a:pPr marL="0" indent="0">
              <a:buNone/>
            </a:pPr>
            <a:r>
              <a:rPr lang="it-IT" sz="1200" dirty="0"/>
              <a:t>    display: </a:t>
            </a:r>
            <a:r>
              <a:rPr lang="it-IT" sz="1200" dirty="0" err="1"/>
              <a:t>flex</a:t>
            </a:r>
            <a:r>
              <a:rPr lang="it-IT" sz="1200" dirty="0"/>
              <a:t>;</a:t>
            </a:r>
          </a:p>
          <a:p>
            <a:pPr marL="0" indent="0">
              <a:buNone/>
            </a:pPr>
            <a:r>
              <a:rPr lang="it-IT" sz="1200" dirty="0"/>
              <a:t>    </a:t>
            </a:r>
            <a:r>
              <a:rPr lang="it-IT" sz="1200" dirty="0" err="1"/>
              <a:t>flex-wrap</a:t>
            </a:r>
            <a:r>
              <a:rPr lang="it-IT" sz="1200" dirty="0"/>
              <a:t>: </a:t>
            </a:r>
            <a:r>
              <a:rPr lang="it-IT" sz="1200" dirty="0" err="1"/>
              <a:t>wrap</a:t>
            </a:r>
            <a:r>
              <a:rPr lang="it-IT" sz="1200" dirty="0"/>
              <a:t>;</a:t>
            </a:r>
          </a:p>
          <a:p>
            <a:pPr marL="0" indent="0">
              <a:buNone/>
            </a:pPr>
            <a:r>
              <a:rPr lang="it-IT" sz="1200" dirty="0"/>
              <a:t>    </a:t>
            </a:r>
            <a:r>
              <a:rPr lang="it-IT" sz="1200" dirty="0" err="1"/>
              <a:t>justify-content</a:t>
            </a:r>
            <a:r>
              <a:rPr lang="it-IT" sz="1200" dirty="0"/>
              <a:t>: center;</a:t>
            </a:r>
          </a:p>
          <a:p>
            <a:pPr marL="0" indent="0">
              <a:buNone/>
            </a:pPr>
            <a:r>
              <a:rPr lang="it-IT" sz="1200" dirty="0"/>
              <a:t>}</a:t>
            </a:r>
          </a:p>
          <a:p>
            <a:pPr marL="0" indent="0">
              <a:buNone/>
            </a:pPr>
            <a:r>
              <a:rPr lang="it-IT" sz="1200" dirty="0"/>
              <a:t>.</a:t>
            </a:r>
            <a:r>
              <a:rPr lang="it-IT" sz="1200" dirty="0" err="1"/>
              <a:t>choice</a:t>
            </a:r>
            <a:r>
              <a:rPr lang="it-IT" sz="1200" dirty="0"/>
              <a:t> {</a:t>
            </a:r>
          </a:p>
          <a:p>
            <a:pPr marL="0" indent="0">
              <a:buNone/>
            </a:pPr>
            <a:r>
              <a:rPr lang="it-IT" sz="1200" dirty="0"/>
              <a:t>    </a:t>
            </a:r>
            <a:r>
              <a:rPr lang="it-IT" sz="1200" dirty="0" err="1"/>
              <a:t>width</a:t>
            </a:r>
            <a:r>
              <a:rPr lang="it-IT" sz="1200" dirty="0"/>
              <a:t>: 23%;</a:t>
            </a:r>
          </a:p>
          <a:p>
            <a:pPr marL="0" indent="0">
              <a:buNone/>
            </a:pPr>
            <a:r>
              <a:rPr lang="it-IT" sz="1200" dirty="0"/>
              <a:t>    </a:t>
            </a:r>
            <a:r>
              <a:rPr lang="it-IT" sz="1200" dirty="0" err="1"/>
              <a:t>height</a:t>
            </a:r>
            <a:r>
              <a:rPr lang="it-IT" sz="1200" dirty="0"/>
              <a:t>: 250px;</a:t>
            </a:r>
          </a:p>
          <a:p>
            <a:pPr marL="0" indent="0">
              <a:buNone/>
            </a:pPr>
            <a:r>
              <a:rPr lang="it-IT" sz="1200" dirty="0"/>
              <a:t>    </a:t>
            </a:r>
            <a:r>
              <a:rPr lang="it-IT" sz="1200" dirty="0" err="1"/>
              <a:t>margin</a:t>
            </a:r>
            <a:r>
              <a:rPr lang="it-IT" sz="1200" dirty="0"/>
              <a:t>: 0.5% 0.5%;</a:t>
            </a:r>
          </a:p>
          <a:p>
            <a:pPr marL="0" indent="0">
              <a:buNone/>
            </a:pPr>
            <a:r>
              <a:rPr lang="it-IT" sz="1200" dirty="0"/>
              <a:t>    </a:t>
            </a:r>
            <a:r>
              <a:rPr lang="it-IT" sz="1200" dirty="0" err="1"/>
              <a:t>border</a:t>
            </a:r>
            <a:r>
              <a:rPr lang="it-IT" sz="1200" dirty="0"/>
              <a:t>: 2px </a:t>
            </a:r>
            <a:r>
              <a:rPr lang="it-IT" sz="1200" dirty="0" err="1"/>
              <a:t>groove</a:t>
            </a:r>
            <a:r>
              <a:rPr lang="it-IT" sz="1200" dirty="0"/>
              <a:t> </a:t>
            </a:r>
            <a:r>
              <a:rPr lang="it-IT" sz="1200" dirty="0" err="1"/>
              <a:t>darkgrey</a:t>
            </a:r>
            <a:r>
              <a:rPr lang="it-IT" sz="1200" dirty="0"/>
              <a:t>;</a:t>
            </a:r>
          </a:p>
          <a:p>
            <a:pPr marL="0" indent="0">
              <a:buNone/>
            </a:pPr>
            <a:r>
              <a:rPr lang="it-IT" sz="1200" dirty="0"/>
              <a:t>    background-color: white;</a:t>
            </a:r>
          </a:p>
          <a:p>
            <a:pPr marL="0" indent="0">
              <a:buNone/>
            </a:pPr>
            <a:r>
              <a:rPr lang="it-IT" sz="1200" dirty="0"/>
              <a:t>}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43E5FF-F4A3-4C51-8A34-55C6A4E57493}"/>
              </a:ext>
            </a:extLst>
          </p:cNvPr>
          <p:cNvSpPr txBox="1"/>
          <p:nvPr/>
        </p:nvSpPr>
        <p:spPr>
          <a:xfrm>
            <a:off x="7676229" y="665449"/>
            <a:ext cx="379668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.</a:t>
            </a:r>
            <a:r>
              <a:rPr lang="it-IT" sz="1400" dirty="0" err="1"/>
              <a:t>title_choice</a:t>
            </a:r>
            <a:r>
              <a:rPr lang="it-IT" sz="1400" dirty="0"/>
              <a:t> {</a:t>
            </a:r>
          </a:p>
          <a:p>
            <a:r>
              <a:rPr lang="it-IT" sz="1400" dirty="0"/>
              <a:t>    display: </a:t>
            </a:r>
            <a:r>
              <a:rPr lang="it-IT" sz="1400" dirty="0" err="1"/>
              <a:t>flex</a:t>
            </a:r>
            <a:r>
              <a:rPr lang="it-IT" sz="1400" dirty="0"/>
              <a:t>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flex-direction</a:t>
            </a:r>
            <a:r>
              <a:rPr lang="it-IT" sz="1400" dirty="0"/>
              <a:t>: </a:t>
            </a:r>
            <a:r>
              <a:rPr lang="it-IT" sz="1400" dirty="0" err="1"/>
              <a:t>row</a:t>
            </a:r>
            <a:r>
              <a:rPr lang="it-IT" sz="1400" dirty="0"/>
              <a:t>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justify-content</a:t>
            </a:r>
            <a:r>
              <a:rPr lang="it-IT" sz="1400" dirty="0"/>
              <a:t>: </a:t>
            </a:r>
            <a:r>
              <a:rPr lang="it-IT" sz="1400" dirty="0" err="1"/>
              <a:t>space-between</a:t>
            </a:r>
            <a:r>
              <a:rPr lang="it-IT" sz="1400" dirty="0"/>
              <a:t>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align</a:t>
            </a:r>
            <a:r>
              <a:rPr lang="it-IT" sz="1400" dirty="0"/>
              <a:t>-items: center;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height</a:t>
            </a:r>
            <a:r>
              <a:rPr lang="it-IT" sz="1400" dirty="0"/>
              <a:t>: 30%;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width</a:t>
            </a:r>
            <a:r>
              <a:rPr lang="it-IT" sz="1400" dirty="0"/>
              <a:t>: 100%;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border</a:t>
            </a:r>
            <a:r>
              <a:rPr lang="it-IT" sz="1400" dirty="0"/>
              <a:t>-bottom: 1px </a:t>
            </a:r>
            <a:r>
              <a:rPr lang="it-IT" sz="1400" dirty="0" err="1"/>
              <a:t>groove</a:t>
            </a:r>
            <a:r>
              <a:rPr lang="it-IT" sz="1400" dirty="0"/>
              <a:t> </a:t>
            </a:r>
            <a:r>
              <a:rPr lang="it-IT" sz="1400" dirty="0" err="1"/>
              <a:t>darkgrey</a:t>
            </a:r>
            <a:r>
              <a:rPr lang="it-IT" sz="1400" dirty="0"/>
              <a:t>;</a:t>
            </a:r>
          </a:p>
          <a:p>
            <a:r>
              <a:rPr lang="it-IT" sz="1400" dirty="0"/>
              <a:t>}</a:t>
            </a:r>
          </a:p>
          <a:p>
            <a:r>
              <a:rPr lang="it-IT" sz="1400" dirty="0"/>
              <a:t>.</a:t>
            </a:r>
            <a:r>
              <a:rPr lang="it-IT" sz="1400" dirty="0" err="1"/>
              <a:t>title_choice</a:t>
            </a:r>
            <a:r>
              <a:rPr lang="it-IT" sz="1400" dirty="0"/>
              <a:t> h1 {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margin</a:t>
            </a:r>
            <a:r>
              <a:rPr lang="it-IT" sz="1400" dirty="0"/>
              <a:t>: 0px;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width</a:t>
            </a:r>
            <a:r>
              <a:rPr lang="it-IT" sz="1400" dirty="0"/>
              <a:t>: 65%;</a:t>
            </a:r>
          </a:p>
          <a:p>
            <a:r>
              <a:rPr lang="it-IT" sz="1400" dirty="0"/>
              <a:t>    text-</a:t>
            </a:r>
            <a:r>
              <a:rPr lang="it-IT" sz="1400" dirty="0" err="1"/>
              <a:t>align</a:t>
            </a:r>
            <a:r>
              <a:rPr lang="it-IT" sz="1400" dirty="0"/>
              <a:t>: center;</a:t>
            </a:r>
          </a:p>
          <a:p>
            <a:r>
              <a:rPr lang="it-IT" sz="1400" dirty="0"/>
              <a:t>    font-size: </a:t>
            </a:r>
            <a:r>
              <a:rPr lang="it-IT" sz="1400" dirty="0" err="1"/>
              <a:t>calc</a:t>
            </a:r>
            <a:r>
              <a:rPr lang="it-IT" sz="1400" dirty="0"/>
              <a:t>(8px + 1vw);</a:t>
            </a:r>
          </a:p>
          <a:p>
            <a:r>
              <a:rPr lang="it-IT" sz="1400" dirty="0"/>
              <a:t>    font-family: 'Space Mono', </a:t>
            </a:r>
            <a:r>
              <a:rPr lang="it-IT" sz="1400" dirty="0" err="1"/>
              <a:t>monospace</a:t>
            </a:r>
            <a:r>
              <a:rPr lang="it-IT" sz="1400" dirty="0"/>
              <a:t>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margin-left</a:t>
            </a:r>
            <a:r>
              <a:rPr lang="it-IT" sz="1400" dirty="0"/>
              <a:t>: 1%;</a:t>
            </a:r>
          </a:p>
          <a:p>
            <a:r>
              <a:rPr lang="it-IT" sz="1400" dirty="0"/>
              <a:t>}</a:t>
            </a:r>
          </a:p>
          <a:p>
            <a:r>
              <a:rPr lang="it-IT" sz="1400" dirty="0"/>
              <a:t>.</a:t>
            </a:r>
            <a:r>
              <a:rPr lang="it-IT" sz="1400" dirty="0" err="1"/>
              <a:t>title_choice</a:t>
            </a:r>
            <a:r>
              <a:rPr lang="it-IT" sz="1400" dirty="0"/>
              <a:t> </a:t>
            </a:r>
            <a:r>
              <a:rPr lang="it-IT" sz="1400" dirty="0" err="1"/>
              <a:t>img</a:t>
            </a:r>
            <a:r>
              <a:rPr lang="it-IT" sz="1400" dirty="0"/>
              <a:t> {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width</a:t>
            </a:r>
            <a:r>
              <a:rPr lang="it-IT" sz="1400" dirty="0"/>
              <a:t>: 23%;</a:t>
            </a:r>
          </a:p>
          <a:p>
            <a:r>
              <a:rPr lang="it-IT" sz="1400" dirty="0"/>
              <a:t>    background-color: white;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margin-right</a:t>
            </a:r>
            <a:r>
              <a:rPr lang="it-IT" sz="1400" dirty="0"/>
              <a:t>: 1%;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border</a:t>
            </a:r>
            <a:r>
              <a:rPr lang="it-IT" sz="1400" dirty="0"/>
              <a:t>: 2px </a:t>
            </a:r>
            <a:r>
              <a:rPr lang="it-IT" sz="1400" dirty="0" err="1"/>
              <a:t>solid</a:t>
            </a:r>
            <a:r>
              <a:rPr lang="it-IT" sz="1400" dirty="0"/>
              <a:t> white;</a:t>
            </a:r>
          </a:p>
          <a:p>
            <a:r>
              <a:rPr lang="it-IT" sz="1400" dirty="0"/>
              <a:t>}</a:t>
            </a:r>
          </a:p>
          <a:p>
            <a:r>
              <a:rPr lang="it-IT" sz="1400" dirty="0"/>
              <a:t>.</a:t>
            </a:r>
            <a:r>
              <a:rPr lang="it-IT" sz="1400" dirty="0" err="1"/>
              <a:t>title_choice</a:t>
            </a:r>
            <a:r>
              <a:rPr lang="it-IT" sz="1400" dirty="0"/>
              <a:t> </a:t>
            </a:r>
            <a:r>
              <a:rPr lang="it-IT" sz="1400" dirty="0" err="1"/>
              <a:t>img:hover</a:t>
            </a:r>
            <a:r>
              <a:rPr lang="it-IT" sz="1400" dirty="0"/>
              <a:t> {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cursor</a:t>
            </a:r>
            <a:r>
              <a:rPr lang="it-IT" sz="1400" dirty="0"/>
              <a:t>: pointer;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border-radius</a:t>
            </a:r>
            <a:r>
              <a:rPr lang="it-IT" sz="1400" dirty="0"/>
              <a:t>: 20px;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border</a:t>
            </a:r>
            <a:r>
              <a:rPr lang="it-IT" sz="1400" dirty="0"/>
              <a:t>-color: black;</a:t>
            </a:r>
          </a:p>
          <a:p>
            <a:r>
              <a:rPr lang="it-IT" sz="1400" dirty="0"/>
              <a:t>}</a:t>
            </a: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B1F9E441-ED10-4023-9380-9FFF640887D3}"/>
              </a:ext>
            </a:extLst>
          </p:cNvPr>
          <p:cNvSpPr/>
          <p:nvPr/>
        </p:nvSpPr>
        <p:spPr>
          <a:xfrm>
            <a:off x="6730760" y="3190897"/>
            <a:ext cx="757559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B6B36951-B1A6-4ECD-A774-2F989136F90A}"/>
              </a:ext>
            </a:extLst>
          </p:cNvPr>
          <p:cNvSpPr/>
          <p:nvPr/>
        </p:nvSpPr>
        <p:spPr>
          <a:xfrm>
            <a:off x="3008054" y="3198180"/>
            <a:ext cx="757559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917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4146</Words>
  <Application>Microsoft Office PowerPoint</Application>
  <PresentationFormat>Widescreen</PresentationFormat>
  <Paragraphs>566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MHW2</vt:lpstr>
      <vt:lpstr>Layout complessivo HTML+CSS</vt:lpstr>
      <vt:lpstr>Layout complessivo HTML+CSS (Sezione Nascosta)</vt:lpstr>
      <vt:lpstr>Header</vt:lpstr>
      <vt:lpstr>Codice HTML</vt:lpstr>
      <vt:lpstr>Continuo Codice CSS</vt:lpstr>
      <vt:lpstr>Sezione Preferiti (Nascosta) +  Sezione contenuti</vt:lpstr>
      <vt:lpstr>Codice HTML</vt:lpstr>
      <vt:lpstr>Presentazione standard di PowerPoint</vt:lpstr>
      <vt:lpstr>Presentazione standard di PowerPoint</vt:lpstr>
      <vt:lpstr>Footer</vt:lpstr>
      <vt:lpstr>Javascript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TOMAS PRIFTI</cp:lastModifiedBy>
  <cp:revision>27</cp:revision>
  <dcterms:created xsi:type="dcterms:W3CDTF">2021-03-24T16:57:46Z</dcterms:created>
  <dcterms:modified xsi:type="dcterms:W3CDTF">2021-04-12T17:08:29Z</dcterms:modified>
</cp:coreProperties>
</file>