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C22"/>
    <a:srgbClr val="21B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EEFCD-975D-40CC-BA05-EED1FE47E6E6}" v="14" dt="2025-05-19T19:07:10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ek, Tomas" userId="6da256a8-c01e-4505-8acf-6c4157caa46c" providerId="ADAL" clId="{953EEFCD-975D-40CC-BA05-EED1FE47E6E6}"/>
    <pc:docChg chg="undo custSel delSld modSld">
      <pc:chgData name="Adamek, Tomas" userId="6da256a8-c01e-4505-8acf-6c4157caa46c" providerId="ADAL" clId="{953EEFCD-975D-40CC-BA05-EED1FE47E6E6}" dt="2025-05-19T19:07:18.630" v="201" actId="1076"/>
      <pc:docMkLst>
        <pc:docMk/>
      </pc:docMkLst>
      <pc:sldChg chg="modSp mod">
        <pc:chgData name="Adamek, Tomas" userId="6da256a8-c01e-4505-8acf-6c4157caa46c" providerId="ADAL" clId="{953EEFCD-975D-40CC-BA05-EED1FE47E6E6}" dt="2025-05-13T19:29:42.045" v="50" actId="20577"/>
        <pc:sldMkLst>
          <pc:docMk/>
          <pc:sldMk cId="3385044063" sldId="256"/>
        </pc:sldMkLst>
        <pc:spChg chg="mod">
          <ac:chgData name="Adamek, Tomas" userId="6da256a8-c01e-4505-8acf-6c4157caa46c" providerId="ADAL" clId="{953EEFCD-975D-40CC-BA05-EED1FE47E6E6}" dt="2025-05-13T19:29:24.760" v="10" actId="20577"/>
          <ac:spMkLst>
            <pc:docMk/>
            <pc:sldMk cId="3385044063" sldId="256"/>
            <ac:spMk id="2" creationId="{E5DAFA90-ADDA-4E6D-9D34-E8DCCC67C982}"/>
          </ac:spMkLst>
        </pc:spChg>
        <pc:spChg chg="mod">
          <ac:chgData name="Adamek, Tomas" userId="6da256a8-c01e-4505-8acf-6c4157caa46c" providerId="ADAL" clId="{953EEFCD-975D-40CC-BA05-EED1FE47E6E6}" dt="2025-05-13T19:29:42.045" v="50" actId="20577"/>
          <ac:spMkLst>
            <pc:docMk/>
            <pc:sldMk cId="3385044063" sldId="256"/>
            <ac:spMk id="3" creationId="{0585D292-3058-49D4-9809-F83839863D31}"/>
          </ac:spMkLst>
        </pc:spChg>
      </pc:sldChg>
      <pc:sldChg chg="modSp mod">
        <pc:chgData name="Adamek, Tomas" userId="6da256a8-c01e-4505-8acf-6c4157caa46c" providerId="ADAL" clId="{953EEFCD-975D-40CC-BA05-EED1FE47E6E6}" dt="2025-05-13T19:30:35.761" v="78" actId="20577"/>
        <pc:sldMkLst>
          <pc:docMk/>
          <pc:sldMk cId="885649022" sldId="257"/>
        </pc:sldMkLst>
        <pc:spChg chg="mod">
          <ac:chgData name="Adamek, Tomas" userId="6da256a8-c01e-4505-8acf-6c4157caa46c" providerId="ADAL" clId="{953EEFCD-975D-40CC-BA05-EED1FE47E6E6}" dt="2025-05-13T19:29:54.771" v="62" actId="20577"/>
          <ac:spMkLst>
            <pc:docMk/>
            <pc:sldMk cId="885649022" sldId="257"/>
            <ac:spMk id="6" creationId="{1F9CA7F0-1E1B-4851-9134-7068D92F485B}"/>
          </ac:spMkLst>
        </pc:spChg>
        <pc:spChg chg="mod">
          <ac:chgData name="Adamek, Tomas" userId="6da256a8-c01e-4505-8acf-6c4157caa46c" providerId="ADAL" clId="{953EEFCD-975D-40CC-BA05-EED1FE47E6E6}" dt="2025-05-13T19:30:35.761" v="78" actId="20577"/>
          <ac:spMkLst>
            <pc:docMk/>
            <pc:sldMk cId="885649022" sldId="257"/>
            <ac:spMk id="7" creationId="{2F3F6C9D-4848-4436-ADB6-0203B36614D9}"/>
          </ac:spMkLst>
        </pc:spChg>
      </pc:sldChg>
      <pc:sldChg chg="addSp delSp modSp mod">
        <pc:chgData name="Adamek, Tomas" userId="6da256a8-c01e-4505-8acf-6c4157caa46c" providerId="ADAL" clId="{953EEFCD-975D-40CC-BA05-EED1FE47E6E6}" dt="2025-05-13T19:33:25.199" v="112" actId="1076"/>
        <pc:sldMkLst>
          <pc:docMk/>
          <pc:sldMk cId="3229995586" sldId="260"/>
        </pc:sldMkLst>
        <pc:spChg chg="mod">
          <ac:chgData name="Adamek, Tomas" userId="6da256a8-c01e-4505-8acf-6c4157caa46c" providerId="ADAL" clId="{953EEFCD-975D-40CC-BA05-EED1FE47E6E6}" dt="2025-05-13T19:30:48.427" v="79"/>
          <ac:spMkLst>
            <pc:docMk/>
            <pc:sldMk cId="3229995586" sldId="260"/>
            <ac:spMk id="2" creationId="{3839251C-2760-C5FA-0A92-3A557B56E1F4}"/>
          </ac:spMkLst>
        </pc:spChg>
        <pc:spChg chg="add del mod">
          <ac:chgData name="Adamek, Tomas" userId="6da256a8-c01e-4505-8acf-6c4157caa46c" providerId="ADAL" clId="{953EEFCD-975D-40CC-BA05-EED1FE47E6E6}" dt="2025-05-13T19:33:15.603" v="110"/>
          <ac:spMkLst>
            <pc:docMk/>
            <pc:sldMk cId="3229995586" sldId="260"/>
            <ac:spMk id="3" creationId="{9DEB2C23-C004-DCD3-B337-14BCBA8C7D7C}"/>
          </ac:spMkLst>
        </pc:spChg>
        <pc:picChg chg="add mod">
          <ac:chgData name="Adamek, Tomas" userId="6da256a8-c01e-4505-8acf-6c4157caa46c" providerId="ADAL" clId="{953EEFCD-975D-40CC-BA05-EED1FE47E6E6}" dt="2025-05-13T19:33:25.199" v="112" actId="1076"/>
          <ac:picMkLst>
            <pc:docMk/>
            <pc:sldMk cId="3229995586" sldId="260"/>
            <ac:picMk id="11" creationId="{CA89E947-2C75-318B-5A01-892519E7FAC1}"/>
          </ac:picMkLst>
        </pc:picChg>
      </pc:sldChg>
      <pc:sldChg chg="modSp mod">
        <pc:chgData name="Adamek, Tomas" userId="6da256a8-c01e-4505-8acf-6c4157caa46c" providerId="ADAL" clId="{953EEFCD-975D-40CC-BA05-EED1FE47E6E6}" dt="2025-05-13T19:32:12.247" v="99" actId="20577"/>
        <pc:sldMkLst>
          <pc:docMk/>
          <pc:sldMk cId="555821741" sldId="261"/>
        </pc:sldMkLst>
        <pc:spChg chg="mod">
          <ac:chgData name="Adamek, Tomas" userId="6da256a8-c01e-4505-8acf-6c4157caa46c" providerId="ADAL" clId="{953EEFCD-975D-40CC-BA05-EED1FE47E6E6}" dt="2025-05-13T19:31:54.931" v="91" actId="20577"/>
          <ac:spMkLst>
            <pc:docMk/>
            <pc:sldMk cId="555821741" sldId="261"/>
            <ac:spMk id="2" creationId="{DA49F8A6-3959-941D-0031-CB7AF21DE19A}"/>
          </ac:spMkLst>
        </pc:spChg>
        <pc:spChg chg="mod">
          <ac:chgData name="Adamek, Tomas" userId="6da256a8-c01e-4505-8acf-6c4157caa46c" providerId="ADAL" clId="{953EEFCD-975D-40CC-BA05-EED1FE47E6E6}" dt="2025-05-13T19:32:12.247" v="99" actId="20577"/>
          <ac:spMkLst>
            <pc:docMk/>
            <pc:sldMk cId="555821741" sldId="261"/>
            <ac:spMk id="3" creationId="{D5EE4866-BA27-6D43-65BC-1E7B5EF8D53C}"/>
          </ac:spMkLst>
        </pc:spChg>
      </pc:sldChg>
      <pc:sldChg chg="addSp delSp modSp mod">
        <pc:chgData name="Adamek, Tomas" userId="6da256a8-c01e-4505-8acf-6c4157caa46c" providerId="ADAL" clId="{953EEFCD-975D-40CC-BA05-EED1FE47E6E6}" dt="2025-05-13T19:37:27.817" v="155" actId="20577"/>
        <pc:sldMkLst>
          <pc:docMk/>
          <pc:sldMk cId="2964808893" sldId="262"/>
        </pc:sldMkLst>
        <pc:spChg chg="mod">
          <ac:chgData name="Adamek, Tomas" userId="6da256a8-c01e-4505-8acf-6c4157caa46c" providerId="ADAL" clId="{953EEFCD-975D-40CC-BA05-EED1FE47E6E6}" dt="2025-05-13T19:37:27.817" v="155" actId="20577"/>
          <ac:spMkLst>
            <pc:docMk/>
            <pc:sldMk cId="2964808893" sldId="262"/>
            <ac:spMk id="2" creationId="{A87CC7FA-D5B3-C44F-14AB-A4E3139E2410}"/>
          </ac:spMkLst>
        </pc:spChg>
        <pc:picChg chg="add mod">
          <ac:chgData name="Adamek, Tomas" userId="6da256a8-c01e-4505-8acf-6c4157caa46c" providerId="ADAL" clId="{953EEFCD-975D-40CC-BA05-EED1FE47E6E6}" dt="2025-05-13T19:37:26.403" v="154" actId="1076"/>
          <ac:picMkLst>
            <pc:docMk/>
            <pc:sldMk cId="2964808893" sldId="262"/>
            <ac:picMk id="5" creationId="{465BAB3C-618B-64FF-7BB3-00C425A72E50}"/>
          </ac:picMkLst>
        </pc:picChg>
        <pc:picChg chg="add mod">
          <ac:chgData name="Adamek, Tomas" userId="6da256a8-c01e-4505-8acf-6c4157caa46c" providerId="ADAL" clId="{953EEFCD-975D-40CC-BA05-EED1FE47E6E6}" dt="2025-05-13T19:37:25.305" v="153" actId="1076"/>
          <ac:picMkLst>
            <pc:docMk/>
            <pc:sldMk cId="2964808893" sldId="262"/>
            <ac:picMk id="13" creationId="{6014EC92-C048-B20D-5679-265F05885341}"/>
          </ac:picMkLst>
        </pc:picChg>
      </pc:sldChg>
      <pc:sldChg chg="addSp delSp modSp mod">
        <pc:chgData name="Adamek, Tomas" userId="6da256a8-c01e-4505-8acf-6c4157caa46c" providerId="ADAL" clId="{953EEFCD-975D-40CC-BA05-EED1FE47E6E6}" dt="2025-05-19T19:07:18.630" v="201" actId="1076"/>
        <pc:sldMkLst>
          <pc:docMk/>
          <pc:sldMk cId="797007816" sldId="263"/>
        </pc:sldMkLst>
        <pc:spChg chg="mod">
          <ac:chgData name="Adamek, Tomas" userId="6da256a8-c01e-4505-8acf-6c4157caa46c" providerId="ADAL" clId="{953EEFCD-975D-40CC-BA05-EED1FE47E6E6}" dt="2025-05-13T19:37:36.835" v="169" actId="20577"/>
          <ac:spMkLst>
            <pc:docMk/>
            <pc:sldMk cId="797007816" sldId="263"/>
            <ac:spMk id="2" creationId="{DE54D1CA-7BE9-9C3D-EFB4-ED4096BE61C2}"/>
          </ac:spMkLst>
        </pc:spChg>
        <pc:spChg chg="add del mod">
          <ac:chgData name="Adamek, Tomas" userId="6da256a8-c01e-4505-8acf-6c4157caa46c" providerId="ADAL" clId="{953EEFCD-975D-40CC-BA05-EED1FE47E6E6}" dt="2025-05-19T19:07:05.467" v="199" actId="21"/>
          <ac:spMkLst>
            <pc:docMk/>
            <pc:sldMk cId="797007816" sldId="263"/>
            <ac:spMk id="4" creationId="{B290196C-7BEE-B4AA-7A21-B7E94B9AC165}"/>
          </ac:spMkLst>
        </pc:spChg>
        <pc:spChg chg="add mod">
          <ac:chgData name="Adamek, Tomas" userId="6da256a8-c01e-4505-8acf-6c4157caa46c" providerId="ADAL" clId="{953EEFCD-975D-40CC-BA05-EED1FE47E6E6}" dt="2025-05-19T19:07:18.630" v="201" actId="1076"/>
          <ac:spMkLst>
            <pc:docMk/>
            <pc:sldMk cId="797007816" sldId="263"/>
            <ac:spMk id="5" creationId="{69507F1B-B02D-7800-F397-78DB7A2D4FC6}"/>
          </ac:spMkLst>
        </pc:spChg>
        <pc:picChg chg="add mod">
          <ac:chgData name="Adamek, Tomas" userId="6da256a8-c01e-4505-8acf-6c4157caa46c" providerId="ADAL" clId="{953EEFCD-975D-40CC-BA05-EED1FE47E6E6}" dt="2025-05-19T19:05:23.366" v="198" actId="1076"/>
          <ac:picMkLst>
            <pc:docMk/>
            <pc:sldMk cId="797007816" sldId="263"/>
            <ac:picMk id="9" creationId="{922566D0-F0E7-666E-D46A-342F19915CE9}"/>
          </ac:picMkLst>
        </pc:picChg>
      </pc:sldChg>
      <pc:sldChg chg="addSp delSp modSp mod">
        <pc:chgData name="Adamek, Tomas" userId="6da256a8-c01e-4505-8acf-6c4157caa46c" providerId="ADAL" clId="{953EEFCD-975D-40CC-BA05-EED1FE47E6E6}" dt="2025-05-13T19:38:52.593" v="189" actId="962"/>
        <pc:sldMkLst>
          <pc:docMk/>
          <pc:sldMk cId="2564899669" sldId="264"/>
        </pc:sldMkLst>
        <pc:spChg chg="mod">
          <ac:chgData name="Adamek, Tomas" userId="6da256a8-c01e-4505-8acf-6c4157caa46c" providerId="ADAL" clId="{953EEFCD-975D-40CC-BA05-EED1FE47E6E6}" dt="2025-05-13T19:38:39.163" v="185" actId="20577"/>
          <ac:spMkLst>
            <pc:docMk/>
            <pc:sldMk cId="2564899669" sldId="264"/>
            <ac:spMk id="2" creationId="{3379B327-152D-5CCC-5E48-FADEA389616A}"/>
          </ac:spMkLst>
        </pc:spChg>
        <pc:picChg chg="add mod">
          <ac:chgData name="Adamek, Tomas" userId="6da256a8-c01e-4505-8acf-6c4157caa46c" providerId="ADAL" clId="{953EEFCD-975D-40CC-BA05-EED1FE47E6E6}" dt="2025-05-13T19:38:52.593" v="189" actId="962"/>
          <ac:picMkLst>
            <pc:docMk/>
            <pc:sldMk cId="2564899669" sldId="264"/>
            <ac:picMk id="5" creationId="{5EFE7975-8A1B-2A9D-EE9C-19E6EAD84B82}"/>
          </ac:picMkLst>
        </pc:picChg>
      </pc:sldChg>
      <pc:sldChg chg="del">
        <pc:chgData name="Adamek, Tomas" userId="6da256a8-c01e-4505-8acf-6c4157caa46c" providerId="ADAL" clId="{953EEFCD-975D-40CC-BA05-EED1FE47E6E6}" dt="2025-05-13T19:39:25.154" v="190" actId="2696"/>
        <pc:sldMkLst>
          <pc:docMk/>
          <pc:sldMk cId="834226176" sldId="265"/>
        </pc:sldMkLst>
      </pc:sldChg>
      <pc:sldChg chg="del">
        <pc:chgData name="Adamek, Tomas" userId="6da256a8-c01e-4505-8acf-6c4157caa46c" providerId="ADAL" clId="{953EEFCD-975D-40CC-BA05-EED1FE47E6E6}" dt="2025-05-13T19:39:26.802" v="191" actId="2696"/>
        <pc:sldMkLst>
          <pc:docMk/>
          <pc:sldMk cId="3749822273" sldId="266"/>
        </pc:sldMkLst>
      </pc:sldChg>
      <pc:sldChg chg="del">
        <pc:chgData name="Adamek, Tomas" userId="6da256a8-c01e-4505-8acf-6c4157caa46c" providerId="ADAL" clId="{953EEFCD-975D-40CC-BA05-EED1FE47E6E6}" dt="2025-05-13T19:39:28.338" v="192" actId="2696"/>
        <pc:sldMkLst>
          <pc:docMk/>
          <pc:sldMk cId="644652204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CFC675-1C4B-4D13-8632-2F18872D23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142057"/>
            <a:ext cx="9144000" cy="1006475"/>
          </a:xfrm>
        </p:spPr>
        <p:txBody>
          <a:bodyPr anchor="b"/>
          <a:lstStyle>
            <a:lvl1pPr algn="ctr">
              <a:defRPr sz="6000">
                <a:solidFill>
                  <a:srgbClr val="7A9C22"/>
                </a:solidFill>
              </a:defRPr>
            </a:lvl1pPr>
          </a:lstStyle>
          <a:p>
            <a:r>
              <a:rPr lang="en-US" dirty="0" err="1"/>
              <a:t>Název</a:t>
            </a:r>
            <a:r>
              <a:rPr lang="en-US" dirty="0"/>
              <a:t> </a:t>
            </a:r>
            <a:r>
              <a:rPr lang="en-US" dirty="0" err="1"/>
              <a:t>prezentace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AB6D510-4F07-4CDD-9F15-17D52C39E6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97433"/>
            <a:ext cx="9144000" cy="110662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jméno</a:t>
            </a:r>
            <a:r>
              <a:rPr lang="en-US" dirty="0"/>
              <a:t> </a:t>
            </a:r>
            <a:r>
              <a:rPr lang="en-US" dirty="0" err="1"/>
              <a:t>přijmení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5182929-1935-477C-802A-238F9689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648296-0E28-497F-9C2F-5A510F54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80F7FC6-2777-4D20-8EAA-D3665D5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ečný sníme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46A4D65-9536-4992-BD0A-529C164B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B483F58-4F7B-4DD0-9FF5-CA89759C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65A7BE-4C57-4E27-9EF0-D648BA35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D0A695A-ED98-4A46-9BEF-0520A13C1E81}"/>
              </a:ext>
            </a:extLst>
          </p:cNvPr>
          <p:cNvSpPr txBox="1"/>
          <p:nvPr userDrawn="1"/>
        </p:nvSpPr>
        <p:spPr>
          <a:xfrm>
            <a:off x="5027226" y="5723442"/>
            <a:ext cx="21363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7A9C22"/>
                </a:solidFill>
              </a:rPr>
              <a:t>www.osu.cz</a:t>
            </a:r>
          </a:p>
        </p:txBody>
      </p:sp>
      <p:sp>
        <p:nvSpPr>
          <p:cNvPr id="20" name="Zástupný text 19">
            <a:extLst>
              <a:ext uri="{FF2B5EF4-FFF2-40B4-BE49-F238E27FC236}">
                <a16:creationId xmlns:a16="http://schemas.microsoft.com/office/drawing/2014/main" id="{4CD2CCB1-35F8-4272-9EEE-7A16E262B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466" y="2509682"/>
            <a:ext cx="10146478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katedra</a:t>
            </a:r>
            <a:r>
              <a:rPr lang="en-US" dirty="0"/>
              <a:t> / </a:t>
            </a:r>
            <a:r>
              <a:rPr lang="en-US" dirty="0" err="1"/>
              <a:t>ústav</a:t>
            </a:r>
            <a:endParaRPr lang="en-US" dirty="0"/>
          </a:p>
        </p:txBody>
      </p:sp>
      <p:sp>
        <p:nvSpPr>
          <p:cNvPr id="21" name="Zástupný text 19">
            <a:extLst>
              <a:ext uri="{FF2B5EF4-FFF2-40B4-BE49-F238E27FC236}">
                <a16:creationId xmlns:a16="http://schemas.microsoft.com/office/drawing/2014/main" id="{E467DE4E-3E92-4A7C-BDDF-F4F06961CA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6" y="3030059"/>
            <a:ext cx="10146478" cy="461665"/>
          </a:xfrm>
        </p:spPr>
        <p:txBody>
          <a:bodyPr/>
          <a:lstStyle>
            <a:lvl1pPr marL="0" indent="0" algn="ctr">
              <a:buNone/>
              <a:defRPr sz="2400"/>
            </a:lvl1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jméno</a:t>
            </a:r>
            <a:r>
              <a:rPr lang="en-US" dirty="0"/>
              <a:t> </a:t>
            </a:r>
            <a:r>
              <a:rPr lang="en-US" dirty="0" err="1"/>
              <a:t>příjmení</a:t>
            </a:r>
            <a:endParaRPr lang="en-US" dirty="0"/>
          </a:p>
        </p:txBody>
      </p:sp>
      <p:sp>
        <p:nvSpPr>
          <p:cNvPr id="22" name="Zástupný text 19">
            <a:extLst>
              <a:ext uri="{FF2B5EF4-FFF2-40B4-BE49-F238E27FC236}">
                <a16:creationId xmlns:a16="http://schemas.microsoft.com/office/drawing/2014/main" id="{3B59A481-8F11-47BC-BD43-42D355608C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6" y="3954211"/>
            <a:ext cx="10146479" cy="461665"/>
          </a:xfrm>
        </p:spPr>
        <p:txBody>
          <a:bodyPr/>
          <a:lstStyle>
            <a:lvl1pPr marL="0" indent="0" algn="ctr">
              <a:buNone/>
              <a:defRPr sz="2400"/>
            </a:lvl1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adresa</a:t>
            </a:r>
            <a:endParaRPr lang="en-US" dirty="0"/>
          </a:p>
        </p:txBody>
      </p:sp>
      <p:sp>
        <p:nvSpPr>
          <p:cNvPr id="23" name="Zástupný text 19">
            <a:extLst>
              <a:ext uri="{FF2B5EF4-FFF2-40B4-BE49-F238E27FC236}">
                <a16:creationId xmlns:a16="http://schemas.microsoft.com/office/drawing/2014/main" id="{8F8B41AA-0595-4FE4-A773-DC4AE8253C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6" y="4528299"/>
            <a:ext cx="4004760" cy="461665"/>
          </a:xfrm>
        </p:spPr>
        <p:txBody>
          <a:bodyPr/>
          <a:lstStyle>
            <a:lvl1pPr marL="0" indent="0" algn="r">
              <a:buNone/>
              <a:defRPr sz="2400"/>
            </a:lvl1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telefon</a:t>
            </a:r>
            <a:endParaRPr lang="en-US" dirty="0"/>
          </a:p>
        </p:txBody>
      </p:sp>
      <p:sp>
        <p:nvSpPr>
          <p:cNvPr id="24" name="Zástupný text 19">
            <a:extLst>
              <a:ext uri="{FF2B5EF4-FFF2-40B4-BE49-F238E27FC236}">
                <a16:creationId xmlns:a16="http://schemas.microsoft.com/office/drawing/2014/main" id="{6D9B688F-2AC6-4382-9DE7-F56605066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4185" y="4528299"/>
            <a:ext cx="4004760" cy="461665"/>
          </a:xfrm>
        </p:spPr>
        <p:txBody>
          <a:bodyPr/>
          <a:lstStyle>
            <a:lvl1pPr marL="0" indent="0" algn="l">
              <a:buNone/>
              <a:defRPr sz="2400"/>
            </a:lvl1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jmeno.prijmeni@osu.cz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8B6BF5A0-A37D-4CBA-BAEC-BA0D8144028A}"/>
              </a:ext>
            </a:extLst>
          </p:cNvPr>
          <p:cNvSpPr txBox="1"/>
          <p:nvPr userDrawn="1"/>
        </p:nvSpPr>
        <p:spPr>
          <a:xfrm>
            <a:off x="4757650" y="1848026"/>
            <a:ext cx="26766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7A9C22"/>
                </a:solidFill>
              </a:rPr>
              <a:t>KONTAKTY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BD416D45-ACB1-446B-97A4-20204E2C1453}"/>
              </a:ext>
            </a:extLst>
          </p:cNvPr>
          <p:cNvSpPr txBox="1"/>
          <p:nvPr userDrawn="1"/>
        </p:nvSpPr>
        <p:spPr>
          <a:xfrm>
            <a:off x="5027814" y="4544733"/>
            <a:ext cx="21363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7A9C22"/>
                </a:solidFill>
              </a:rPr>
              <a:t>TELEFON | E-MAIL</a:t>
            </a:r>
          </a:p>
        </p:txBody>
      </p:sp>
    </p:spTree>
    <p:extLst>
      <p:ext uri="{BB962C8B-B14F-4D97-AF65-F5344CB8AC3E}">
        <p14:creationId xmlns:p14="http://schemas.microsoft.com/office/powerpoint/2010/main" val="325540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9552AA-B0DB-4A7B-AD0C-45144E6C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062288"/>
            <a:ext cx="10515600" cy="12604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1F463D9-ED7A-4C74-B6E5-1AE0CAE7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D9A225B-A02C-422D-A094-228DFFB3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7C5BA6-0BB6-4D77-9974-1603C5AF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8C779C-0958-40DF-BAC0-0677DD2B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639E47-BACA-43EA-9FB0-33A5E7E7D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0775" y="681037"/>
            <a:ext cx="9393025" cy="11757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997F6E-BF97-45E1-9E4B-9CDE7E4F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10515600" cy="414034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6E2489-4F3B-4FB5-8370-F9BABB66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05DB93D-D5E6-49AA-AD59-4410FFC0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D7E8F0-0B7B-4362-8A92-88D6B4B1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35D6C6-94AF-4E25-B204-D79850CF09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922" y="681037"/>
            <a:ext cx="9411878" cy="1119205"/>
          </a:xfrm>
        </p:spPr>
        <p:txBody>
          <a:bodyPr/>
          <a:lstStyle/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E79BA0-76CC-410B-93E3-BD3BD9049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79630"/>
            <a:ext cx="5181600" cy="419733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2EDB254-2624-4FBA-A108-F25D34B24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79629"/>
            <a:ext cx="5181600" cy="419733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02D26EE-D0B0-46B9-B1AF-4B527BF3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909D652-4D35-497A-83C9-BC0A89D4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A7F33A3-C600-4680-B9AC-C3F754C7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DDB43C-B49E-42D9-A86C-D50EF768C3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2494" y="668337"/>
            <a:ext cx="9422893" cy="1179512"/>
          </a:xfrm>
        </p:spPr>
        <p:txBody>
          <a:bodyPr/>
          <a:lstStyle/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64A2E3-1AD7-4D08-A979-84E50B8F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1453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D16D70-BE84-4187-B9D4-FA3D6F7CB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05133"/>
            <a:ext cx="5157787" cy="318453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29912A8-E796-4634-8A72-B76DC043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01453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5ECE53A-36D6-4F88-B4ED-353EF338E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5129"/>
            <a:ext cx="5183188" cy="318453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06E116A-BE1A-46F9-B098-BEA5D674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9FEB56F-2C79-4FAE-8164-55BF468C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6007D93-9B71-49EB-AD75-D9DFAEFA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C25FA-2937-4158-840A-FF15849A3C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922" y="669303"/>
            <a:ext cx="9411878" cy="1168924"/>
          </a:xfrm>
        </p:spPr>
        <p:txBody>
          <a:bodyPr/>
          <a:lstStyle/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75E9723-B0E7-4885-AE52-B7ABC35D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16C30D8-AC71-4273-925E-6E7D3728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32295E-A36D-465D-B99D-57A7F433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5E27D42-C52C-425E-8072-87F5FCE8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ADF3D2F-6D12-4885-A060-CCBC25B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FC03E6B-DF54-4D83-A3F7-55CAB684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57A386-3BDD-4374-819C-D16D4D723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3068" y="688157"/>
            <a:ext cx="9430732" cy="1150070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81AC85-65B5-4689-A679-E6BBCF68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2BDD43C-0514-473A-AA38-CB7C35C72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0B15B8D-779B-442B-823E-67A576BA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630465-6182-4E0B-A0A7-4C8DE853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93BF6DB-9476-490C-9564-6F3DD648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2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B13C9-1469-43BD-ADAB-914B2FDB4E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2494" y="669303"/>
            <a:ext cx="9421305" cy="1150070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994FDE4-6995-4798-B23C-541BE8F55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DDA92C8-C42F-404A-88FB-C4EA144B5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51CD427-BBC9-4970-A823-144AA709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4F1666-FE8F-488F-AC6B-180448FE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00D8A24-CBCF-4451-9938-38B86988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8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AEEB660-BFEF-4824-8883-4E1BF5AA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C4850-E255-4C4E-BA83-6AA0E23C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142CB3-A117-455F-8B03-57144275C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7E2-005F-474E-8E01-E1BB2234C7B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91DD76-0E90-4F0B-BCD3-C02039AD7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40EC2F-F59C-474C-9012-658B40851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A9C2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A9C2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A9C2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A9C2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A9C2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A9C2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DAFA90-ADDA-4E6D-9D34-E8DCCC67C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SWI Projekt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85D292-3058-49D4-9809-F8383986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Tomáš Adámek, Oldřich </a:t>
            </a:r>
            <a:r>
              <a:rPr lang="cs-CZ" dirty="0" err="1"/>
              <a:t>Huvar</a:t>
            </a:r>
            <a:r>
              <a:rPr lang="cs-CZ" dirty="0"/>
              <a:t>, Štěpán </a:t>
            </a:r>
            <a:r>
              <a:rPr lang="cs-CZ" dirty="0" err="1"/>
              <a:t>Krátky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1F9CA7F0-1E1B-4851-9134-7068D92F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1.Architektura</a:t>
            </a:r>
            <a:endParaRPr lang="en-US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F3F6C9D-4848-4436-ADB6-0203B366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b="1" dirty="0"/>
              <a:t>Použité technologie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Backend</a:t>
            </a:r>
            <a:r>
              <a:rPr lang="cs-CZ" dirty="0"/>
              <a:t>: Java, </a:t>
            </a:r>
            <a:r>
              <a:rPr lang="cs-CZ" dirty="0" err="1"/>
              <a:t>Spring</a:t>
            </a:r>
            <a:r>
              <a:rPr lang="cs-CZ" dirty="0"/>
              <a:t> </a:t>
            </a:r>
            <a:r>
              <a:rPr lang="cs-CZ" dirty="0" err="1"/>
              <a:t>Boot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Frontend</a:t>
            </a:r>
            <a:r>
              <a:rPr lang="cs-CZ" dirty="0"/>
              <a:t>: </a:t>
            </a:r>
            <a:r>
              <a:rPr lang="cs-CZ" dirty="0" err="1"/>
              <a:t>React</a:t>
            </a:r>
            <a:r>
              <a:rPr lang="cs-CZ" dirty="0"/>
              <a:t> JS, </a:t>
            </a:r>
            <a:r>
              <a:rPr lang="cs-CZ" dirty="0" err="1"/>
              <a:t>React</a:t>
            </a:r>
            <a:r>
              <a:rPr lang="cs-CZ" dirty="0"/>
              <a:t> </a:t>
            </a:r>
            <a:r>
              <a:rPr lang="cs-CZ" dirty="0" err="1"/>
              <a:t>Hooks</a:t>
            </a:r>
            <a:r>
              <a:rPr lang="cs-CZ" dirty="0"/>
              <a:t>, </a:t>
            </a:r>
            <a:r>
              <a:rPr lang="cs-CZ" dirty="0" err="1"/>
              <a:t>Bootstrap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Databáze</a:t>
            </a:r>
            <a:r>
              <a:rPr lang="cs-CZ" dirty="0"/>
              <a:t>: </a:t>
            </a:r>
            <a:r>
              <a:rPr lang="cs-CZ" dirty="0" err="1"/>
              <a:t>MySQL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Nástroje</a:t>
            </a:r>
            <a:r>
              <a:rPr lang="cs-CZ" dirty="0"/>
              <a:t>: </a:t>
            </a:r>
            <a:r>
              <a:rPr lang="cs-CZ" dirty="0" err="1"/>
              <a:t>Maven</a:t>
            </a:r>
            <a:r>
              <a:rPr lang="cs-CZ" dirty="0"/>
              <a:t>, </a:t>
            </a:r>
            <a:r>
              <a:rPr lang="cs-CZ" dirty="0" err="1"/>
              <a:t>IntelliJ</a:t>
            </a:r>
            <a:r>
              <a:rPr lang="cs-CZ" dirty="0"/>
              <a:t> IDEA</a:t>
            </a:r>
          </a:p>
        </p:txBody>
      </p:sp>
    </p:spTree>
    <p:extLst>
      <p:ext uri="{BB962C8B-B14F-4D97-AF65-F5344CB8AC3E}">
        <p14:creationId xmlns:p14="http://schemas.microsoft.com/office/powerpoint/2010/main" val="88564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39251C-2760-C5FA-0A92-3A557B56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Deployment</a:t>
            </a:r>
            <a:r>
              <a:rPr lang="cs-CZ" dirty="0"/>
              <a:t> diagram 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EB2C23-C004-DCD3-B337-14BCBA8C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Uživatel</a:t>
            </a:r>
            <a:r>
              <a:rPr lang="cs-CZ" dirty="0"/>
              <a:t>: Interaguje s aplikací prostřednictvím webového prohlížeče.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Frontend</a:t>
            </a:r>
            <a:r>
              <a:rPr lang="cs-CZ" b="1" dirty="0"/>
              <a:t> (</a:t>
            </a:r>
            <a:r>
              <a:rPr lang="cs-CZ" b="1" dirty="0" err="1"/>
              <a:t>React</a:t>
            </a:r>
            <a:r>
              <a:rPr lang="cs-CZ" b="1" dirty="0"/>
              <a:t> UI)</a:t>
            </a:r>
            <a:r>
              <a:rPr lang="cs-CZ" dirty="0"/>
              <a:t>: Poskytuje uživatelské rozhraní a komunikuje s </a:t>
            </a:r>
            <a:r>
              <a:rPr lang="cs-CZ" dirty="0" err="1"/>
              <a:t>backendem</a:t>
            </a:r>
            <a:r>
              <a:rPr lang="cs-CZ" dirty="0"/>
              <a:t> pomocí REST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 err="1"/>
              <a:t>Backend</a:t>
            </a:r>
            <a:r>
              <a:rPr lang="cs-CZ" b="1" dirty="0"/>
              <a:t> (</a:t>
            </a:r>
            <a:r>
              <a:rPr lang="cs-CZ" b="1" dirty="0" err="1"/>
              <a:t>Spring</a:t>
            </a:r>
            <a:r>
              <a:rPr lang="cs-CZ" b="1" dirty="0"/>
              <a:t> </a:t>
            </a:r>
            <a:r>
              <a:rPr lang="cs-CZ" b="1" dirty="0" err="1"/>
              <a:t>Boot</a:t>
            </a:r>
            <a:r>
              <a:rPr lang="cs-CZ" b="1" dirty="0"/>
              <a:t>)</a:t>
            </a:r>
            <a:r>
              <a:rPr lang="cs-CZ" dirty="0"/>
              <a:t>: Zpracovává požadavky z </a:t>
            </a:r>
            <a:r>
              <a:rPr lang="cs-CZ" dirty="0" err="1"/>
              <a:t>frontendu</a:t>
            </a:r>
            <a:r>
              <a:rPr lang="cs-CZ" dirty="0"/>
              <a:t>, autentizaci uživatelů a operace s databází.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Databáze (</a:t>
            </a:r>
            <a:r>
              <a:rPr lang="cs-CZ" b="1" dirty="0" err="1"/>
              <a:t>MySQL</a:t>
            </a:r>
            <a:r>
              <a:rPr lang="cs-CZ" b="1" dirty="0"/>
              <a:t>)</a:t>
            </a:r>
            <a:r>
              <a:rPr lang="cs-CZ" dirty="0"/>
              <a:t>: Ukládá data o uživatelích a úkolech.</a:t>
            </a:r>
          </a:p>
          <a:p>
            <a:endParaRPr lang="en-US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A89E947-2C75-318B-5A01-892519E7F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5395913"/>
            <a:ext cx="95821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9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49F8A6-3959-941D-0031-CB7AF21D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2.SWOT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EE4866-BA27-6D43-65BC-1E7B5EF8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cs-CZ" b="1" dirty="0"/>
              <a:t>Silné stránky (</a:t>
            </a:r>
            <a:r>
              <a:rPr lang="cs-CZ" b="1" dirty="0" err="1"/>
              <a:t>Strengths</a:t>
            </a:r>
            <a:r>
              <a:rPr lang="cs-CZ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Moderní technologie (</a:t>
            </a:r>
            <a:r>
              <a:rPr lang="cs-CZ" dirty="0" err="1"/>
              <a:t>Spring</a:t>
            </a:r>
            <a:r>
              <a:rPr lang="cs-CZ" dirty="0"/>
              <a:t> </a:t>
            </a:r>
            <a:r>
              <a:rPr lang="cs-CZ" dirty="0" err="1"/>
              <a:t>Boot</a:t>
            </a:r>
            <a:r>
              <a:rPr lang="cs-CZ" dirty="0"/>
              <a:t>, </a:t>
            </a:r>
            <a:r>
              <a:rPr lang="cs-CZ" dirty="0" err="1"/>
              <a:t>React</a:t>
            </a:r>
            <a:r>
              <a:rPr lang="cs-CZ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Bezpečnostní prvky (JWT autentizace)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Responzivní design (</a:t>
            </a:r>
            <a:r>
              <a:rPr lang="cs-CZ" dirty="0" err="1"/>
              <a:t>Bootstrap</a:t>
            </a:r>
            <a:r>
              <a:rPr lang="cs-CZ" dirty="0"/>
              <a:t>) GitHub</a:t>
            </a:r>
          </a:p>
          <a:p>
            <a:pPr>
              <a:buNone/>
            </a:pPr>
            <a:r>
              <a:rPr lang="cs-CZ" b="1" dirty="0"/>
              <a:t>Slabé stránky (</a:t>
            </a:r>
            <a:r>
              <a:rPr lang="cs-CZ" b="1" dirty="0" err="1"/>
              <a:t>Weaknesses</a:t>
            </a:r>
            <a:r>
              <a:rPr lang="cs-CZ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Absence mobilní aplikace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Závislost na externích knihovnách</a:t>
            </a:r>
          </a:p>
          <a:p>
            <a:pPr>
              <a:buNone/>
            </a:pPr>
            <a:r>
              <a:rPr lang="cs-CZ" b="1" dirty="0"/>
              <a:t>Příležitosti (</a:t>
            </a:r>
            <a:r>
              <a:rPr lang="cs-CZ" b="1" dirty="0" err="1"/>
              <a:t>Opportunities</a:t>
            </a:r>
            <a:r>
              <a:rPr lang="cs-CZ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Integrace s kalendářem nebo e-mailem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Rozšíření o týmovou spolupráci</a:t>
            </a:r>
          </a:p>
          <a:p>
            <a:pPr>
              <a:buNone/>
            </a:pPr>
            <a:r>
              <a:rPr lang="cs-CZ" b="1" dirty="0"/>
              <a:t>Hrozby (</a:t>
            </a:r>
            <a:r>
              <a:rPr lang="cs-CZ" b="1" dirty="0" err="1"/>
              <a:t>Threats</a:t>
            </a:r>
            <a:r>
              <a:rPr lang="cs-CZ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Konkurence od zavedených aplikací (např. </a:t>
            </a:r>
            <a:r>
              <a:rPr lang="cs-CZ" dirty="0" err="1"/>
              <a:t>Trello</a:t>
            </a:r>
            <a:r>
              <a:rPr lang="cs-CZ" dirty="0"/>
              <a:t>, </a:t>
            </a:r>
            <a:r>
              <a:rPr lang="cs-CZ" dirty="0" err="1"/>
              <a:t>Asana</a:t>
            </a:r>
            <a:r>
              <a:rPr lang="cs-CZ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Bezpečnostní rizika spojená s webovými aplikacemi</a:t>
            </a:r>
          </a:p>
        </p:txBody>
      </p:sp>
    </p:spTree>
    <p:extLst>
      <p:ext uri="{BB962C8B-B14F-4D97-AF65-F5344CB8AC3E}">
        <p14:creationId xmlns:p14="http://schemas.microsoft.com/office/powerpoint/2010/main" val="55582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7CC7FA-D5B3-C44F-14AB-A4E3139E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Sekvenční diagramy</a:t>
            </a:r>
            <a:endParaRPr lang="en-US" dirty="0"/>
          </a:p>
        </p:txBody>
      </p:sp>
      <p:pic>
        <p:nvPicPr>
          <p:cNvPr id="5" name="Zástupný obsah 4" descr="Obsah obrázku text, diagram, Písmo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465BAB3C-618B-64FF-7BB3-00C425A72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87" y="2019234"/>
            <a:ext cx="4667250" cy="3876675"/>
          </a:xfrm>
        </p:spPr>
      </p:pic>
      <p:pic>
        <p:nvPicPr>
          <p:cNvPr id="13" name="Obrázek 12" descr="Obsah obrázku text, diagram, snímek obrazovky, řada/pruh&#10;&#10;Obsah vygenerovaný umělou inteligencí může být nesprávný.">
            <a:extLst>
              <a:ext uri="{FF2B5EF4-FFF2-40B4-BE49-F238E27FC236}">
                <a16:creationId xmlns:a16="http://schemas.microsoft.com/office/drawing/2014/main" id="{6014EC92-C048-B20D-5679-265F05885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33" y="2019235"/>
            <a:ext cx="5562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0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54D1CA-7BE9-9C3D-EFB4-ED4096BE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diagram</a:t>
            </a:r>
            <a:endParaRPr lang="en-US" dirty="0"/>
          </a:p>
        </p:txBody>
      </p:sp>
      <p:pic>
        <p:nvPicPr>
          <p:cNvPr id="9" name="Zástupný obsah 8" descr="Obsah obrázku text, kruh, diagram, Písmo&#10;&#10;Obsah vygenerovaný umělou inteligencí může být nesprávný.">
            <a:extLst>
              <a:ext uri="{FF2B5EF4-FFF2-40B4-BE49-F238E27FC236}">
                <a16:creationId xmlns:a16="http://schemas.microsoft.com/office/drawing/2014/main" id="{922566D0-F0E7-666E-D46A-342F19915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88" y="3019554"/>
            <a:ext cx="6667500" cy="2771775"/>
          </a:xfr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69507F1B-B02D-7800-F397-78DB7A2D4FC6}"/>
              </a:ext>
            </a:extLst>
          </p:cNvPr>
          <p:cNvSpPr txBox="1"/>
          <p:nvPr/>
        </p:nvSpPr>
        <p:spPr>
          <a:xfrm>
            <a:off x="828092" y="2074516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Tento</a:t>
            </a:r>
            <a:r>
              <a:rPr lang="en-US" dirty="0"/>
              <a:t> diagram </a:t>
            </a:r>
            <a:r>
              <a:rPr lang="en-US" dirty="0" err="1"/>
              <a:t>znázorňuje</a:t>
            </a:r>
            <a:r>
              <a:rPr lang="en-US" dirty="0"/>
              <a:t> </a:t>
            </a:r>
            <a:r>
              <a:rPr lang="en-US" dirty="0" err="1"/>
              <a:t>datový</a:t>
            </a:r>
            <a:r>
              <a:rPr lang="en-US" dirty="0"/>
              <a:t> model </a:t>
            </a:r>
            <a:r>
              <a:rPr lang="en-US" dirty="0" err="1"/>
              <a:t>aplikace</a:t>
            </a:r>
            <a:r>
              <a:rPr lang="en-US" dirty="0"/>
              <a:t> pro </a:t>
            </a:r>
            <a:r>
              <a:rPr lang="en-US" dirty="0" err="1"/>
              <a:t>správu</a:t>
            </a:r>
            <a:r>
              <a:rPr lang="en-US" dirty="0"/>
              <a:t> </a:t>
            </a:r>
            <a:r>
              <a:rPr lang="en-US" dirty="0" err="1"/>
              <a:t>uživatelů</a:t>
            </a:r>
            <a:r>
              <a:rPr lang="en-US" dirty="0"/>
              <a:t>, </a:t>
            </a:r>
            <a:r>
              <a:rPr lang="en-US" dirty="0" err="1"/>
              <a:t>úkolů</a:t>
            </a:r>
            <a:r>
              <a:rPr lang="en-US" dirty="0"/>
              <a:t> a </a:t>
            </a:r>
            <a:r>
              <a:rPr lang="en-US" dirty="0" err="1"/>
              <a:t>rolí</a:t>
            </a:r>
            <a:r>
              <a:rPr lang="en-US" dirty="0"/>
              <a:t>. </a:t>
            </a:r>
            <a:r>
              <a:rPr lang="en-US" dirty="0" err="1"/>
              <a:t>Uživatel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více</a:t>
            </a:r>
            <a:r>
              <a:rPr lang="en-US" dirty="0"/>
              <a:t> </a:t>
            </a:r>
            <a:r>
              <a:rPr lang="en-US" dirty="0" err="1"/>
              <a:t>úkolů</a:t>
            </a:r>
            <a:r>
              <a:rPr lang="en-US" dirty="0"/>
              <a:t> (1:N </a:t>
            </a:r>
            <a:r>
              <a:rPr lang="en-US" dirty="0" err="1"/>
              <a:t>vztah</a:t>
            </a:r>
            <a:r>
              <a:rPr lang="en-US" dirty="0"/>
              <a:t>) a </a:t>
            </a:r>
            <a:r>
              <a:rPr lang="en-US" dirty="0" err="1"/>
              <a:t>zároveň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přiřazeno</a:t>
            </a:r>
            <a:r>
              <a:rPr lang="en-US" dirty="0"/>
              <a:t> </a:t>
            </a:r>
            <a:r>
              <a:rPr lang="en-US" dirty="0" err="1"/>
              <a:t>více</a:t>
            </a:r>
            <a:r>
              <a:rPr lang="en-US" dirty="0"/>
              <a:t> </a:t>
            </a:r>
            <a:r>
              <a:rPr lang="en-US" dirty="0" err="1"/>
              <a:t>rolí</a:t>
            </a:r>
            <a:r>
              <a:rPr lang="en-US" dirty="0"/>
              <a:t> (M:N </a:t>
            </a:r>
            <a:r>
              <a:rPr lang="en-US" dirty="0" err="1"/>
              <a:t>vztah</a:t>
            </a:r>
            <a:r>
              <a:rPr lang="en-US" dirty="0"/>
              <a:t>).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úkol</a:t>
            </a:r>
            <a:r>
              <a:rPr lang="en-US" dirty="0"/>
              <a:t> </a:t>
            </a:r>
            <a:r>
              <a:rPr lang="en-US" dirty="0" err="1"/>
              <a:t>patří</a:t>
            </a:r>
            <a:r>
              <a:rPr lang="en-US" dirty="0"/>
              <a:t> </a:t>
            </a:r>
            <a:r>
              <a:rPr lang="en-US" dirty="0" err="1"/>
              <a:t>jednomu</a:t>
            </a:r>
            <a:r>
              <a:rPr lang="en-US" dirty="0"/>
              <a:t> </a:t>
            </a:r>
            <a:r>
              <a:rPr lang="en-US" dirty="0" err="1"/>
              <a:t>uživateli</a:t>
            </a:r>
            <a:r>
              <a:rPr lang="en-US" dirty="0"/>
              <a:t> a </a:t>
            </a:r>
            <a:r>
              <a:rPr lang="en-US" dirty="0" err="1"/>
              <a:t>každá</a:t>
            </a:r>
            <a:r>
              <a:rPr lang="en-US" dirty="0"/>
              <a:t> role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být</a:t>
            </a:r>
            <a:r>
              <a:rPr lang="en-US" dirty="0"/>
              <a:t> </a:t>
            </a:r>
            <a:r>
              <a:rPr lang="en-US" dirty="0" err="1"/>
              <a:t>přiřazena</a:t>
            </a:r>
            <a:r>
              <a:rPr lang="en-US" dirty="0"/>
              <a:t> </a:t>
            </a:r>
            <a:r>
              <a:rPr lang="en-US" dirty="0" err="1"/>
              <a:t>více</a:t>
            </a:r>
            <a:r>
              <a:rPr lang="en-US" dirty="0"/>
              <a:t> </a:t>
            </a:r>
            <a:r>
              <a:rPr lang="en-US" dirty="0" err="1"/>
              <a:t>uživatelům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00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79B327-152D-5CCC-5E48-FADEA389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EPC diagram</a:t>
            </a:r>
            <a:endParaRPr lang="en-US" dirty="0"/>
          </a:p>
        </p:txBody>
      </p:sp>
      <p:pic>
        <p:nvPicPr>
          <p:cNvPr id="5" name="Zástupný obsah 4" descr="Obsah obrázku text, snímek obrazovky, Písmo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5EFE7975-8A1B-2A9D-EE9C-19E6EAD84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75" y="2036763"/>
            <a:ext cx="2492049" cy="4140200"/>
          </a:xfrm>
        </p:spPr>
      </p:pic>
    </p:spTree>
    <p:extLst>
      <p:ext uri="{BB962C8B-B14F-4D97-AF65-F5344CB8AC3E}">
        <p14:creationId xmlns:p14="http://schemas.microsoft.com/office/powerpoint/2010/main" val="256489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358B774F-CBE7-4C24-ADE6-71F6A1484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Katedra Informatiky a Počítačů</a:t>
            </a:r>
            <a:endParaRPr lang="en-US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C109F53-16F0-4CBC-8D12-2FFF992CE2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Tomáš Adámek</a:t>
            </a:r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BDCFD36-2D6F-44D2-A538-97E29C783F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70F09E-8BC9-46EA-A88F-82DA901603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606D0AF0-D86F-4EFA-A68D-AAAA352CD3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cs-CZ" dirty="0"/>
              <a:t>adameto49@osu.cz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2978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143A9B63-4A59-4D18-BE2D-0B03BC575D32}" vid="{FBB269DE-D531-4CA5-AED8-79D482004F09}"/>
    </a:ext>
  </a:extLst>
</a:theme>
</file>

<file path=docMetadata/LabelInfo.xml><?xml version="1.0" encoding="utf-8"?>
<clbl:labelList xmlns:clbl="http://schemas.microsoft.com/office/2020/mipLabelMetadata">
  <clbl:label id="{f5963429-701c-4fdb-9e1d-20bc4e3c7ff4}" enabled="1" method="Standard" siteId="{75998ea3-790c-40ea-ac1e-02ee8edfb00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prf_cz</Template>
  <TotalTime>43</TotalTime>
  <Words>237</Words>
  <Application>Microsoft Office PowerPoint</Application>
  <PresentationFormat>Širokoúhlá obrazovka</PresentationFormat>
  <Paragraphs>34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Arial</vt:lpstr>
      <vt:lpstr>Calibri</vt:lpstr>
      <vt:lpstr>Motiv Office</vt:lpstr>
      <vt:lpstr>SWI Projekt</vt:lpstr>
      <vt:lpstr>1.Architektura</vt:lpstr>
      <vt:lpstr>Deployment diagram </vt:lpstr>
      <vt:lpstr>2.SWOT</vt:lpstr>
      <vt:lpstr>Sekvenční diagramy</vt:lpstr>
      <vt:lpstr>Class diagram</vt:lpstr>
      <vt:lpstr>EPC diagram</vt:lpstr>
      <vt:lpstr>Prezentace aplikace PowerPoint</vt:lpstr>
    </vt:vector>
  </TitlesOfParts>
  <Company>Stora Enso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Adamek, Tomas</dc:creator>
  <cp:lastModifiedBy>Adamek, Tomas</cp:lastModifiedBy>
  <cp:revision>1</cp:revision>
  <dcterms:created xsi:type="dcterms:W3CDTF">2025-04-06T18:03:45Z</dcterms:created>
  <dcterms:modified xsi:type="dcterms:W3CDTF">2025-05-19T19:07:29Z</dcterms:modified>
</cp:coreProperties>
</file>