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Bold" charset="1" panose="00000800000000000000"/>
      <p:regular r:id="rId11"/>
    </p:embeddedFont>
    <p:embeddedFont>
      <p:font typeface="Montserrat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67131" y="3714421"/>
            <a:ext cx="10072534" cy="1696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68"/>
              </a:lnSpc>
              <a:spcBef>
                <a:spcPct val="0"/>
              </a:spcBef>
            </a:pPr>
            <a:r>
              <a:rPr lang="en-US" sz="99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Cube Runner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1028700"/>
            <a:ext cx="4028187" cy="1483484"/>
          </a:xfrm>
          <a:custGeom>
            <a:avLst/>
            <a:gdLst/>
            <a:ahLst/>
            <a:cxnLst/>
            <a:rect r="r" b="b" t="t" l="l"/>
            <a:pathLst>
              <a:path h="1483484" w="4028187">
                <a:moveTo>
                  <a:pt x="0" y="0"/>
                </a:moveTo>
                <a:lnTo>
                  <a:pt x="4028187" y="0"/>
                </a:lnTo>
                <a:lnTo>
                  <a:pt x="4028187" y="1483484"/>
                </a:lnTo>
                <a:lnTo>
                  <a:pt x="0" y="14834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67131" y="7619698"/>
            <a:ext cx="12646963" cy="188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Introdução à Computação Gráfica</a:t>
            </a:r>
          </a:p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DETI, Universidadede Aveiro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Tomás Fonseca 107245 LECI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536833">
            <a:off x="-4428213" y="-2916505"/>
            <a:ext cx="9627545" cy="9651674"/>
          </a:xfrm>
          <a:custGeom>
            <a:avLst/>
            <a:gdLst/>
            <a:ahLst/>
            <a:cxnLst/>
            <a:rect r="r" b="b" t="t" l="l"/>
            <a:pathLst>
              <a:path h="9651674" w="9627545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90681" y="1311725"/>
            <a:ext cx="8194363" cy="111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41"/>
              </a:lnSpc>
            </a:pPr>
            <a:r>
              <a:rPr lang="en-US" sz="7368" b="tru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11927" y="3305207"/>
            <a:ext cx="10073194" cy="4356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320" indent="-269160" lvl="1">
              <a:lnSpc>
                <a:spcPts val="3490"/>
              </a:lnSpc>
              <a:buFont typeface="Arial"/>
              <a:buChar char="•"/>
            </a:pPr>
            <a:r>
              <a:rPr lang="en-US" sz="24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O jogo consiste num </a:t>
            </a:r>
            <a:r>
              <a:rPr lang="en-US" b="true" sz="2493" strike="noStrike" u="non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endless runner</a:t>
            </a:r>
            <a:r>
              <a:rPr lang="en-US" sz="24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tridimensional no qual o jogador controla um </a:t>
            </a:r>
            <a:r>
              <a:rPr lang="en-US" b="true" sz="2493" strike="noStrike" u="non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cubo verde</a:t>
            </a:r>
            <a:r>
              <a:rPr lang="en-US" sz="24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que se move automaticamente. O objetivo é </a:t>
            </a:r>
            <a:r>
              <a:rPr lang="en-US" b="true" sz="2493" strike="noStrike" u="non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desviar dos cubos vermelhos</a:t>
            </a:r>
            <a:r>
              <a:rPr lang="en-US" sz="24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, que funcionam como obstáculos, para sobreviver o maior tempo possível. </a:t>
            </a:r>
          </a:p>
          <a:p>
            <a:pPr algn="l" marL="0" indent="0" lvl="0">
              <a:lnSpc>
                <a:spcPts val="3490"/>
              </a:lnSpc>
              <a:spcBef>
                <a:spcPct val="0"/>
              </a:spcBef>
            </a:pPr>
          </a:p>
          <a:p>
            <a:pPr algn="l" marL="538320" indent="-269160" lvl="1">
              <a:lnSpc>
                <a:spcPts val="3490"/>
              </a:lnSpc>
              <a:buFont typeface="Arial"/>
              <a:buChar char="•"/>
            </a:pPr>
            <a:r>
              <a:rPr lang="en-US" sz="24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nterface simples e intuitiva, com controles responsivos que permitem ao jogador mover o cubo para os lados. Conforme o jogo avança, a velocidade pode aumentar, tornando o desafio mais difícil. .</a:t>
            </a:r>
          </a:p>
        </p:txBody>
      </p:sp>
      <p:grpSp>
        <p:nvGrpSpPr>
          <p:cNvPr name="Group 5" id="5"/>
          <p:cNvGrpSpPr/>
          <p:nvPr/>
        </p:nvGrpSpPr>
        <p:grpSpPr>
          <a:xfrm rot="7573183">
            <a:off x="1230111" y="7154961"/>
            <a:ext cx="1013029" cy="101302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04336" y="7634502"/>
            <a:ext cx="1758106" cy="1808838"/>
            <a:chOff x="0" y="0"/>
            <a:chExt cx="2095920" cy="215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6008" cy="2156460"/>
            </a:xfrm>
            <a:custGeom>
              <a:avLst/>
              <a:gdLst/>
              <a:ahLst/>
              <a:cxnLst/>
              <a:rect r="r" b="b" t="t" l="l"/>
              <a:pathLst>
                <a:path h="2156460" w="2096008">
                  <a:moveTo>
                    <a:pt x="1044194" y="60960"/>
                  </a:moveTo>
                  <a:cubicBezTo>
                    <a:pt x="884174" y="60960"/>
                    <a:pt x="731774" y="99060"/>
                    <a:pt x="594487" y="160020"/>
                  </a:cubicBezTo>
                  <a:cubicBezTo>
                    <a:pt x="198120" y="0"/>
                    <a:pt x="198120" y="0"/>
                    <a:pt x="198120" y="0"/>
                  </a:cubicBezTo>
                  <a:cubicBezTo>
                    <a:pt x="259080" y="419100"/>
                    <a:pt x="259080" y="419100"/>
                    <a:pt x="259080" y="419100"/>
                  </a:cubicBezTo>
                  <a:cubicBezTo>
                    <a:pt x="99060" y="601980"/>
                    <a:pt x="0" y="845820"/>
                    <a:pt x="0" y="1104900"/>
                  </a:cubicBezTo>
                  <a:cubicBezTo>
                    <a:pt x="0" y="1684020"/>
                    <a:pt x="464947" y="2156460"/>
                    <a:pt x="1044194" y="2156460"/>
                  </a:cubicBezTo>
                  <a:cubicBezTo>
                    <a:pt x="1623441" y="2156460"/>
                    <a:pt x="2096008" y="1684020"/>
                    <a:pt x="2096008" y="1104900"/>
                  </a:cubicBezTo>
                  <a:cubicBezTo>
                    <a:pt x="2096008" y="533400"/>
                    <a:pt x="1623441" y="60960"/>
                    <a:pt x="1044194" y="609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701626" y="5544222"/>
            <a:ext cx="1991835" cy="1749650"/>
            <a:chOff x="0" y="0"/>
            <a:chExt cx="2374560" cy="2085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74519" cy="2085848"/>
            </a:xfrm>
            <a:custGeom>
              <a:avLst/>
              <a:gdLst/>
              <a:ahLst/>
              <a:cxnLst/>
              <a:rect r="r" b="b" t="t" l="l"/>
              <a:pathLst>
                <a:path h="2085848" w="2374519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701626" y="2987088"/>
            <a:ext cx="1991835" cy="1750254"/>
            <a:chOff x="0" y="0"/>
            <a:chExt cx="2374560" cy="2086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74519" cy="2086610"/>
            </a:xfrm>
            <a:custGeom>
              <a:avLst/>
              <a:gdLst/>
              <a:ahLst/>
              <a:cxnLst/>
              <a:rect r="r" b="b" t="t" l="l"/>
              <a:pathLst>
                <a:path h="2086610" w="2374519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404336" y="843660"/>
            <a:ext cx="1758106" cy="1797363"/>
            <a:chOff x="0" y="0"/>
            <a:chExt cx="2095920" cy="21427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96008" cy="2142744"/>
            </a:xfrm>
            <a:custGeom>
              <a:avLst/>
              <a:gdLst/>
              <a:ahLst/>
              <a:cxnLst/>
              <a:rect r="r" b="b" t="t" l="l"/>
              <a:pathLst>
                <a:path h="2142744" w="2096008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28648" y="4727817"/>
            <a:ext cx="5310749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49"/>
              </a:lnSpc>
              <a:spcBef>
                <a:spcPct val="0"/>
              </a:spcBef>
            </a:pPr>
            <a:r>
              <a:rPr lang="en-US" sz="58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Concluído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85521" y="1200478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16751" y="1455282"/>
            <a:ext cx="4349125" cy="45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9"/>
              </a:lnSpc>
              <a:spcBef>
                <a:spcPct val="0"/>
              </a:spcBef>
            </a:pPr>
            <a:r>
              <a:rPr lang="en-US" sz="26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Materia</a:t>
            </a:r>
            <a:r>
              <a:rPr lang="en-US" sz="26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is e a iluminação.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69686" y="3610662"/>
            <a:ext cx="3976966" cy="45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9"/>
              </a:lnSpc>
              <a:spcBef>
                <a:spcPct val="0"/>
              </a:spcBef>
            </a:pPr>
            <a:r>
              <a:rPr lang="en-US" sz="26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Sombras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969686" y="6228773"/>
            <a:ext cx="5127275" cy="45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9"/>
              </a:lnSpc>
              <a:spcBef>
                <a:spcPct val="0"/>
              </a:spcBef>
            </a:pPr>
            <a:r>
              <a:rPr lang="en-US" sz="26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Gra</a:t>
            </a:r>
            <a:r>
              <a:rPr lang="en-US" sz="26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vidade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16751" y="8347337"/>
            <a:ext cx="7495556" cy="45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9"/>
              </a:lnSpc>
              <a:spcBef>
                <a:spcPct val="0"/>
              </a:spcBef>
            </a:pPr>
            <a:r>
              <a:rPr lang="en-US" sz="26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26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ovimentação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08564" y="3320351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08564" y="5878556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85521" y="8057026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099601" y="7176625"/>
            <a:ext cx="457877" cy="45787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054450" y="5686149"/>
            <a:ext cx="457877" cy="45787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054450" y="4121207"/>
            <a:ext cx="457877" cy="45787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099601" y="2758149"/>
            <a:ext cx="457877" cy="45787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239651" y="6786901"/>
            <a:ext cx="1991835" cy="1749650"/>
            <a:chOff x="0" y="0"/>
            <a:chExt cx="2374560" cy="2085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74519" cy="2085848"/>
            </a:xfrm>
            <a:custGeom>
              <a:avLst/>
              <a:gdLst/>
              <a:ahLst/>
              <a:cxnLst/>
              <a:rect r="r" b="b" t="t" l="l"/>
              <a:pathLst>
                <a:path h="2085848" w="2374519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900068" y="4084453"/>
            <a:ext cx="1991835" cy="1750254"/>
            <a:chOff x="0" y="0"/>
            <a:chExt cx="2374560" cy="20865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74519" cy="2086610"/>
            </a:xfrm>
            <a:custGeom>
              <a:avLst/>
              <a:gdLst/>
              <a:ahLst/>
              <a:cxnLst/>
              <a:rect r="r" b="b" t="t" l="l"/>
              <a:pathLst>
                <a:path h="2086610" w="2374519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058466" y="1189725"/>
            <a:ext cx="1758106" cy="1797363"/>
            <a:chOff x="0" y="0"/>
            <a:chExt cx="2095920" cy="21427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96008" cy="2142744"/>
            </a:xfrm>
            <a:custGeom>
              <a:avLst/>
              <a:gdLst/>
              <a:ahLst/>
              <a:cxnLst/>
              <a:rect r="r" b="b" t="t" l="l"/>
              <a:pathLst>
                <a:path h="2142744" w="2096008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580" y="4691063"/>
            <a:ext cx="494888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49"/>
              </a:lnSpc>
              <a:spcBef>
                <a:spcPct val="0"/>
              </a:spcBef>
            </a:pPr>
            <a:r>
              <a:rPr lang="en-US" sz="58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 Concluir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39651" y="1546543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70881" y="1801347"/>
            <a:ext cx="4349125" cy="45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9"/>
              </a:lnSpc>
              <a:spcBef>
                <a:spcPct val="0"/>
              </a:spcBef>
            </a:pPr>
            <a:r>
              <a:rPr lang="en-US" sz="26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Detecção</a:t>
            </a:r>
            <a:r>
              <a:rPr lang="en-US" sz="26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de colisões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68128" y="4515780"/>
            <a:ext cx="3976966" cy="93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9"/>
              </a:lnSpc>
              <a:spcBef>
                <a:spcPct val="0"/>
              </a:spcBef>
            </a:pPr>
            <a:r>
              <a:rPr lang="en-US" sz="26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Geração de obstáculos (cubos vermelhos)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07712" y="7411546"/>
            <a:ext cx="5127275" cy="45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9"/>
              </a:lnSpc>
              <a:spcBef>
                <a:spcPct val="0"/>
              </a:spcBef>
            </a:pPr>
            <a:r>
              <a:rPr lang="en-US" sz="26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Cenár</a:t>
            </a:r>
            <a:r>
              <a:rPr lang="en-US" sz="26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io de fim de jogo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307006" y="4417716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46590" y="7121235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600589" y="6557962"/>
            <a:ext cx="457877" cy="45787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172252" y="4959580"/>
            <a:ext cx="457877" cy="45787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600589" y="3271161"/>
            <a:ext cx="457877" cy="45787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81419" y="4354503"/>
            <a:ext cx="4525163" cy="157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DAGkJRwBn04</dc:identifier>
  <dcterms:modified xsi:type="dcterms:W3CDTF">2011-08-01T06:04:30Z</dcterms:modified>
  <cp:revision>1</cp:revision>
  <dc:title>Cube Runner</dc:title>
</cp:coreProperties>
</file>