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2783D1-F93E-4316-B187-5D8807F0853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60BA0E-D7A0-4C29-AEA7-1BC943A617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hyperlink" Target="https://ru.wikipedia.org/wiki/%20&#1056;&#1077;&#1096;&#1077;&#1090;&#1086;_&#1069;&#1088;&#1072;&#1090;&#1086;&#1089;&#1092;&#1077;&#1085;&#1072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2564904"/>
            <a:ext cx="3312368" cy="2376264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Алгоритм “Решето Эратосфена” </a:t>
            </a:r>
            <a:r>
              <a:rPr lang="ru-RU" sz="2800" b="1" dirty="0" smtClean="0">
                <a:solidFill>
                  <a:srgbClr val="7030A0"/>
                </a:solidFill>
              </a:rPr>
              <a:t/>
            </a:r>
            <a:br>
              <a:rPr lang="ru-RU" sz="2800" b="1" dirty="0" smtClean="0">
                <a:solidFill>
                  <a:srgbClr val="7030A0"/>
                </a:solidFill>
              </a:rPr>
            </a:br>
            <a:r>
              <a:rPr lang="ru-RU" sz="2800" b="1" dirty="0" smtClean="0">
                <a:solidFill>
                  <a:srgbClr val="7030A0"/>
                </a:solidFill>
              </a:rPr>
              <a:t>для </a:t>
            </a:r>
            <a:r>
              <a:rPr lang="ru-RU" sz="2800" b="1" dirty="0">
                <a:solidFill>
                  <a:srgbClr val="7030A0"/>
                </a:solidFill>
              </a:rPr>
              <a:t>поиска простых чисел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404664"/>
            <a:ext cx="3309803" cy="230425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Группа </a:t>
            </a:r>
            <a:r>
              <a:rPr lang="en-US" b="1" dirty="0" smtClean="0">
                <a:solidFill>
                  <a:schemeClr val="bg1"/>
                </a:solidFill>
              </a:rPr>
              <a:t>№10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uk-UA" dirty="0" err="1">
                <a:solidFill>
                  <a:schemeClr val="bg1"/>
                </a:solidFill>
              </a:rPr>
              <a:t>Илья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Томашенко</a:t>
            </a:r>
            <a:endParaRPr lang="uk-UA" dirty="0" smtClean="0">
              <a:solidFill>
                <a:schemeClr val="bg1"/>
              </a:solidFill>
            </a:endParaRPr>
          </a:p>
          <a:p>
            <a:r>
              <a:rPr lang="uk-UA" dirty="0" err="1" smtClean="0">
                <a:solidFill>
                  <a:schemeClr val="bg1"/>
                </a:solidFill>
              </a:rPr>
              <a:t>Григорий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Свенцицкий</a:t>
            </a:r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r>
              <a:rPr lang="uk-UA" b="1" dirty="0" smtClean="0">
                <a:solidFill>
                  <a:schemeClr val="bg1"/>
                </a:solidFill>
              </a:rPr>
              <a:t>Ментор: </a:t>
            </a:r>
            <a:r>
              <a:rPr lang="ru-RU" dirty="0" smtClean="0">
                <a:solidFill>
                  <a:schemeClr val="bg1"/>
                </a:solidFill>
              </a:rPr>
              <a:t>Артем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Белский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1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432048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Выписать подряд все целые числа от двух до </a:t>
            </a:r>
            <a:r>
              <a:rPr lang="ru-RU" i="1" dirty="0"/>
              <a:t>n</a:t>
            </a:r>
            <a:r>
              <a:rPr lang="ru-RU" dirty="0"/>
              <a:t> (2, 3, 4, …, </a:t>
            </a:r>
            <a:r>
              <a:rPr lang="ru-RU" i="1" dirty="0"/>
              <a:t>n</a:t>
            </a:r>
            <a:r>
              <a:rPr lang="ru-RU" dirty="0"/>
              <a:t>).</a:t>
            </a:r>
          </a:p>
          <a:p>
            <a:r>
              <a:rPr lang="ru-RU" dirty="0"/>
              <a:t>Пусть переменная </a:t>
            </a:r>
            <a:r>
              <a:rPr lang="ru-RU" i="1" dirty="0"/>
              <a:t>p</a:t>
            </a:r>
            <a:r>
              <a:rPr lang="ru-RU" dirty="0"/>
              <a:t> изначально равна двум — первому простому числу.</a:t>
            </a:r>
          </a:p>
          <a:p>
            <a:r>
              <a:rPr lang="ru-RU" dirty="0"/>
              <a:t>Зачеркнуть в списке числа от 2</a:t>
            </a:r>
            <a:r>
              <a:rPr lang="ru-RU" i="1" dirty="0"/>
              <a:t>p</a:t>
            </a:r>
            <a:r>
              <a:rPr lang="ru-RU" dirty="0"/>
              <a:t> до </a:t>
            </a:r>
            <a:r>
              <a:rPr lang="ru-RU" i="1" dirty="0"/>
              <a:t>n</a:t>
            </a:r>
            <a:r>
              <a:rPr lang="ru-RU" dirty="0"/>
              <a:t> считая шагами по </a:t>
            </a:r>
            <a:r>
              <a:rPr lang="ru-RU" i="1" dirty="0"/>
              <a:t>p</a:t>
            </a:r>
            <a:r>
              <a:rPr lang="ru-RU" dirty="0"/>
              <a:t> (это будут числа кратные </a:t>
            </a:r>
            <a:r>
              <a:rPr lang="ru-RU" i="1" dirty="0"/>
              <a:t>p</a:t>
            </a:r>
            <a:r>
              <a:rPr lang="ru-RU" dirty="0"/>
              <a:t>: 2</a:t>
            </a:r>
            <a:r>
              <a:rPr lang="ru-RU" i="1" dirty="0"/>
              <a:t>p</a:t>
            </a:r>
            <a:r>
              <a:rPr lang="ru-RU" dirty="0"/>
              <a:t>, 3</a:t>
            </a:r>
            <a:r>
              <a:rPr lang="ru-RU" i="1" dirty="0"/>
              <a:t>p</a:t>
            </a:r>
            <a:r>
              <a:rPr lang="ru-RU" dirty="0"/>
              <a:t>, 4</a:t>
            </a:r>
            <a:r>
              <a:rPr lang="ru-RU" i="1" dirty="0"/>
              <a:t>p</a:t>
            </a:r>
            <a:r>
              <a:rPr lang="ru-RU" dirty="0"/>
              <a:t>, …).</a:t>
            </a:r>
          </a:p>
          <a:p>
            <a:r>
              <a:rPr lang="ru-RU" dirty="0"/>
              <a:t>Найти первое </a:t>
            </a:r>
            <a:r>
              <a:rPr lang="ru-RU" dirty="0" err="1"/>
              <a:t>незачёркнутое</a:t>
            </a:r>
            <a:r>
              <a:rPr lang="ru-RU" dirty="0"/>
              <a:t> число в списке, большее чем </a:t>
            </a:r>
            <a:r>
              <a:rPr lang="ru-RU" i="1" dirty="0"/>
              <a:t>p</a:t>
            </a:r>
            <a:r>
              <a:rPr lang="ru-RU" dirty="0"/>
              <a:t>, и присвоить значению переменной </a:t>
            </a:r>
            <a:r>
              <a:rPr lang="ru-RU" i="1" dirty="0"/>
              <a:t>p</a:t>
            </a:r>
            <a:r>
              <a:rPr lang="ru-RU" dirty="0"/>
              <a:t> это число.</a:t>
            </a:r>
          </a:p>
          <a:p>
            <a:r>
              <a:rPr lang="ru-RU" dirty="0"/>
              <a:t>Повторять шаги 3 и 4, пока возможно.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024744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UML </a:t>
            </a:r>
            <a:r>
              <a:rPr lang="ru-RU" dirty="0" err="1" smtClean="0"/>
              <a:t>диаграма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20056" r="16765" b="30085"/>
          <a:stretch/>
        </p:blipFill>
        <p:spPr bwMode="auto">
          <a:xfrm>
            <a:off x="827584" y="1340768"/>
            <a:ext cx="7490313" cy="478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5733256"/>
            <a:ext cx="702474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Ссылка на проект: 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https</a:t>
            </a:r>
            <a:r>
              <a:rPr lang="en-US" sz="2400" dirty="0">
                <a:solidFill>
                  <a:schemeClr val="tx1"/>
                </a:solidFill>
              </a:rPr>
              <a:t>://github.com/snitelol/FinalProject</a:t>
            </a:r>
          </a:p>
        </p:txBody>
      </p:sp>
    </p:spTree>
    <p:extLst>
      <p:ext uri="{BB962C8B-B14F-4D97-AF65-F5344CB8AC3E}">
        <p14:creationId xmlns:p14="http://schemas.microsoft.com/office/powerpoint/2010/main" val="100122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информационных ресурсов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https://ru.wikipedia.org/wiki</a:t>
            </a:r>
            <a:r>
              <a:rPr lang="en-US" sz="1600" dirty="0" smtClean="0">
                <a:hlinkClick r:id="rId2"/>
              </a:rPr>
              <a:t>/</a:t>
            </a:r>
            <a:r>
              <a:rPr lang="ru-RU" sz="1600" dirty="0">
                <a:hlinkClick r:id="rId2"/>
              </a:rPr>
              <a:t> </a:t>
            </a:r>
            <a:r>
              <a:rPr lang="ru-RU" sz="1600" dirty="0" err="1" smtClean="0">
                <a:hlinkClick r:id="rId2"/>
              </a:rPr>
              <a:t>Решето_Эратосфена</a:t>
            </a:r>
            <a:endParaRPr lang="ru-RU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en.wikipedia.org/wiki/Sieve_of_Eratosthenes</a:t>
            </a:r>
            <a:endParaRPr lang="ru-RU" sz="1600" dirty="0" smtClean="0"/>
          </a:p>
          <a:p>
            <a:r>
              <a:rPr lang="en-US" sz="1600" dirty="0" err="1"/>
              <a:t>Horstmann</a:t>
            </a:r>
            <a:r>
              <a:rPr lang="en-US" sz="1600" dirty="0"/>
              <a:t> Cay S., Cornell G. Core </a:t>
            </a:r>
            <a:r>
              <a:rPr lang="en-US" sz="1600" dirty="0" err="1"/>
              <a:t>Java.Volume</a:t>
            </a:r>
            <a:r>
              <a:rPr lang="en-US" sz="1600" dirty="0"/>
              <a:t> I and II, 9th edition / Prentice Hall, </a:t>
            </a:r>
            <a:r>
              <a:rPr lang="en-US" sz="1600" dirty="0" smtClean="0"/>
              <a:t>2012</a:t>
            </a:r>
            <a:endParaRPr lang="ru-RU" sz="1600" dirty="0" smtClean="0"/>
          </a:p>
          <a:p>
            <a:r>
              <a:rPr lang="en-US" sz="1600" dirty="0" err="1"/>
              <a:t>Eckel</a:t>
            </a:r>
            <a:r>
              <a:rPr lang="en-US" sz="1600" dirty="0"/>
              <a:t> Bruce "Thinking in Java" 4th edition </a:t>
            </a:r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45141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71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Алгоритм “Решето Эратосфена”  для поиска простых чисел</vt:lpstr>
      <vt:lpstr>Описание</vt:lpstr>
      <vt:lpstr>UML диаграма</vt:lpstr>
      <vt:lpstr>Список информационных ресурсов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“Решето Эратосфена”  для поиска простых чисел</dc:title>
  <dc:creator>GRSV</dc:creator>
  <cp:lastModifiedBy>GRSV</cp:lastModifiedBy>
  <cp:revision>6</cp:revision>
  <dcterms:created xsi:type="dcterms:W3CDTF">2016-04-20T15:04:23Z</dcterms:created>
  <dcterms:modified xsi:type="dcterms:W3CDTF">2016-04-20T15:49:43Z</dcterms:modified>
</cp:coreProperties>
</file>