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11"/>
  </p:notesMasterIdLst>
  <p:handoutMasterIdLst>
    <p:handoutMasterId r:id="rId12"/>
  </p:handoutMasterIdLst>
  <p:sldIdLst>
    <p:sldId id="445" r:id="rId3"/>
    <p:sldId id="374" r:id="rId4"/>
    <p:sldId id="648" r:id="rId5"/>
    <p:sldId id="650" r:id="rId6"/>
    <p:sldId id="649" r:id="rId7"/>
    <p:sldId id="651" r:id="rId8"/>
    <p:sldId id="652" r:id="rId9"/>
    <p:sldId id="603" r:id="rId10"/>
  </p:sldIdLst>
  <p:sldSz cx="9144000" cy="6858000" type="screen4x3"/>
  <p:notesSz cx="7065963" cy="10198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5E9EFF"/>
    <a:srgbClr val="CC94E0"/>
    <a:srgbClr val="B287D3"/>
    <a:srgbClr val="FFFF00"/>
    <a:srgbClr val="FFCC00"/>
    <a:srgbClr val="8AA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84848" autoAdjust="0"/>
  </p:normalViewPr>
  <p:slideViewPr>
    <p:cSldViewPr>
      <p:cViewPr varScale="1">
        <p:scale>
          <a:sx n="63" d="100"/>
          <a:sy n="63" d="100"/>
        </p:scale>
        <p:origin x="16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1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072CDB1-F8EC-40B9-8BC1-C4EFA68F94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8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3675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843463"/>
            <a:ext cx="5183187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FC1B623-707E-4047-9AD1-AA95F7913F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6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E5B26C-F4E6-4E9C-96D8-D0A52C53E6B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67793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F7F8E3-80EB-45E3-AB02-EB8AC0A362E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78540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8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6047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224790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671888"/>
            <a:ext cx="86979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dirty="0" smtClean="0"/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328613" y="28575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 </a:t>
            </a: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</a:p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TypeScript </a:t>
            </a:r>
            <a:r>
              <a:rPr lang="es-E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(parte 2)</a:t>
            </a:r>
            <a:endParaRPr lang="es-E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 </a:t>
            </a: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08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66838"/>
            <a:ext cx="8410575" cy="59093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POO</a:t>
            </a:r>
            <a:endParaRPr lang="es-ES" sz="3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412776"/>
            <a:ext cx="6840760" cy="50783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Auto{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color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_precio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GetPrecio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()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._precio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constructor(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color: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precio: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= color;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._precio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= precio;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340769"/>
            <a:ext cx="6840760" cy="535531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Vehiculo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protected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_marca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constructor(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marca: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){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._marca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= marca;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kumimoji="0" lang="es-AR" sz="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s-AR" sz="12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constructor(marca: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 color: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  {</a:t>
            </a:r>
            <a:endParaRPr lang="es-AR" sz="24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super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(marca);	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color;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340768"/>
            <a:ext cx="6840760" cy="54476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IAutoBase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GetColor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()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SetColor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color: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kumimoji="0" lang="es-AR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IAutoBase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//……….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GetColor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SetColor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(color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color;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Abstractas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340768"/>
            <a:ext cx="6840760" cy="47089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Vehiculo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protected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marca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24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Acelerar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():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kumimoji="0" lang="es-AR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//……….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Acelerar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console.log(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"Acelerando…"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Generics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340768"/>
            <a:ext cx="6840760" cy="45243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vehiculos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&gt;;</a:t>
            </a:r>
          </a:p>
          <a:p>
            <a:endParaRPr lang="es-AR" sz="2400" b="0" baseline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baseline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a2 = </a:t>
            </a:r>
            <a:r>
              <a:rPr lang="es-AR" sz="2400" b="0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s-AR" sz="2400" b="0" baseline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"rojo"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,10,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"FIAT"</a:t>
            </a:r>
            <a:r>
              <a:rPr lang="es-AR" sz="2400" b="0" baseline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vehiculos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[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"azul"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,12,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"BMW"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), a2];</a:t>
            </a:r>
          </a:p>
          <a:p>
            <a:endParaRPr lang="es-AR" sz="2400" b="0" baseline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vehiculos.foreach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(Mostrar);</a:t>
            </a:r>
          </a:p>
          <a:p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endParaRPr lang="es-AR" sz="24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Mostrar(v :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: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endParaRPr lang="es-AR" sz="24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console.log(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v.Mostrar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UTN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2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2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PlantillaUTN</Template>
  <TotalTime>3826</TotalTime>
  <Words>183</Words>
  <Application>Microsoft Office PowerPoint</Application>
  <PresentationFormat>Presentación en pantalla (4:3)</PresentationFormat>
  <Paragraphs>90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Franklin Gothic Book</vt:lpstr>
      <vt:lpstr>Franklin Gothic Medium</vt:lpstr>
      <vt:lpstr>Times New Roman</vt:lpstr>
      <vt:lpstr>Wingdings</vt:lpstr>
      <vt:lpstr>PlantillaUTN</vt:lpstr>
      <vt:lpstr>2_VS_NET Launch Template</vt:lpstr>
      <vt:lpstr>Maximiliano Neiner</vt:lpstr>
      <vt:lpstr>Temas a Tratar</vt:lpstr>
      <vt:lpstr>Clases</vt:lpstr>
      <vt:lpstr>Herencia</vt:lpstr>
      <vt:lpstr>Interfaces</vt:lpstr>
      <vt:lpstr>Clases Abstractas</vt:lpstr>
      <vt:lpstr>Generics</vt:lpstr>
      <vt:lpstr>Ejercitación</vt:lpstr>
    </vt:vector>
  </TitlesOfParts>
  <Company>Max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Maximiliano Neiner</dc:title>
  <dc:subject>TypeScript part. 02</dc:subject>
  <dc:creator>Neiner, Maximiliano</dc:creator>
  <cp:lastModifiedBy>alumno</cp:lastModifiedBy>
  <cp:revision>310</cp:revision>
  <dcterms:created xsi:type="dcterms:W3CDTF">2010-03-12T12:22:54Z</dcterms:created>
  <dcterms:modified xsi:type="dcterms:W3CDTF">2017-06-09T13:09:16Z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chnical Review">
    <vt:lpwstr>VEMN Sistemas</vt:lpwstr>
  </property>
</Properties>
</file>