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66" r:id="rId2"/>
  </p:sldMasterIdLst>
  <p:notesMasterIdLst>
    <p:notesMasterId r:id="rId15"/>
  </p:notesMasterIdLst>
  <p:handoutMasterIdLst>
    <p:handoutMasterId r:id="rId16"/>
  </p:handoutMasterIdLst>
  <p:sldIdLst>
    <p:sldId id="445" r:id="rId3"/>
    <p:sldId id="374" r:id="rId4"/>
    <p:sldId id="604" r:id="rId5"/>
    <p:sldId id="605" r:id="rId6"/>
    <p:sldId id="606" r:id="rId7"/>
    <p:sldId id="611" r:id="rId8"/>
    <p:sldId id="607" r:id="rId9"/>
    <p:sldId id="608" r:id="rId10"/>
    <p:sldId id="612" r:id="rId11"/>
    <p:sldId id="609" r:id="rId12"/>
    <p:sldId id="610" r:id="rId13"/>
    <p:sldId id="603" r:id="rId14"/>
  </p:sldIdLst>
  <p:sldSz cx="9144000" cy="6858000" type="screen4x3"/>
  <p:notesSz cx="7065963" cy="10198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12">
          <p15:clr>
            <a:srgbClr val="A4A3A4"/>
          </p15:clr>
        </p15:guide>
        <p15:guide id="2" pos="22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00FF"/>
    <a:srgbClr val="5E9EFF"/>
    <a:srgbClr val="CC94E0"/>
    <a:srgbClr val="B287D3"/>
    <a:srgbClr val="FFFF00"/>
    <a:srgbClr val="FFCC00"/>
    <a:srgbClr val="8AAFD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6" autoAdjust="0"/>
    <p:restoredTop sz="84848" autoAdjust="0"/>
  </p:normalViewPr>
  <p:slideViewPr>
    <p:cSldViewPr>
      <p:cViewPr varScale="1">
        <p:scale>
          <a:sx n="47" d="100"/>
          <a:sy n="47" d="100"/>
        </p:scale>
        <p:origin x="-6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1920" y="-90"/>
      </p:cViewPr>
      <p:guideLst>
        <p:guide orient="horz" pos="3212"/>
        <p:guide pos="222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2088" y="0"/>
            <a:ext cx="30622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6925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2088" y="9686925"/>
            <a:ext cx="30622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6072CDB1-F8EC-40B9-8BC1-C4EFA68F946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2148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>
            <a:lvl1pPr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3675" y="0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>
            <a:lvl1pPr algn="r"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4250" y="765175"/>
            <a:ext cx="5099050" cy="3824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1388" y="4843463"/>
            <a:ext cx="5183187" cy="458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8513"/>
            <a:ext cx="3062288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b" anchorCtr="0" compatLnSpc="1">
            <a:prstTxWarp prst="textNoShape">
              <a:avLst/>
            </a:prstTxWarp>
          </a:bodyPr>
          <a:lstStyle>
            <a:lvl1pPr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3675" y="9688513"/>
            <a:ext cx="3062288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b" anchorCtr="0" compatLnSpc="1">
            <a:prstTxWarp prst="textNoShape">
              <a:avLst/>
            </a:prstTxWarp>
          </a:bodyPr>
          <a:lstStyle>
            <a:lvl1pPr algn="r"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DFC1B623-707E-4047-9AD1-AA95F7913FE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469069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E5B26C-F4E6-4E9C-96D8-D0A52C53E6BE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="" xmlns:p14="http://schemas.microsoft.com/office/powerpoint/2010/main" val="2677931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F7F8E3-80EB-45E3-AB02-EB8AC0A362E3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="" xmlns:p14="http://schemas.microsoft.com/office/powerpoint/2010/main" val="3785403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F7F8E3-80EB-45E3-AB02-EB8AC0A362E3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="" xmlns:p14="http://schemas.microsoft.com/office/powerpoint/2010/main" val="3785403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F7F8E3-80EB-45E3-AB02-EB8AC0A362E3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="" xmlns:p14="http://schemas.microsoft.com/office/powerpoint/2010/main" val="3785403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12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106047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AR" noProof="0" smtClean="0"/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ítulo y objetos encima del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8388350" cy="6794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2247900"/>
            <a:ext cx="8388350" cy="6794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Blip>
          <a:blip r:embed="rId16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671888"/>
            <a:ext cx="86979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Maximiliano </a:t>
            </a:r>
            <a:r>
              <a:rPr lang="es-AR" dirty="0" err="1" smtClean="0"/>
              <a:t>Neiner</a:t>
            </a:r>
            <a:endParaRPr lang="es-AR" dirty="0" smtClean="0"/>
          </a:p>
        </p:txBody>
      </p:sp>
      <p:sp>
        <p:nvSpPr>
          <p:cNvPr id="960516" name="Rectangle 4"/>
          <p:cNvSpPr>
            <a:spLocks noChangeArrowheads="1"/>
          </p:cNvSpPr>
          <p:nvPr/>
        </p:nvSpPr>
        <p:spPr bwMode="auto">
          <a:xfrm>
            <a:off x="328613" y="285750"/>
            <a:ext cx="8588375" cy="2751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ES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Laboratorio  </a:t>
            </a:r>
            <a:r>
              <a:rPr lang="es-ES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III</a:t>
            </a:r>
          </a:p>
          <a:p>
            <a:pPr algn="ctr">
              <a:lnSpc>
                <a:spcPct val="90000"/>
              </a:lnSpc>
              <a:defRPr/>
            </a:pPr>
            <a:r>
              <a:rPr lang="es-ES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Funciones de </a:t>
            </a:r>
            <a:r>
              <a:rPr lang="es-ES" sz="48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Array</a:t>
            </a:r>
            <a:endParaRPr lang="es-E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endParaRPr lang="es-ES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ES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Clase  </a:t>
            </a:r>
            <a:r>
              <a:rPr lang="es-ES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09</a:t>
            </a:r>
            <a:endParaRPr lang="es-AR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reduce </a:t>
            </a:r>
            <a:r>
              <a:rPr lang="es-AR" sz="2800" dirty="0" smtClean="0"/>
              <a:t>(1/2)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109091"/>
          </a:xfrm>
        </p:spPr>
        <p:txBody>
          <a:bodyPr/>
          <a:lstStyle/>
          <a:p>
            <a:r>
              <a:rPr lang="es-AR" sz="2800" dirty="0" err="1" smtClean="0"/>
              <a:t>map</a:t>
            </a:r>
            <a:r>
              <a:rPr lang="es-AR" sz="2800" dirty="0" smtClean="0"/>
              <a:t> crea un nuevo </a:t>
            </a:r>
            <a:r>
              <a:rPr lang="es-AR" sz="2800" dirty="0" err="1" smtClean="0"/>
              <a:t>array</a:t>
            </a:r>
            <a:r>
              <a:rPr lang="es-AR" sz="2800" dirty="0" smtClean="0"/>
              <a:t> mediante la transformación de </a:t>
            </a:r>
            <a:r>
              <a:rPr lang="es-AR" sz="2800" dirty="0" smtClean="0"/>
              <a:t>cada </a:t>
            </a:r>
            <a:r>
              <a:rPr lang="es-AR" sz="2800" dirty="0" smtClean="0"/>
              <a:t>elemento de un </a:t>
            </a:r>
            <a:r>
              <a:rPr lang="es-AR" sz="2800" dirty="0" err="1" smtClean="0"/>
              <a:t>array</a:t>
            </a:r>
            <a:r>
              <a:rPr lang="es-AR" sz="2800" dirty="0" smtClean="0"/>
              <a:t>, de forma individual. </a:t>
            </a:r>
            <a:endParaRPr lang="es-AR" sz="2800" dirty="0" smtClean="0"/>
          </a:p>
          <a:p>
            <a:r>
              <a:rPr lang="es-AR" sz="2800" dirty="0" err="1" smtClean="0"/>
              <a:t>Filter</a:t>
            </a:r>
            <a:r>
              <a:rPr lang="es-AR" sz="2800" dirty="0" smtClean="0"/>
              <a:t> </a:t>
            </a:r>
            <a:r>
              <a:rPr lang="es-AR" sz="2800" dirty="0" smtClean="0"/>
              <a:t>crea un nuevo </a:t>
            </a:r>
            <a:r>
              <a:rPr lang="es-AR" sz="2800" dirty="0" err="1" smtClean="0"/>
              <a:t>array</a:t>
            </a:r>
            <a:r>
              <a:rPr lang="es-AR" sz="2800" dirty="0" smtClean="0"/>
              <a:t>, eliminando los elementos que no le pertenecen. Reduce, por otro lado, toma todos los elementos de un </a:t>
            </a:r>
            <a:r>
              <a:rPr lang="es-AR" sz="2800" dirty="0" err="1" smtClean="0"/>
              <a:t>array</a:t>
            </a:r>
            <a:r>
              <a:rPr lang="es-AR" sz="2800" dirty="0" smtClean="0"/>
              <a:t>, y los reduce en un solo valor.</a:t>
            </a:r>
          </a:p>
          <a:p>
            <a:r>
              <a:rPr lang="es-AR" sz="2800" dirty="0" smtClean="0"/>
              <a:t>reduce, pasa cuatro parámetros al </a:t>
            </a:r>
            <a:r>
              <a:rPr lang="es-AR" sz="2800" dirty="0" err="1" smtClean="0"/>
              <a:t>Callback</a:t>
            </a:r>
            <a:r>
              <a:rPr lang="es-AR" sz="2800" dirty="0" smtClean="0"/>
              <a:t>:</a:t>
            </a:r>
          </a:p>
          <a:p>
            <a:pPr lvl="1"/>
            <a:r>
              <a:rPr lang="es-AR" sz="2400" dirty="0" smtClean="0"/>
              <a:t>1</a:t>
            </a:r>
            <a:r>
              <a:rPr lang="es-AR" sz="2400" dirty="0" smtClean="0"/>
              <a:t>. El valor </a:t>
            </a:r>
            <a:r>
              <a:rPr lang="es-AR" sz="2400" dirty="0" smtClean="0"/>
              <a:t>actual</a:t>
            </a:r>
          </a:p>
          <a:p>
            <a:pPr lvl="1"/>
            <a:r>
              <a:rPr lang="es-AR" sz="2400" dirty="0" smtClean="0"/>
              <a:t>2</a:t>
            </a:r>
            <a:r>
              <a:rPr lang="es-AR" sz="2400" dirty="0" smtClean="0"/>
              <a:t>. El valor </a:t>
            </a:r>
            <a:r>
              <a:rPr lang="es-AR" sz="2400" dirty="0" smtClean="0"/>
              <a:t>anterior</a:t>
            </a:r>
          </a:p>
          <a:p>
            <a:pPr lvl="1"/>
            <a:r>
              <a:rPr lang="es-AR" sz="2400" dirty="0" smtClean="0"/>
              <a:t>3</a:t>
            </a:r>
            <a:r>
              <a:rPr lang="es-AR" sz="2400" dirty="0" smtClean="0"/>
              <a:t>. El índice </a:t>
            </a:r>
            <a:r>
              <a:rPr lang="es-AR" sz="2400" dirty="0" smtClean="0"/>
              <a:t>actual</a:t>
            </a:r>
          </a:p>
          <a:p>
            <a:pPr lvl="1"/>
            <a:r>
              <a:rPr lang="es-AR" sz="2400" dirty="0" smtClean="0"/>
              <a:t>4</a:t>
            </a:r>
            <a:r>
              <a:rPr lang="es-AR" sz="2400" dirty="0" smtClean="0"/>
              <a:t>. El </a:t>
            </a:r>
            <a:r>
              <a:rPr lang="es-AR" sz="2400" dirty="0" err="1" smtClean="0"/>
              <a:t>array</a:t>
            </a:r>
            <a:r>
              <a:rPr lang="es-AR" sz="2400" dirty="0" smtClean="0"/>
              <a:t> que estamos </a:t>
            </a:r>
            <a:r>
              <a:rPr lang="es-AR" sz="2400" dirty="0" smtClean="0"/>
              <a:t>reduciendo</a:t>
            </a:r>
            <a:endParaRPr lang="es-AR" sz="2400" dirty="0" smtClean="0"/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reduce </a:t>
            </a:r>
            <a:r>
              <a:rPr lang="es-AR" sz="2800" dirty="0" smtClean="0"/>
              <a:t>(2/2)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1363450"/>
          </a:xfrm>
        </p:spPr>
        <p:txBody>
          <a:bodyPr/>
          <a:lstStyle/>
          <a:p>
            <a:r>
              <a:rPr lang="es-AR" sz="2800" dirty="0" smtClean="0"/>
              <a:t>Supongamos que quiero obtener la suma de las edades de las mascotas.</a:t>
            </a:r>
          </a:p>
          <a:p>
            <a:endParaRPr lang="es-AR" sz="2800" dirty="0"/>
          </a:p>
        </p:txBody>
      </p:sp>
      <p:pic>
        <p:nvPicPr>
          <p:cNvPr id="4" name="Imagen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2492896"/>
            <a:ext cx="5457825" cy="1209675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393113" cy="750888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 smtClean="0"/>
              <a:t>Ejercitación</a:t>
            </a:r>
          </a:p>
        </p:txBody>
      </p:sp>
      <p:pic>
        <p:nvPicPr>
          <p:cNvPr id="22531" name="Picture 4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414655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66838"/>
            <a:ext cx="8410575" cy="1723549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err="1" smtClean="0"/>
              <a:t>Map</a:t>
            </a:r>
            <a:endParaRPr lang="es-ES" sz="3600" dirty="0" smtClean="0"/>
          </a:p>
          <a:p>
            <a:pPr eaLnBrk="1" hangingPunct="1">
              <a:defRPr/>
            </a:pPr>
            <a:r>
              <a:rPr lang="es-ES" dirty="0" err="1" smtClean="0"/>
              <a:t>Filter</a:t>
            </a:r>
            <a:endParaRPr lang="es-ES" dirty="0" smtClean="0"/>
          </a:p>
          <a:p>
            <a:pPr eaLnBrk="1" hangingPunct="1">
              <a:defRPr/>
            </a:pPr>
            <a:r>
              <a:rPr lang="es-ES" dirty="0" smtClean="0"/>
              <a:t>Reduce</a:t>
            </a:r>
            <a:endParaRPr lang="es-E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map</a:t>
            </a:r>
            <a:r>
              <a:rPr lang="es-AR" dirty="0" smtClean="0"/>
              <a:t> </a:t>
            </a:r>
            <a:r>
              <a:rPr lang="es-AR" sz="2800" dirty="0" smtClean="0"/>
              <a:t>(1/3)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069080"/>
          </a:xfrm>
        </p:spPr>
        <p:txBody>
          <a:bodyPr/>
          <a:lstStyle/>
          <a:p>
            <a:r>
              <a:rPr lang="es-AR" sz="2800" dirty="0" smtClean="0"/>
              <a:t>La función </a:t>
            </a:r>
            <a:r>
              <a:rPr lang="es-AR" sz="2800" dirty="0" smtClean="0"/>
              <a:t>.</a:t>
            </a:r>
            <a:r>
              <a:rPr lang="es-AR" sz="2800" dirty="0" err="1" smtClean="0"/>
              <a:t>map</a:t>
            </a:r>
            <a:r>
              <a:rPr lang="es-AR" sz="2800" dirty="0" smtClean="0"/>
              <a:t> </a:t>
            </a:r>
            <a:r>
              <a:rPr lang="es-AR" sz="2800" dirty="0" smtClean="0"/>
              <a:t>se utiliza cuando necesitamos modificar cada elemento </a:t>
            </a:r>
            <a:r>
              <a:rPr lang="es-AR" sz="2800" dirty="0" smtClean="0"/>
              <a:t>de un </a:t>
            </a:r>
            <a:r>
              <a:rPr lang="es-AR" sz="2800" dirty="0" err="1" smtClean="0"/>
              <a:t>array</a:t>
            </a:r>
            <a:r>
              <a:rPr lang="es-AR" sz="2800" dirty="0" smtClean="0"/>
              <a:t> de </a:t>
            </a:r>
            <a:r>
              <a:rPr lang="es-AR" sz="2800" dirty="0" smtClean="0"/>
              <a:t>la misma manera. </a:t>
            </a:r>
            <a:endParaRPr lang="es-AR" sz="2800" dirty="0" smtClean="0"/>
          </a:p>
          <a:p>
            <a:r>
              <a:rPr lang="es-AR" sz="2800" dirty="0" smtClean="0"/>
              <a:t>Por </a:t>
            </a:r>
            <a:r>
              <a:rPr lang="es-AR" sz="2800" dirty="0" smtClean="0"/>
              <a:t>ejemplo elevar al cuadrado cada elemento de un </a:t>
            </a:r>
            <a:r>
              <a:rPr lang="es-AR" sz="2800" dirty="0" err="1" smtClean="0"/>
              <a:t>array</a:t>
            </a:r>
            <a:r>
              <a:rPr lang="es-AR" sz="2800" dirty="0" smtClean="0"/>
              <a:t> de números, recibir el nombre de una lista de usuarios, o correr una expresión regular a un </a:t>
            </a:r>
            <a:r>
              <a:rPr lang="es-AR" sz="2800" dirty="0" err="1" smtClean="0"/>
              <a:t>array</a:t>
            </a:r>
            <a:r>
              <a:rPr lang="es-AR" sz="2800" dirty="0" smtClean="0"/>
              <a:t> de </a:t>
            </a:r>
            <a:r>
              <a:rPr lang="es-AR" sz="2800" dirty="0" err="1" smtClean="0"/>
              <a:t>Strings</a:t>
            </a:r>
            <a:r>
              <a:rPr lang="es-AR" sz="2800" dirty="0" smtClean="0"/>
              <a:t>.</a:t>
            </a:r>
          </a:p>
          <a:p>
            <a:r>
              <a:rPr lang="es-AR" sz="2800" dirty="0" smtClean="0"/>
              <a:t>Cuando se llama a </a:t>
            </a:r>
            <a:r>
              <a:rPr lang="es-AR" sz="2800" dirty="0" smtClean="0"/>
              <a:t>.</a:t>
            </a:r>
            <a:r>
              <a:rPr lang="es-AR" sz="2800" dirty="0" err="1" smtClean="0"/>
              <a:t>map</a:t>
            </a:r>
            <a:r>
              <a:rPr lang="es-AR" sz="2800" dirty="0" smtClean="0"/>
              <a:t>, este ejecuta un </a:t>
            </a:r>
            <a:r>
              <a:rPr lang="es-AR" sz="2800" dirty="0" err="1" smtClean="0"/>
              <a:t>Callback</a:t>
            </a:r>
            <a:r>
              <a:rPr lang="es-AR" sz="2800" dirty="0" smtClean="0"/>
              <a:t> en cada elemento dentro del </a:t>
            </a:r>
            <a:r>
              <a:rPr lang="es-AR" sz="2800" dirty="0" err="1" smtClean="0"/>
              <a:t>array</a:t>
            </a:r>
            <a:r>
              <a:rPr lang="es-AR" sz="2800" dirty="0" smtClean="0"/>
              <a:t>, retornando un nuevo </a:t>
            </a:r>
            <a:r>
              <a:rPr lang="es-AR" sz="2800" dirty="0" err="1" smtClean="0"/>
              <a:t>array</a:t>
            </a:r>
            <a:r>
              <a:rPr lang="es-AR" sz="2800" dirty="0" smtClean="0"/>
              <a:t> con los valores que el </a:t>
            </a:r>
            <a:r>
              <a:rPr lang="es-AR" sz="2800" dirty="0" err="1" smtClean="0"/>
              <a:t>Callback</a:t>
            </a:r>
            <a:r>
              <a:rPr lang="es-AR" sz="2800" dirty="0" smtClean="0"/>
              <a:t> retorna.</a:t>
            </a:r>
          </a:p>
          <a:p>
            <a:endParaRPr lang="es-AR" sz="2800" dirty="0"/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map</a:t>
            </a:r>
            <a:r>
              <a:rPr lang="es-AR" dirty="0" smtClean="0"/>
              <a:t> </a:t>
            </a:r>
            <a:r>
              <a:rPr lang="es-AR" sz="2800" dirty="0" smtClean="0"/>
              <a:t>(2/3)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908762"/>
          </a:xfrm>
        </p:spPr>
        <p:txBody>
          <a:bodyPr/>
          <a:lstStyle/>
          <a:p>
            <a:r>
              <a:rPr lang="es-AR" sz="2800" dirty="0" err="1" smtClean="0"/>
              <a:t>map</a:t>
            </a:r>
            <a:r>
              <a:rPr lang="es-AR" sz="2800" dirty="0" smtClean="0"/>
              <a:t>, pasa tres parámetros al </a:t>
            </a:r>
            <a:r>
              <a:rPr lang="es-AR" sz="2800" dirty="0" err="1" smtClean="0"/>
              <a:t>Callback</a:t>
            </a:r>
            <a:r>
              <a:rPr lang="es-AR" sz="2800" dirty="0" smtClean="0"/>
              <a:t>:</a:t>
            </a:r>
          </a:p>
          <a:p>
            <a:pPr lvl="1"/>
            <a:r>
              <a:rPr lang="es-AR" sz="2400" dirty="0" smtClean="0"/>
              <a:t>1</a:t>
            </a:r>
            <a:r>
              <a:rPr lang="es-AR" sz="2400" dirty="0" smtClean="0"/>
              <a:t>. El elemento actual del </a:t>
            </a:r>
            <a:r>
              <a:rPr lang="es-AR" sz="2400" dirty="0" err="1" smtClean="0"/>
              <a:t>array</a:t>
            </a:r>
            <a:endParaRPr lang="es-AR" sz="2400" dirty="0" smtClean="0"/>
          </a:p>
          <a:p>
            <a:pPr lvl="1"/>
            <a:r>
              <a:rPr lang="es-AR" sz="2400" dirty="0" smtClean="0"/>
              <a:t>2</a:t>
            </a:r>
            <a:r>
              <a:rPr lang="es-AR" sz="2400" dirty="0" smtClean="0"/>
              <a:t>. El índice en el </a:t>
            </a:r>
            <a:r>
              <a:rPr lang="es-AR" sz="2400" dirty="0" err="1" smtClean="0"/>
              <a:t>array</a:t>
            </a:r>
            <a:r>
              <a:rPr lang="es-AR" sz="2400" dirty="0" smtClean="0"/>
              <a:t> del elemento </a:t>
            </a:r>
            <a:r>
              <a:rPr lang="es-AR" sz="2400" dirty="0" smtClean="0"/>
              <a:t>actual</a:t>
            </a:r>
          </a:p>
          <a:p>
            <a:pPr lvl="1"/>
            <a:r>
              <a:rPr lang="es-AR" sz="2400" dirty="0" smtClean="0"/>
              <a:t>3</a:t>
            </a:r>
            <a:r>
              <a:rPr lang="es-AR" sz="2400" dirty="0" smtClean="0"/>
              <a:t>. El </a:t>
            </a:r>
            <a:r>
              <a:rPr lang="es-AR" sz="2400" dirty="0" err="1" smtClean="0"/>
              <a:t>array</a:t>
            </a:r>
            <a:r>
              <a:rPr lang="es-AR" sz="2400" dirty="0" smtClean="0"/>
              <a:t> entero que estamos mapeando</a:t>
            </a:r>
          </a:p>
          <a:p>
            <a:r>
              <a:rPr lang="es-AR" sz="2800" dirty="0" smtClean="0"/>
              <a:t>Supongamos </a:t>
            </a:r>
            <a:r>
              <a:rPr lang="es-AR" sz="2800" dirty="0" smtClean="0"/>
              <a:t>que tenemos una </a:t>
            </a:r>
            <a:r>
              <a:rPr lang="es-AR" sz="2800" dirty="0" err="1" smtClean="0"/>
              <a:t>app</a:t>
            </a:r>
            <a:r>
              <a:rPr lang="es-AR" sz="2800" dirty="0" smtClean="0"/>
              <a:t> que mantiene un </a:t>
            </a:r>
            <a:r>
              <a:rPr lang="es-AR" sz="2800" dirty="0" err="1" smtClean="0"/>
              <a:t>array</a:t>
            </a:r>
            <a:r>
              <a:rPr lang="es-AR" sz="2800" dirty="0" smtClean="0"/>
              <a:t> de mascotas. Cada mascota es un objeto de nombre mascota, cada uno con las propiedades nombre y edad.</a:t>
            </a:r>
          </a:p>
          <a:p>
            <a:endParaRPr lang="es-AR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80112" y="4536173"/>
            <a:ext cx="3305636" cy="2321827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map</a:t>
            </a:r>
            <a:r>
              <a:rPr lang="es-AR" dirty="0" smtClean="0"/>
              <a:t> </a:t>
            </a:r>
            <a:r>
              <a:rPr lang="es-AR" sz="2800" dirty="0" smtClean="0"/>
              <a:t>(3/3)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389168"/>
          </a:xfrm>
        </p:spPr>
        <p:txBody>
          <a:bodyPr/>
          <a:lstStyle/>
          <a:p>
            <a:r>
              <a:rPr lang="es-AR" sz="2800" dirty="0" smtClean="0"/>
              <a:t>Digamos que queremos crear un nuevo </a:t>
            </a:r>
            <a:r>
              <a:rPr lang="es-AR" sz="2800" dirty="0" err="1" smtClean="0"/>
              <a:t>array</a:t>
            </a:r>
            <a:r>
              <a:rPr lang="es-AR" sz="2800" dirty="0" smtClean="0"/>
              <a:t> con el nombre de las mascotas solamente. Usando </a:t>
            </a:r>
            <a:r>
              <a:rPr lang="es-AR" sz="2800" dirty="0" err="1" smtClean="0"/>
              <a:t>map</a:t>
            </a:r>
            <a:r>
              <a:rPr lang="es-AR" sz="2800" dirty="0" smtClean="0"/>
              <a:t> podemos escribir:</a:t>
            </a:r>
          </a:p>
          <a:p>
            <a:pPr>
              <a:buNone/>
            </a:pPr>
            <a:endParaRPr lang="es-AR" sz="2800" dirty="0" smtClean="0"/>
          </a:p>
          <a:p>
            <a:endParaRPr lang="es-AR" sz="2800" dirty="0" smtClean="0"/>
          </a:p>
          <a:p>
            <a:endParaRPr lang="es-AR" sz="1200" dirty="0" smtClean="0"/>
          </a:p>
          <a:p>
            <a:r>
              <a:rPr lang="es-AR" sz="2800" dirty="0" smtClean="0"/>
              <a:t>Coloque los parámetros índice y </a:t>
            </a:r>
            <a:r>
              <a:rPr lang="es-AR" sz="2800" dirty="0" err="1" smtClean="0"/>
              <a:t>array</a:t>
            </a:r>
            <a:r>
              <a:rPr lang="es-AR" sz="2800" dirty="0" smtClean="0"/>
              <a:t> para recordar que están ahí si los necesitas pero como no se usan se pueden omitir y el código seguiría funcionando normalmente.</a:t>
            </a:r>
          </a:p>
          <a:p>
            <a:r>
              <a:rPr lang="es-AR" sz="2800" dirty="0" smtClean="0"/>
              <a:t>El </a:t>
            </a:r>
            <a:r>
              <a:rPr lang="es-AR" sz="2800" dirty="0" err="1" smtClean="0"/>
              <a:t>Callback</a:t>
            </a:r>
            <a:r>
              <a:rPr lang="es-AR" sz="2800" dirty="0" smtClean="0"/>
              <a:t> que pasamos al </a:t>
            </a:r>
            <a:r>
              <a:rPr lang="es-AR" sz="2800" dirty="0" err="1" smtClean="0"/>
              <a:t>map</a:t>
            </a:r>
            <a:r>
              <a:rPr lang="es-AR" sz="2800" dirty="0" smtClean="0"/>
              <a:t> debe tener una sentencia </a:t>
            </a:r>
            <a:r>
              <a:rPr lang="es-AR" sz="2800" dirty="0" err="1" smtClean="0"/>
              <a:t>return</a:t>
            </a:r>
            <a:r>
              <a:rPr lang="es-AR" sz="2800" dirty="0" smtClean="0"/>
              <a:t> especifica, o el </a:t>
            </a:r>
            <a:r>
              <a:rPr lang="es-AR" sz="2800" dirty="0" err="1" smtClean="0"/>
              <a:t>map</a:t>
            </a:r>
            <a:r>
              <a:rPr lang="es-AR" sz="2800" dirty="0" smtClean="0"/>
              <a:t> devolverá un </a:t>
            </a:r>
            <a:r>
              <a:rPr lang="es-AR" sz="2800" dirty="0" err="1" smtClean="0"/>
              <a:t>array</a:t>
            </a:r>
            <a:r>
              <a:rPr lang="es-AR" sz="2800" dirty="0" smtClean="0"/>
              <a:t> lleno de </a:t>
            </a:r>
            <a:r>
              <a:rPr lang="es-AR" sz="2800" dirty="0" err="1" smtClean="0"/>
              <a:t>undefined</a:t>
            </a:r>
            <a:r>
              <a:rPr lang="es-AR" sz="2800" dirty="0" smtClean="0"/>
              <a:t>.</a:t>
            </a:r>
            <a:endParaRPr lang="es-AR" sz="2800" dirty="0" smtClean="0"/>
          </a:p>
        </p:txBody>
      </p:sp>
      <p:pic>
        <p:nvPicPr>
          <p:cNvPr id="4" name="Imagen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2708920"/>
            <a:ext cx="5943600" cy="1224136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66838"/>
            <a:ext cx="8410575" cy="179433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err="1" smtClean="0"/>
              <a:t>Map</a:t>
            </a:r>
            <a:endParaRPr lang="es-ES" dirty="0" smtClean="0"/>
          </a:p>
          <a:p>
            <a:pPr eaLnBrk="1" hangingPunct="1">
              <a:defRPr/>
            </a:pPr>
            <a:r>
              <a:rPr lang="es-ES" sz="3600" dirty="0" err="1" smtClean="0"/>
              <a:t>Filter</a:t>
            </a:r>
            <a:endParaRPr lang="es-ES" sz="3600" dirty="0" smtClean="0"/>
          </a:p>
          <a:p>
            <a:pPr eaLnBrk="1" hangingPunct="1">
              <a:defRPr/>
            </a:pPr>
            <a:r>
              <a:rPr lang="es-ES" dirty="0" smtClean="0"/>
              <a:t>Reduce</a:t>
            </a:r>
            <a:endParaRPr lang="es-E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filter</a:t>
            </a:r>
            <a:r>
              <a:rPr lang="es-AR" dirty="0" smtClean="0"/>
              <a:t> </a:t>
            </a:r>
            <a:r>
              <a:rPr lang="es-AR" sz="2800" dirty="0" smtClean="0"/>
              <a:t>(1/2)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078039"/>
          </a:xfrm>
        </p:spPr>
        <p:txBody>
          <a:bodyPr/>
          <a:lstStyle/>
          <a:p>
            <a:r>
              <a:rPr lang="es-AR" sz="2800" dirty="0" smtClean="0"/>
              <a:t>La función </a:t>
            </a:r>
            <a:r>
              <a:rPr lang="es-AR" sz="2800" dirty="0" smtClean="0"/>
              <a:t>.</a:t>
            </a:r>
            <a:r>
              <a:rPr lang="es-AR" sz="2800" dirty="0" err="1" smtClean="0"/>
              <a:t>filter</a:t>
            </a:r>
            <a:r>
              <a:rPr lang="es-AR" sz="2800" dirty="0" smtClean="0"/>
              <a:t> hace </a:t>
            </a:r>
            <a:r>
              <a:rPr lang="es-AR" sz="2800" dirty="0" smtClean="0"/>
              <a:t>exactamente a lo que suena. Toma un </a:t>
            </a:r>
            <a:r>
              <a:rPr lang="es-AR" sz="2800" dirty="0" err="1" smtClean="0"/>
              <a:t>array</a:t>
            </a:r>
            <a:r>
              <a:rPr lang="es-AR" sz="2800" dirty="0" smtClean="0"/>
              <a:t> y </a:t>
            </a:r>
            <a:r>
              <a:rPr lang="es-AR" sz="2800" dirty="0" smtClean="0"/>
              <a:t>filtra los elementos no deseados.</a:t>
            </a:r>
          </a:p>
          <a:p>
            <a:r>
              <a:rPr lang="es-AR" sz="2800" dirty="0" smtClean="0"/>
              <a:t>Al igual que </a:t>
            </a:r>
            <a:r>
              <a:rPr lang="es-AR" sz="2800" dirty="0" err="1" smtClean="0"/>
              <a:t>map</a:t>
            </a:r>
            <a:r>
              <a:rPr lang="es-AR" sz="2800" dirty="0" smtClean="0"/>
              <a:t>, </a:t>
            </a:r>
            <a:r>
              <a:rPr lang="es-AR" sz="2800" dirty="0" err="1" smtClean="0"/>
              <a:t>filter</a:t>
            </a:r>
            <a:r>
              <a:rPr lang="es-AR" sz="2800" dirty="0" smtClean="0"/>
              <a:t> esta disponible para cualquier </a:t>
            </a:r>
            <a:r>
              <a:rPr lang="es-AR" sz="2800" dirty="0" err="1" smtClean="0"/>
              <a:t>array</a:t>
            </a:r>
            <a:r>
              <a:rPr lang="es-AR" sz="2800" dirty="0" smtClean="0"/>
              <a:t> y se le pasa un </a:t>
            </a:r>
            <a:r>
              <a:rPr lang="es-AR" sz="2800" dirty="0" err="1" smtClean="0"/>
              <a:t>Callback</a:t>
            </a:r>
            <a:r>
              <a:rPr lang="es-AR" sz="2800" dirty="0" smtClean="0"/>
              <a:t> como primer parámetro. </a:t>
            </a:r>
            <a:r>
              <a:rPr lang="es-AR" sz="2800" dirty="0" err="1" smtClean="0"/>
              <a:t>Filter</a:t>
            </a:r>
            <a:r>
              <a:rPr lang="es-AR" sz="2800" dirty="0" smtClean="0"/>
              <a:t> ejecuta ese </a:t>
            </a:r>
            <a:r>
              <a:rPr lang="es-AR" sz="2800" dirty="0" err="1" smtClean="0"/>
              <a:t>Callback</a:t>
            </a:r>
            <a:r>
              <a:rPr lang="es-AR" sz="2800" dirty="0" smtClean="0"/>
              <a:t> para cada uno de los elementos del </a:t>
            </a:r>
            <a:r>
              <a:rPr lang="es-AR" sz="2800" dirty="0" err="1" smtClean="0"/>
              <a:t>array</a:t>
            </a:r>
            <a:r>
              <a:rPr lang="es-AR" sz="2800" dirty="0" smtClean="0"/>
              <a:t> y devuelve un nuevo </a:t>
            </a:r>
            <a:r>
              <a:rPr lang="es-AR" sz="2800" dirty="0" err="1" smtClean="0"/>
              <a:t>array</a:t>
            </a:r>
            <a:r>
              <a:rPr lang="es-AR" sz="2800" dirty="0" smtClean="0"/>
              <a:t> que contiene solo los elementos para los que la devolución del </a:t>
            </a:r>
            <a:r>
              <a:rPr lang="es-AR" sz="2800" dirty="0" err="1" smtClean="0"/>
              <a:t>Callback</a:t>
            </a:r>
            <a:r>
              <a:rPr lang="es-AR" sz="2800" dirty="0" smtClean="0"/>
              <a:t> devuelve true</a:t>
            </a:r>
            <a:r>
              <a:rPr lang="es-AR" sz="2800" dirty="0" smtClean="0"/>
              <a:t>.</a:t>
            </a:r>
            <a:endParaRPr lang="es-AR" sz="2800" dirty="0" smtClean="0"/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filter</a:t>
            </a:r>
            <a:r>
              <a:rPr lang="es-AR" dirty="0" smtClean="0"/>
              <a:t> </a:t>
            </a:r>
            <a:r>
              <a:rPr lang="es-AR" sz="2800" dirty="0" smtClean="0"/>
              <a:t>(2/2)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395323"/>
          </a:xfrm>
        </p:spPr>
        <p:txBody>
          <a:bodyPr/>
          <a:lstStyle/>
          <a:p>
            <a:r>
              <a:rPr lang="es-AR" sz="2800" dirty="0" err="1" smtClean="0"/>
              <a:t>filter</a:t>
            </a:r>
            <a:r>
              <a:rPr lang="es-AR" sz="2800" dirty="0" smtClean="0"/>
              <a:t>, pasa tres parámetros al </a:t>
            </a:r>
            <a:r>
              <a:rPr lang="es-AR" sz="2800" dirty="0" err="1" smtClean="0"/>
              <a:t>Callback</a:t>
            </a:r>
            <a:r>
              <a:rPr lang="es-AR" sz="2800" dirty="0" smtClean="0"/>
              <a:t>:</a:t>
            </a:r>
          </a:p>
          <a:p>
            <a:pPr lvl="1"/>
            <a:r>
              <a:rPr lang="es-AR" sz="2400" dirty="0" smtClean="0"/>
              <a:t>1. El </a:t>
            </a:r>
            <a:r>
              <a:rPr lang="es-AR" sz="2400" dirty="0" smtClean="0"/>
              <a:t>elemento actual del </a:t>
            </a:r>
            <a:r>
              <a:rPr lang="es-AR" sz="2400" dirty="0" err="1" smtClean="0"/>
              <a:t>array</a:t>
            </a:r>
            <a:endParaRPr lang="es-AR" sz="2400" dirty="0" smtClean="0"/>
          </a:p>
          <a:p>
            <a:pPr lvl="1"/>
            <a:r>
              <a:rPr lang="es-AR" sz="2400" dirty="0" smtClean="0"/>
              <a:t>2</a:t>
            </a:r>
            <a:r>
              <a:rPr lang="es-AR" sz="2400" dirty="0" smtClean="0"/>
              <a:t>. El índice en el </a:t>
            </a:r>
            <a:r>
              <a:rPr lang="es-AR" sz="2400" dirty="0" err="1" smtClean="0"/>
              <a:t>array</a:t>
            </a:r>
            <a:r>
              <a:rPr lang="es-AR" sz="2400" dirty="0" smtClean="0"/>
              <a:t> del elemento </a:t>
            </a:r>
            <a:r>
              <a:rPr lang="es-AR" sz="2400" dirty="0" smtClean="0"/>
              <a:t>actual</a:t>
            </a:r>
          </a:p>
          <a:p>
            <a:pPr lvl="1"/>
            <a:r>
              <a:rPr lang="es-AR" sz="2400" dirty="0" smtClean="0"/>
              <a:t>3</a:t>
            </a:r>
            <a:r>
              <a:rPr lang="es-AR" sz="2400" dirty="0" smtClean="0"/>
              <a:t>. El </a:t>
            </a:r>
            <a:r>
              <a:rPr lang="es-AR" sz="2400" dirty="0" err="1" smtClean="0"/>
              <a:t>array</a:t>
            </a:r>
            <a:r>
              <a:rPr lang="es-AR" sz="2400" dirty="0" smtClean="0"/>
              <a:t> que estamos filtrando</a:t>
            </a:r>
          </a:p>
          <a:p>
            <a:r>
              <a:rPr lang="es-AR" sz="2800" dirty="0" smtClean="0"/>
              <a:t>Vamos a revisar nuestro ejemplo de mascotas. En lugar de obtener los nombres de las mascotas, quiero las mascotas mayores a 1 año. </a:t>
            </a:r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smtClean="0"/>
              <a:t>Con </a:t>
            </a:r>
            <a:r>
              <a:rPr lang="es-AR" sz="2800" dirty="0" err="1" smtClean="0"/>
              <a:t>filter</a:t>
            </a:r>
            <a:r>
              <a:rPr lang="es-AR" sz="2800" dirty="0" smtClean="0"/>
              <a:t> debemos asegurarnos que el </a:t>
            </a:r>
            <a:r>
              <a:rPr lang="es-AR" sz="2800" dirty="0" err="1" smtClean="0"/>
              <a:t>callback</a:t>
            </a:r>
            <a:r>
              <a:rPr lang="es-AR" sz="2800" dirty="0" smtClean="0"/>
              <a:t> va a retornar un valor booleano </a:t>
            </a:r>
          </a:p>
        </p:txBody>
      </p:sp>
      <p:pic>
        <p:nvPicPr>
          <p:cNvPr id="4" name="Imagen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4586064"/>
            <a:ext cx="5953125" cy="1219200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66838"/>
            <a:ext cx="8410575" cy="179433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err="1" smtClean="0"/>
              <a:t>Map</a:t>
            </a:r>
            <a:endParaRPr lang="es-ES" dirty="0" smtClean="0"/>
          </a:p>
          <a:p>
            <a:pPr eaLnBrk="1" hangingPunct="1">
              <a:defRPr/>
            </a:pPr>
            <a:r>
              <a:rPr lang="es-ES" dirty="0" err="1" smtClean="0"/>
              <a:t>Filter</a:t>
            </a:r>
            <a:endParaRPr lang="es-ES" dirty="0" smtClean="0"/>
          </a:p>
          <a:p>
            <a:pPr eaLnBrk="1" hangingPunct="1">
              <a:defRPr/>
            </a:pPr>
            <a:r>
              <a:rPr lang="es-ES" sz="3600" dirty="0" smtClean="0"/>
              <a:t>Reduce</a:t>
            </a:r>
            <a:endParaRPr lang="es-ES" sz="36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UTN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VS_NET Launch Template">
  <a:themeElements>
    <a:clrScheme name="2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2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2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PlantillaUTN</Template>
  <TotalTime>3777</TotalTime>
  <Words>521</Words>
  <Application>Microsoft Office PowerPoint</Application>
  <PresentationFormat>Presentación en pantalla (4:3)</PresentationFormat>
  <Paragraphs>63</Paragraphs>
  <Slides>12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4" baseType="lpstr">
      <vt:lpstr>PlantillaUTN</vt:lpstr>
      <vt:lpstr>2_VS_NET Launch Template</vt:lpstr>
      <vt:lpstr>Maximiliano Neiner</vt:lpstr>
      <vt:lpstr>Temas a Tratar</vt:lpstr>
      <vt:lpstr>map (1/3)</vt:lpstr>
      <vt:lpstr>map (2/3)</vt:lpstr>
      <vt:lpstr>map (3/3)</vt:lpstr>
      <vt:lpstr>Temas a Tratar</vt:lpstr>
      <vt:lpstr>filter (1/2)</vt:lpstr>
      <vt:lpstr>filter (2/2)</vt:lpstr>
      <vt:lpstr>Temas a Tratar</vt:lpstr>
      <vt:lpstr>reduce (1/2)</vt:lpstr>
      <vt:lpstr>reduce (2/2)</vt:lpstr>
      <vt:lpstr>Ejercitación</vt:lpstr>
    </vt:vector>
  </TitlesOfParts>
  <Company>Max Corp.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Maximiliano Neiner</dc:title>
  <dc:subject>Map-Filter-Reduce</dc:subject>
  <dc:creator>Neiner, Maximiliano</dc:creator>
  <cp:lastModifiedBy>Neiner Maximiliano</cp:lastModifiedBy>
  <cp:revision>315</cp:revision>
  <dcterms:created xsi:type="dcterms:W3CDTF">2010-03-12T12:22:54Z</dcterms:created>
  <dcterms:modified xsi:type="dcterms:W3CDTF">2017-06-12T21:00:19Z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chnical Review">
    <vt:lpwstr>VEMN Sistemas</vt:lpwstr>
  </property>
</Properties>
</file>