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5"/>
  </p:notesMasterIdLst>
  <p:sldIdLst>
    <p:sldId id="260" r:id="rId2"/>
    <p:sldId id="261" r:id="rId3"/>
    <p:sldId id="262" r:id="rId4"/>
    <p:sldId id="263" r:id="rId5"/>
    <p:sldId id="27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1D6E3A-E58A-4635-9BEA-34DFA5575164}" type="doc">
      <dgm:prSet loTypeId="urn:microsoft.com/office/officeart/2005/8/layout/target3" loCatId="relationship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s-ES"/>
        </a:p>
      </dgm:t>
    </dgm:pt>
    <dgm:pt modelId="{DDD04881-4D27-4A40-823D-66D2788B74C3}">
      <dgm:prSet/>
      <dgm:spPr/>
      <dgm:t>
        <a:bodyPr/>
        <a:lstStyle/>
        <a:p>
          <a:pPr rtl="0"/>
          <a:r>
            <a:rPr lang="es-CL" b="1" smtClean="0"/>
            <a:t>Respuesta de Seguridad Automatizada</a:t>
          </a:r>
          <a:endParaRPr lang="es-CL"/>
        </a:p>
      </dgm:t>
    </dgm:pt>
    <dgm:pt modelId="{908C773F-055C-43C0-81C3-09EFFEBC1739}" type="parTrans" cxnId="{59B6D6EF-B6E7-40E5-9CB8-EA58D30656A1}">
      <dgm:prSet/>
      <dgm:spPr/>
      <dgm:t>
        <a:bodyPr/>
        <a:lstStyle/>
        <a:p>
          <a:endParaRPr lang="es-ES"/>
        </a:p>
      </dgm:t>
    </dgm:pt>
    <dgm:pt modelId="{FD03EEDA-A7EA-4214-851D-5F9685EFFBC0}" type="sibTrans" cxnId="{59B6D6EF-B6E7-40E5-9CB8-EA58D30656A1}">
      <dgm:prSet/>
      <dgm:spPr/>
      <dgm:t>
        <a:bodyPr/>
        <a:lstStyle/>
        <a:p>
          <a:endParaRPr lang="es-ES"/>
        </a:p>
      </dgm:t>
    </dgm:pt>
    <dgm:pt modelId="{3A6FA12C-7820-4AFC-8918-4B7CED9A7D37}" type="pres">
      <dgm:prSet presAssocID="{661D6E3A-E58A-4635-9BEA-34DFA557516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99CC90-8705-4558-AEE8-C639CCB90D51}" type="pres">
      <dgm:prSet presAssocID="{DDD04881-4D27-4A40-823D-66D2788B74C3}" presName="circle1" presStyleLbl="node1" presStyleIdx="0" presStyleCnt="1"/>
      <dgm:spPr/>
    </dgm:pt>
    <dgm:pt modelId="{43692810-47AC-4F7C-97DB-C583BE83FC5B}" type="pres">
      <dgm:prSet presAssocID="{DDD04881-4D27-4A40-823D-66D2788B74C3}" presName="space" presStyleCnt="0"/>
      <dgm:spPr/>
    </dgm:pt>
    <dgm:pt modelId="{7B850145-2110-473A-AD80-62D312C70D8F}" type="pres">
      <dgm:prSet presAssocID="{DDD04881-4D27-4A40-823D-66D2788B74C3}" presName="rect1" presStyleLbl="alignAcc1" presStyleIdx="0" presStyleCnt="1"/>
      <dgm:spPr/>
      <dgm:t>
        <a:bodyPr/>
        <a:lstStyle/>
        <a:p>
          <a:endParaRPr lang="es-ES"/>
        </a:p>
      </dgm:t>
    </dgm:pt>
    <dgm:pt modelId="{1D964E58-D0B5-4316-A883-B725BEE8B5BC}" type="pres">
      <dgm:prSet presAssocID="{DDD04881-4D27-4A40-823D-66D2788B74C3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3F9A841-51E5-4D86-8B94-359B97E29D35}" type="presOf" srcId="{DDD04881-4D27-4A40-823D-66D2788B74C3}" destId="{7B850145-2110-473A-AD80-62D312C70D8F}" srcOrd="0" destOrd="0" presId="urn:microsoft.com/office/officeart/2005/8/layout/target3"/>
    <dgm:cxn modelId="{7BB8D7E0-B6BB-442F-BBB4-497B5046FEDB}" type="presOf" srcId="{DDD04881-4D27-4A40-823D-66D2788B74C3}" destId="{1D964E58-D0B5-4316-A883-B725BEE8B5BC}" srcOrd="1" destOrd="0" presId="urn:microsoft.com/office/officeart/2005/8/layout/target3"/>
    <dgm:cxn modelId="{59B6D6EF-B6E7-40E5-9CB8-EA58D30656A1}" srcId="{661D6E3A-E58A-4635-9BEA-34DFA5575164}" destId="{DDD04881-4D27-4A40-823D-66D2788B74C3}" srcOrd="0" destOrd="0" parTransId="{908C773F-055C-43C0-81C3-09EFFEBC1739}" sibTransId="{FD03EEDA-A7EA-4214-851D-5F9685EFFBC0}"/>
    <dgm:cxn modelId="{BB04C5A3-B7EB-4639-87BE-A6704945D187}" type="presOf" srcId="{661D6E3A-E58A-4635-9BEA-34DFA5575164}" destId="{3A6FA12C-7820-4AFC-8918-4B7CED9A7D37}" srcOrd="0" destOrd="0" presId="urn:microsoft.com/office/officeart/2005/8/layout/target3"/>
    <dgm:cxn modelId="{8F9BE071-5FE7-4807-97B7-754847432B82}" type="presParOf" srcId="{3A6FA12C-7820-4AFC-8918-4B7CED9A7D37}" destId="{5899CC90-8705-4558-AEE8-C639CCB90D51}" srcOrd="0" destOrd="0" presId="urn:microsoft.com/office/officeart/2005/8/layout/target3"/>
    <dgm:cxn modelId="{C87640A7-5C7A-4FA2-8A55-962C86323A69}" type="presParOf" srcId="{3A6FA12C-7820-4AFC-8918-4B7CED9A7D37}" destId="{43692810-47AC-4F7C-97DB-C583BE83FC5B}" srcOrd="1" destOrd="0" presId="urn:microsoft.com/office/officeart/2005/8/layout/target3"/>
    <dgm:cxn modelId="{28E66A81-53DA-4876-ACEF-B28775FB3C79}" type="presParOf" srcId="{3A6FA12C-7820-4AFC-8918-4B7CED9A7D37}" destId="{7B850145-2110-473A-AD80-62D312C70D8F}" srcOrd="2" destOrd="0" presId="urn:microsoft.com/office/officeart/2005/8/layout/target3"/>
    <dgm:cxn modelId="{00CD3D0A-50BD-4F20-97E1-142B358B1BC1}" type="presParOf" srcId="{3A6FA12C-7820-4AFC-8918-4B7CED9A7D37}" destId="{1D964E58-D0B5-4316-A883-B725BEE8B5B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9CC90-8705-4558-AEE8-C639CCB90D51}">
      <dsp:nvSpPr>
        <dsp:cNvPr id="0" name=""/>
        <dsp:cNvSpPr/>
      </dsp:nvSpPr>
      <dsp:spPr>
        <a:xfrm>
          <a:off x="0" y="0"/>
          <a:ext cx="861774" cy="861774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50145-2110-473A-AD80-62D312C70D8F}">
      <dsp:nvSpPr>
        <dsp:cNvPr id="0" name=""/>
        <dsp:cNvSpPr/>
      </dsp:nvSpPr>
      <dsp:spPr>
        <a:xfrm>
          <a:off x="430887" y="0"/>
          <a:ext cx="3556965" cy="8617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L" sz="2600" b="1" kern="1200" smtClean="0"/>
            <a:t>Respuesta de Seguridad Automatizada</a:t>
          </a:r>
          <a:endParaRPr lang="es-CL" sz="2600" kern="1200"/>
        </a:p>
      </dsp:txBody>
      <dsp:txXfrm>
        <a:off x="430887" y="0"/>
        <a:ext cx="3556965" cy="86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9E36-8673-49CB-85B1-EF272C7CB100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8556D-49A5-4926-9403-E7CBE86441C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576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983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56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809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42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966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0159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652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2295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032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55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334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486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336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617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97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126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95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2ED9-6125-4967-A84F-ACCB2E51D643}" type="datetimeFigureOut">
              <a:rPr lang="es-CL" smtClean="0"/>
              <a:t>08-11-2023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8BD0-BFE1-41A6-B48E-E9075CA7A02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686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7.png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4956122" y="5930738"/>
            <a:ext cx="2482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Tomás Villaseca C.</a:t>
            </a:r>
            <a:endParaRPr lang="es-C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BELCA ®️ on X: &quot;Falla en servicio de amazon #AWS dejo inoperante a gran  cantidad de webs y apps a nivel mundial. https://t.co/HVRUQc2g0v&quot; / 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072" y="-257175"/>
            <a:ext cx="4540290" cy="340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pecialistas en Big Data y Analítica - Morris &amp; Opaz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24" y="3040069"/>
            <a:ext cx="5912364" cy="109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31" y="2651019"/>
            <a:ext cx="1762371" cy="571580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274708172"/>
              </p:ext>
            </p:extLst>
          </p:nvPr>
        </p:nvGraphicFramePr>
        <p:xfrm>
          <a:off x="4143289" y="4911957"/>
          <a:ext cx="3987852" cy="861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Rectángulo 11"/>
          <p:cNvSpPr/>
          <p:nvPr/>
        </p:nvSpPr>
        <p:spPr>
          <a:xfrm>
            <a:off x="4683933" y="4245908"/>
            <a:ext cx="290656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Final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6400" y="4620786"/>
            <a:ext cx="1309952" cy="13099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6" y="4691794"/>
            <a:ext cx="1238944" cy="123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925489" y="6589"/>
            <a:ext cx="3735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de solución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68014" y="1618556"/>
            <a:ext cx="2657475" cy="647700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725090" y="2420044"/>
            <a:ext cx="3743325" cy="122999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637481"/>
            <a:ext cx="7264400" cy="56769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124" y="4048819"/>
            <a:ext cx="1813254" cy="180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83833" y="83483"/>
            <a:ext cx="3735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de solución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80882" y="1109662"/>
            <a:ext cx="6363335" cy="714375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1980882" y="1953318"/>
            <a:ext cx="7052310" cy="121920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80882" y="3301799"/>
            <a:ext cx="7052310" cy="18789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317" y="1109662"/>
            <a:ext cx="1666378" cy="166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70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74208" y="83483"/>
            <a:ext cx="56446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Habilitar Solución Automática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3176270" y="899765"/>
            <a:ext cx="5248910" cy="485775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3176270" y="1671291"/>
            <a:ext cx="5582285" cy="161925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3176270" y="3495675"/>
            <a:ext cx="4210050" cy="40005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5"/>
          <a:stretch>
            <a:fillRect/>
          </a:stretch>
        </p:blipFill>
        <p:spPr>
          <a:xfrm>
            <a:off x="3176270" y="4110384"/>
            <a:ext cx="5163185" cy="438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7259" y="899765"/>
            <a:ext cx="1388020" cy="13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62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07758" y="83483"/>
            <a:ext cx="214834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28950" y="7912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L" b="1" u="sng" dirty="0">
                <a:solidFill>
                  <a:srgbClr val="002060"/>
                </a:solidFill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https://aws.amazon.com/solutions/implementations/automated-security-response-on-aws/?nc1=h_ls</a:t>
            </a:r>
            <a:endParaRPr lang="es-CL" dirty="0">
              <a:solidFill>
                <a:srgbClr val="00206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518304" y="2607608"/>
            <a:ext cx="51172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5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 por su atención</a:t>
            </a:r>
            <a:endParaRPr lang="es-CL" sz="5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6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85" y="228512"/>
            <a:ext cx="7794100" cy="61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56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54" y="95250"/>
            <a:ext cx="929449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3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998"/>
            <a:ext cx="12192000" cy="589571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955556" y="0"/>
            <a:ext cx="62808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de trabajo del Orquestador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7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49" y="771471"/>
            <a:ext cx="9439405" cy="394482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165" y="4873826"/>
            <a:ext cx="1274972" cy="127932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3950631" y="138709"/>
            <a:ext cx="45480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Lambdas de la solución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8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1" y="773723"/>
            <a:ext cx="9959793" cy="52482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405617" y="114217"/>
            <a:ext cx="36936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 con Lambdas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7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758874" y="69491"/>
            <a:ext cx="3735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de solución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02" y="716276"/>
            <a:ext cx="2684683" cy="10001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02" y="1902026"/>
            <a:ext cx="7373379" cy="233395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502" y="4421551"/>
            <a:ext cx="7440063" cy="130510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6502" y="5945587"/>
            <a:ext cx="4781550" cy="6096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60" y="1902026"/>
            <a:ext cx="1274972" cy="12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5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41171" y="37745"/>
            <a:ext cx="3735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de solución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25337" y="1398725"/>
            <a:ext cx="7052310" cy="1492885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22141" y="2955271"/>
            <a:ext cx="6268085" cy="148590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4"/>
          <a:stretch>
            <a:fillRect/>
          </a:stretch>
        </p:blipFill>
        <p:spPr>
          <a:xfrm>
            <a:off x="2222141" y="5450631"/>
            <a:ext cx="3009900" cy="78105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5"/>
          <a:stretch>
            <a:fillRect/>
          </a:stretch>
        </p:blipFill>
        <p:spPr>
          <a:xfrm>
            <a:off x="2222141" y="6359643"/>
            <a:ext cx="7052310" cy="36449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141" y="683989"/>
            <a:ext cx="7373379" cy="657317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7"/>
          <a:stretch>
            <a:fillRect/>
          </a:stretch>
        </p:blipFill>
        <p:spPr>
          <a:xfrm>
            <a:off x="2222141" y="4547480"/>
            <a:ext cx="7052310" cy="789940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087" y="683989"/>
            <a:ext cx="1495425" cy="1495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9324" y="4338290"/>
            <a:ext cx="1388020" cy="13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8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33052" y="142041"/>
            <a:ext cx="37353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de solución</a:t>
            </a:r>
            <a:endParaRPr lang="es-CL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557" y="1015683"/>
            <a:ext cx="6318885" cy="2292985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2174557" y="3553460"/>
            <a:ext cx="7052310" cy="10083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557" y="4881484"/>
            <a:ext cx="2467319" cy="11145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879" y="1015683"/>
            <a:ext cx="1535463" cy="15459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386" y="4806632"/>
            <a:ext cx="1530651" cy="15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66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391</TotalTime>
  <Words>51</Words>
  <Application>Microsoft Office PowerPoint</Application>
  <PresentationFormat>Panorámica</PresentationFormat>
  <Paragraphs>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Trebuchet MS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Tomás</dc:creator>
  <cp:lastModifiedBy>Tomás</cp:lastModifiedBy>
  <cp:revision>22</cp:revision>
  <dcterms:created xsi:type="dcterms:W3CDTF">2023-11-05T20:22:22Z</dcterms:created>
  <dcterms:modified xsi:type="dcterms:W3CDTF">2023-11-08T16:54:16Z</dcterms:modified>
</cp:coreProperties>
</file>