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Zj8ZgakS6xJ0jECA4+5RyNdx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insta.com/wp-content/uploads/2022/02/postgres-logo.png" TargetMode="External"/><Relationship Id="rId4" Type="http://schemas.openxmlformats.org/officeDocument/2006/relationships/hyperlink" Target="https://www.svetandroida.cz/media/2016/03/A_GPS.jpg" TargetMode="External"/><Relationship Id="rId5" Type="http://schemas.openxmlformats.org/officeDocument/2006/relationships/hyperlink" Target="https://www.svetandroida.cz/media/2016/03/GPS-satelit-4.png" TargetMode="External"/><Relationship Id="rId6" Type="http://schemas.openxmlformats.org/officeDocument/2006/relationships/hyperlink" Target="https://iczc.cz/46me5es50mgeubl9a1fmlo4mo6-7_1/obraze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3994" l="0" r="0" t="1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cs-CZ" sz="4000"/>
              <a:t>GPS TRACKER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cs-CZ" sz="2000"/>
              <a:t>Tomáš Mikl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450" y="2586875"/>
            <a:ext cx="3436726" cy="28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564" y="2415632"/>
            <a:ext cx="3760150" cy="31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Rest API - fungování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552325" y="1575298"/>
            <a:ext cx="10935000" cy="4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Data z M5StickC PLUS 		        	 	                                           Webová Aplikace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					                            POST data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¨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	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		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/>
              <a:t>				</a:t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4644800" y="3260790"/>
            <a:ext cx="3631639" cy="15761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2525" y="2667650"/>
            <a:ext cx="2585400" cy="15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4391114" y="2939753"/>
            <a:ext cx="3409772" cy="13929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Entity Framework - fungování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cs-CZ"/>
              <a:t>			Práce s daty v databázovém úložišti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cs-CZ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cs-CZ"/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cs-CZ"/>
              <a:t>Záznamy v databázi           	 </a:t>
            </a:r>
            <a:r>
              <a:rPr b="1" lang="cs-CZ">
                <a:solidFill>
                  <a:schemeClr val="accent4"/>
                </a:solidFill>
              </a:rPr>
              <a:t>Entity Framework                    </a:t>
            </a:r>
            <a:r>
              <a:rPr lang="cs-CZ"/>
              <a:t>Objekty v C#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cs-CZ">
                <a:latin typeface="Arial"/>
                <a:ea typeface="Arial"/>
                <a:cs typeface="Arial"/>
                <a:sym typeface="Arial"/>
              </a:rPr>
              <a:t>Entity Framework poskytuje mapování objektů na tabulky v relační databázi a umožňuje pracovat s databázovými záznamy jako s běžnými objekty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/>
              <a:t>Propojeno s databází pomocí Connection String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088" y="1601900"/>
            <a:ext cx="3254733" cy="2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				Uložení dat</a:t>
            </a:r>
            <a:endParaRPr/>
          </a:p>
        </p:txBody>
      </p:sp>
      <p:pic>
        <p:nvPicPr>
          <p:cNvPr id="207" name="Google Shape;207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870" y="1601911"/>
            <a:ext cx="3135255" cy="196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50" y="4607838"/>
            <a:ext cx="3135255" cy="1961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/>
          <p:nvPr/>
        </p:nvSpPr>
        <p:spPr>
          <a:xfrm>
            <a:off x="3551081" y="2097883"/>
            <a:ext cx="1348509" cy="8589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7333888" y="2103253"/>
            <a:ext cx="1469876" cy="820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/>
          <p:nvPr/>
        </p:nvSpPr>
        <p:spPr>
          <a:xfrm rot="-5400000">
            <a:off x="1457796" y="3630264"/>
            <a:ext cx="847869" cy="851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338" y="1961324"/>
            <a:ext cx="2208816" cy="12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5450" y="1690700"/>
            <a:ext cx="2418725" cy="14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Odkazy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86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Obr. PostgreSQL: </a:t>
            </a:r>
            <a:r>
              <a:rPr lang="cs-CZ" u="sng">
                <a:solidFill>
                  <a:schemeClr val="hlink"/>
                </a:solidFill>
                <a:hlinkClick r:id="rId3"/>
              </a:rPr>
              <a:t>https://kinsta.com/wp-content/uploads/2022/02/postgres-logo.png</a:t>
            </a:r>
            <a:r>
              <a:rPr lang="cs-CZ"/>
              <a:t> </a:t>
            </a:r>
            <a:endParaRPr/>
          </a:p>
          <a:p>
            <a:pPr indent="-2686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Obr. Fungování GPS: </a:t>
            </a:r>
            <a:r>
              <a:rPr lang="cs-CZ" u="sng">
                <a:solidFill>
                  <a:schemeClr val="hlink"/>
                </a:solidFill>
                <a:hlinkClick r:id="rId4"/>
              </a:rPr>
              <a:t>https://www.svetandroida.cz/media/2016/03/A_GPS.jpg</a:t>
            </a:r>
            <a:r>
              <a:rPr lang="cs-CZ"/>
              <a:t> </a:t>
            </a:r>
            <a:endParaRPr/>
          </a:p>
          <a:p>
            <a:pPr indent="-2686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Obr. 2 Fungování GPS: </a:t>
            </a:r>
            <a:r>
              <a:rPr lang="cs-CZ" u="sng">
                <a:solidFill>
                  <a:schemeClr val="hlink"/>
                </a:solidFill>
                <a:hlinkClick r:id="rId5"/>
              </a:rPr>
              <a:t>https://www.svetandroida.cz/media/2016/03/GPS-satelit-4.png</a:t>
            </a:r>
            <a:endParaRPr/>
          </a:p>
          <a:p>
            <a:pPr indent="-2686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Obr. Notebook: </a:t>
            </a:r>
            <a:r>
              <a:rPr lang="cs-CZ" u="sng">
                <a:solidFill>
                  <a:schemeClr val="hlink"/>
                </a:solidFill>
                <a:hlinkClick r:id="rId6"/>
              </a:rPr>
              <a:t>https://iczc.cz/46me5es50mgeubl9a1fmlo4mo6-7_1/obrazek</a:t>
            </a:r>
            <a:r>
              <a:rPr lang="cs-CZ"/>
              <a:t> </a:t>
            </a:r>
            <a:r>
              <a:rPr lang="cs-CZ"/>
              <a:t> </a:t>
            </a:r>
            <a:endParaRPr/>
          </a:p>
          <a:p>
            <a:pPr indent="-2686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Ostatní obrázky – vlastní zdroje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>
                <a:solidFill>
                  <a:srgbClr val="FFFFFF"/>
                </a:solidFill>
              </a:rPr>
              <a:t>Osnova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67624" y="2490436"/>
            <a:ext cx="9708995" cy="4183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Využití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M5stickC Plus, AT6558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Fungování GPS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Webová aplikace – Frontend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Google Maps vs Mapy.cz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Webová aplikace – Backend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Rest API – Fungování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Entity Framework - Fungování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Uložení dat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>
                <a:solidFill>
                  <a:srgbClr val="FFFFFF"/>
                </a:solidFill>
              </a:rPr>
              <a:t>Využití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Sledovací zařízení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Příklad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958506" y="416299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>
                <a:solidFill>
                  <a:srgbClr val="FFFFFF"/>
                </a:solidFill>
              </a:rPr>
              <a:t>M5stickC PLUS , AT6558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28899" y="2172392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Displej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Knihovna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sz="2400"/>
              <a:t>Důvod  zvolení M5stickC PLUS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Fungování GPS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838200" y="2906192"/>
            <a:ext cx="10515599" cy="2190202"/>
            <a:chOff x="0" y="1080567"/>
            <a:chExt cx="10515599" cy="21902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28612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383617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cs-CZ" sz="4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Kosmická část</a:t>
              </a:r>
              <a:endParaRPr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614737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943350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3998355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cs-CZ" sz="4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Řídící část</a:t>
              </a:r>
              <a:endParaRPr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229475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558087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7613092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cs-CZ" sz="4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Uživatelská část</a:t>
              </a:r>
              <a:endParaRPr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Fungování GPS</a:t>
            </a:r>
            <a:endParaRPr/>
          </a:p>
        </p:txBody>
      </p:sp>
      <p:pic>
        <p:nvPicPr>
          <p:cNvPr descr="A_GPS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12" y="1690688"/>
            <a:ext cx="6153703" cy="4119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PS satelit 4" id="146" name="Google Shape;146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836" y="2108994"/>
            <a:ext cx="535709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1999716" y="1338518"/>
            <a:ext cx="2119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družic, 11h 56m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219016" y="5167312"/>
            <a:ext cx="1715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Stanice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2492613" y="5714084"/>
            <a:ext cx="2677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Přijímač a Vysílač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Webová aplikace - Frontend</a:t>
            </a:r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888050" y="2329656"/>
            <a:ext cx="10515600" cy="2796750"/>
            <a:chOff x="0" y="38506"/>
            <a:chExt cx="10515600" cy="2796750"/>
          </a:xfrm>
        </p:grpSpPr>
        <p:sp>
          <p:nvSpPr>
            <p:cNvPr id="156" name="Google Shape;156;p7"/>
            <p:cNvSpPr/>
            <p:nvPr/>
          </p:nvSpPr>
          <p:spPr>
            <a:xfrm>
              <a:off x="0" y="38506"/>
              <a:ext cx="10515600" cy="131917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64397" y="102903"/>
              <a:ext cx="10386806" cy="1190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500"/>
                <a:buFont typeface="Calibri"/>
                <a:buNone/>
              </a:pPr>
              <a:r>
                <a:rPr lang="cs-CZ" sz="5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Bootstrap</a:t>
              </a:r>
              <a:endParaRPr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0" y="1516081"/>
              <a:ext cx="10515600" cy="131917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64397" y="1580478"/>
              <a:ext cx="10386806" cy="1190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500"/>
                <a:buFont typeface="Calibri"/>
                <a:buNone/>
              </a:pPr>
              <a:r>
                <a:rPr lang="cs-CZ" sz="5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Mapy</a:t>
              </a:r>
              <a:endParaRPr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Google Maps vs Mapy.cz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410" y="1705120"/>
            <a:ext cx="5109590" cy="355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6981" y="1705121"/>
            <a:ext cx="5420995" cy="355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Webová aplikace - Backend</a:t>
            </a: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838200" y="1832451"/>
            <a:ext cx="10515600" cy="4337685"/>
            <a:chOff x="0" y="6826"/>
            <a:chExt cx="10515600" cy="4337685"/>
          </a:xfrm>
        </p:grpSpPr>
        <p:sp>
          <p:nvSpPr>
            <p:cNvPr id="174" name="Google Shape;174;p9"/>
            <p:cNvSpPr/>
            <p:nvPr/>
          </p:nvSpPr>
          <p:spPr>
            <a:xfrm>
              <a:off x="0" y="6826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38638" y="45464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cs-CZ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ASP.NET Core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0" y="893371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38638" y="932009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cs-CZ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MVC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0" y="1779916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38638" y="1818554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cs-CZ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Databáze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0" y="2666461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38638" y="2705099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cs-CZ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0" y="3553006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38638" y="3591644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cs-CZ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Entity framework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2023-03-04T21:12:11Z</dcterms:created>
  <dc:creator>General</dc:creator>
</cp:coreProperties>
</file>