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Panteon</a:t>
            </a:r>
            <a:r>
              <a:rPr/>
              <a:t> </a:t>
            </a:r>
            <a:r>
              <a:rPr/>
              <a:t>prezentacja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Jan</a:t>
            </a:r>
            <a:r>
              <a:rPr/>
              <a:t> </a:t>
            </a:r>
            <a:r>
              <a:rPr/>
              <a:t>Kowalski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środa</a:t>
            </a:r>
            <a:r>
              <a:rPr/>
              <a:t> </a:t>
            </a:r>
            <a:r>
              <a:rPr/>
              <a:t>05</a:t>
            </a:r>
            <a:r>
              <a:rPr/>
              <a:t> </a:t>
            </a:r>
            <a:r>
              <a:rPr/>
              <a:t>marca</a:t>
            </a:r>
            <a:r>
              <a:rPr/>
              <a:t> </a:t>
            </a:r>
            <a:r>
              <a:rPr/>
              <a:t>2025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Dane</a:t>
            </a:r>
            <a:r>
              <a:rPr/>
              <a:t> </a:t>
            </a:r>
            <a:r>
              <a:rPr/>
              <a:t>panteon</a:t>
            </a:r>
            <a:r>
              <a:rPr/>
              <a:t> </a:t>
            </a:r>
            <a:r>
              <a:rPr/>
              <a:t>z</a:t>
            </a:r>
            <a:r>
              <a:rPr/>
              <a:t> </a:t>
            </a:r>
            <a:r>
              <a:rPr/>
              <a:t>Polski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 zbiorze występuje 173 z Polski</a:t>
            </a:r>
          </a:p>
          <a:p>
            <a:pPr lvl="1"/>
            <a:r>
              <a:rPr/>
              <a:t>w tym kobiet 17 t</a:t>
            </a:r>
          </a:p>
          <a:p>
            <a:pPr lvl="1"/>
            <a:r>
              <a:rPr/>
              <a:t>a mężczyzn 156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Wykres</a:t>
            </a:r>
            <a:r>
              <a:rPr/>
              <a:t> </a:t>
            </a:r>
            <a:r>
              <a:rPr/>
              <a:t>prezentujący</a:t>
            </a:r>
            <a:r>
              <a:rPr/>
              <a:t> </a:t>
            </a:r>
            <a:r>
              <a:rPr/>
              <a:t>te</a:t>
            </a:r>
            <a:r>
              <a:rPr/>
              <a:t> </a:t>
            </a:r>
            <a:r>
              <a:rPr/>
              <a:t>dane</a:t>
            </a:r>
          </a:p>
        </p:txBody>
      </p:sp>
      <p:pic>
        <p:nvPicPr>
          <p:cNvPr descr="Prezentacje-zadanie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Panteon prezentacja</dc:title>
  <dc:creator>Jan Kowalski</dc:creator>
  <cp:keywords/>
  <dcterms:created xsi:type="dcterms:W3CDTF">2025-03-05T11:41:49Z</dcterms:created>
  <dcterms:modified xsi:type="dcterms:W3CDTF">2025-03-05T11:41:49Z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środa 05 marca 2025</vt:lpwstr>
  </property>
  <property fmtid="{D5CDD505-2E9C-101B-9397-08002B2CF9AE}" pid="3" name="output">
    <vt:lpwstr/>
  </property>
</Properties>
</file>