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notatka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Tomasz</a:t>
            </a:r>
            <a:r>
              <a:rPr/>
              <a:t> </a:t>
            </a:r>
            <a:r>
              <a:rPr/>
              <a:t>Olczyk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Dziiejsza data 2024-03-06</a:t>
            </a:r>
          </a:p>
          <a:p>
            <a:pPr lvl="0" marL="0" indent="0">
              <a:buNone/>
            </a:pPr>
            <a:r>
              <a:rPr/>
              <a:t>dwa plus dwa = 4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jak renderować pdf potrzeba najpierw zainstalować instalować tinytex</a:t>
            </a:r>
          </a:p>
          <a:p>
            <a:pPr lvl="0" marL="0" indent="0">
              <a:buNone/>
            </a:pPr>
            <a:r>
              <a:rPr/>
              <a:t>(</a:t>
            </a:r>
            <a:r>
              <a:rPr/>
              <a:t>Jay 1984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(</a:t>
            </a:r>
            <a:r>
              <a:rPr/>
              <a:t>Goffman 1956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cite drive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oniższy pakiet  ma sprawić, że ma działać z pdf ale nie działa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"tinytex"</a:t>
            </a:r>
            <a:r>
              <a:rPr>
                <a:latin typeface="Courier"/>
              </a:rPr>
              <a:t> 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(tinytex)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moze zadziała jak się użyje tego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install_tinytex</a:t>
            </a:r>
            <a:r>
              <a:rPr>
                <a:latin typeface="Courier"/>
              </a:rPr>
              <a:t>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biblioteki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 Markdown</a:t>
            </a:r>
          </a:p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Including Plots</a:t>
            </a:r>
          </a:p>
          <a:p>
            <a:pPr lvl="0" marL="0" indent="0">
              <a:buNone/>
            </a:pPr>
            <a:r>
              <a:rPr/>
              <a:t>You can also embed plots, for example: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atka-7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podpis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  <a:br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Goffman, Erving. 1956. </a:t>
            </a:r>
            <a:r>
              <a:rPr i="1"/>
              <a:t>The Presentation of Self in Everyday Life</a:t>
            </a:r>
            <a:r>
              <a:rPr/>
              <a:t>. Edinburgh: University of Edinburgh Social Science Centre.</a:t>
            </a:r>
          </a:p>
          <a:p>
            <a:pPr lvl="0" marL="0" indent="0">
              <a:buNone/>
            </a:pPr>
            <a:r>
              <a:rPr/>
              <a:t>Jay, Martin. 1984. </a:t>
            </a:r>
            <a:r>
              <a:rPr i="1"/>
              <a:t>Adorno</a:t>
            </a:r>
            <a:r>
              <a:rPr/>
              <a:t>. Cambridge, Mass: Harvard University Press.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notatka 7</dc:title>
  <dc:creator>Tomasz Olczyk</dc:creator>
  <cp:keywords/>
  <dcterms:created xsi:type="dcterms:W3CDTF">2024-03-06T18:39:43Z</dcterms:created>
  <dcterms:modified xsi:type="dcterms:W3CDTF">2024-03-06T18:39:43Z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date">
    <vt:lpwstr>2024-03-06</vt:lpwstr>
  </property>
  <property fmtid="{D5CDD505-2E9C-101B-9397-08002B2CF9AE}" pid="4" name="link-citations">
    <vt:lpwstr>yes</vt:lpwstr>
  </property>
  <property fmtid="{D5CDD505-2E9C-101B-9397-08002B2CF9AE}" pid="5" name="output">
    <vt:lpwstr/>
  </property>
</Properties>
</file>