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D4D3-FCDB-8D9C-C008-AD7BFAD3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70C09-C910-156D-3B37-1EB418526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B50A-C6A0-82D2-1E01-8B172889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D733-8099-C588-151A-519FD4CC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DCB1-28FA-CFC3-6609-98280B76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583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4F6-FA56-9676-B7DA-BA24E5A1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32B5D-6489-0562-8C6A-9BCA1DBB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1769-AD00-2AD1-8CE4-75F0F48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34B8-AC71-9FE7-D26D-1243A895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B06A-298C-2FBB-4172-C0BC9F57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03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4F03F-0D92-5754-5A69-731EE7160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63C46-5D2B-2F64-FA2E-3504DBE61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DD18-0789-88C2-BA19-7C906819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B185-F707-54FB-3011-6B80361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08BB-235B-F471-D26C-8B075B0A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24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BEFB-1728-3710-3C00-07DADC93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58A0-C5F9-5232-34A1-89CCC99E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66DF-83CC-34E8-9576-AA3756E0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DC9E6-52D6-DEBA-A93F-7EEE7ED0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FDF5-A036-88DF-B436-5ED1EA76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8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5143-5063-4733-1695-83084BFB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252C-97F3-A375-82F2-999332C9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B44D-9060-4BD4-C114-985889EE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7987-74E6-631A-01DC-0BEA86BD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9FE8-17FB-CF8B-56E7-44200DC3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121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718F-E8F1-9650-B970-EEFC035D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0C53-CB75-1651-420D-52CD6BEEC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D3CFF-0583-1DA6-FFAF-E0FBE533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03858-6241-ED63-5945-2A5C0B1C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3243-5FFD-4315-44A8-D351E690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F99D-0B01-5C6B-D961-05171BA4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02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3590-9818-E14D-30FC-6387809E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1DD0-0117-FBB5-9548-5E05DF7E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E972E-CBB0-9C00-45E4-97A1FACC2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BF593-3001-77C0-EB60-D06945AB6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52936-EDD0-F8B7-140A-850FBB281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C4B4F-AB37-3A25-90C2-383FC200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2FA1E-F2B7-2FAC-37D4-DB104D42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37C02-1665-0445-1637-F42F6290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333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3AB8-3008-EF51-EDD5-F514859D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275C-882D-7416-C11B-8E72D6CF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850F4-86EA-7CC5-4889-CA03E73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39F1-724A-BDA2-9E21-39D60FB6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057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A7F5-A975-4673-1559-E297631D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4CC82-2DB8-6878-A857-092B4165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4DDDA-AFA8-C397-3649-3B32FB9B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541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2763-2322-3956-5AAE-8AA9F144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C69B-ABFB-9AC6-5737-70670F7DE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386E9-F241-B6B1-32D6-6B410B7B9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F789E-523D-77A6-2595-8B36DA6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AD76-4713-4F9E-D529-9107ECCD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3E5B5-D94F-6546-570C-0D306E48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443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23E-62ED-EE96-8DB6-6EFEF021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4321C-082E-EDE1-37EE-23C2B13CB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8FB44-D7F6-DBFB-5D57-BDED304B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797E-254E-76AF-AF64-A8638CE1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54EA-B014-E476-ABF2-F768A751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D8B9-DCE7-E790-B560-63B6764D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59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992DE-92EF-B856-875A-AD00C010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645C-C85D-D7AC-7567-F27820A3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A4B6-E492-1DA8-E192-682490A00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BF0F-EAF7-42CB-B222-E97B4CAD3A5C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8270-C15A-1A42-6471-98EEB51E8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9CAA-0F10-AD09-86E9-5FED942AF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CB6-8A0E-4C36-AE72-5CDE245C5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72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9F1A-8D44-80AE-E207-2AFB86BA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690" y="709127"/>
            <a:ext cx="6254620" cy="598812"/>
          </a:xfrm>
        </p:spPr>
        <p:txBody>
          <a:bodyPr>
            <a:normAutofit/>
          </a:bodyPr>
          <a:lstStyle/>
          <a:p>
            <a:r>
              <a:rPr lang="en-GB" sz="3600" dirty="0"/>
              <a:t>Colour Scheme</a:t>
            </a:r>
            <a:endParaRPr lang="en-I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68A8-31FF-FBF5-8926-9D7D5CE97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11" y="3451237"/>
            <a:ext cx="10459616" cy="27722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Wanted something to do with pink and blue (café and ocean)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Used </a:t>
            </a:r>
            <a:r>
              <a:rPr lang="en-GB" dirty="0" err="1"/>
              <a:t>Coolors</a:t>
            </a:r>
            <a:r>
              <a:rPr lang="en-GB" dirty="0"/>
              <a:t> to find colour palette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Colour hex codes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5FA087-55EB-F664-BAF5-4A188309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32" y="1307939"/>
            <a:ext cx="5491496" cy="19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5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93E4-39C6-6063-786F-5EEB48BB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First draft of logo</a:t>
            </a:r>
            <a:endParaRPr lang="en-IE" sz="3600" dirty="0"/>
          </a:p>
        </p:txBody>
      </p:sp>
      <p:pic>
        <p:nvPicPr>
          <p:cNvPr id="9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0A0006-91A2-CBFE-0B4E-223E7642E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0" y="1302316"/>
            <a:ext cx="1929355" cy="199412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1C9B89-3071-5889-3B03-7B534975B430}"/>
              </a:ext>
            </a:extLst>
          </p:cNvPr>
          <p:cNvSpPr txBox="1"/>
          <p:nvPr/>
        </p:nvSpPr>
        <p:spPr>
          <a:xfrm>
            <a:off x="672167" y="3523802"/>
            <a:ext cx="10847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Made by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Made in Photoshop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“Seahorse” font is rial rounded </a:t>
            </a:r>
            <a:r>
              <a:rPr lang="en-IE" sz="2400" dirty="0" err="1"/>
              <a:t>mt</a:t>
            </a:r>
            <a:r>
              <a:rPr lang="en-IE" sz="2400" dirty="0"/>
              <a:t>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Font size is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Text colour is </a:t>
            </a:r>
            <a:r>
              <a:rPr lang="en-GB" sz="2400" dirty="0"/>
              <a:t>#FFC8DD (part of colour scheme)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Circle colour is #BDE0FE (part of colour scheme)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877EE4-0F2C-A30E-89CC-F6AB765CA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47" y="1632670"/>
            <a:ext cx="1408923" cy="140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98 Pink Seahorse Stock Vector Illustration and Royalty Free Pink Seahorse  Clipart">
            <a:extLst>
              <a:ext uri="{FF2B5EF4-FFF2-40B4-BE49-F238E27FC236}">
                <a16:creationId xmlns:a16="http://schemas.microsoft.com/office/drawing/2014/main" id="{1D19D6BE-CC7E-373B-D003-0A7466C9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82" y="1264564"/>
            <a:ext cx="2069634" cy="206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70722-A8BC-FEFB-A734-7714B6549DB5}"/>
              </a:ext>
            </a:extLst>
          </p:cNvPr>
          <p:cNvSpPr txBox="1"/>
          <p:nvPr/>
        </p:nvSpPr>
        <p:spPr>
          <a:xfrm>
            <a:off x="2948472" y="1983189"/>
            <a:ext cx="147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+</a:t>
            </a:r>
            <a:endParaRPr lang="en-IE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4E32C-6568-5A0B-CDBE-20B06018057C}"/>
              </a:ext>
            </a:extLst>
          </p:cNvPr>
          <p:cNvSpPr txBox="1"/>
          <p:nvPr/>
        </p:nvSpPr>
        <p:spPr>
          <a:xfrm>
            <a:off x="7768070" y="1983189"/>
            <a:ext cx="147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=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397140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93E4-39C6-6063-786F-5EEB48BB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Second and final draft of logo</a:t>
            </a:r>
            <a:endParaRPr lang="en-IE" sz="3600" dirty="0"/>
          </a:p>
        </p:txBody>
      </p:sp>
      <p:pic>
        <p:nvPicPr>
          <p:cNvPr id="6" name="Picture 5" descr="A group of kites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C80A3C01-BF7B-F663-F215-E64765952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47" y="1315493"/>
            <a:ext cx="2385619" cy="220830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08ACFE-8475-1381-8481-03C15662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31" y="3914790"/>
            <a:ext cx="10515600" cy="2578085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103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Colour Scheme</vt:lpstr>
      <vt:lpstr>First draft of logo</vt:lpstr>
      <vt:lpstr>Second and final draft of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Scheme</dc:title>
  <dc:creator>OISIN MC CROSSAN - STUDENT</dc:creator>
  <cp:lastModifiedBy>OISIN MC CROSSAN - STUDENT</cp:lastModifiedBy>
  <cp:revision>1</cp:revision>
  <dcterms:created xsi:type="dcterms:W3CDTF">2023-03-20T21:00:13Z</dcterms:created>
  <dcterms:modified xsi:type="dcterms:W3CDTF">2023-03-20T21:28:10Z</dcterms:modified>
</cp:coreProperties>
</file>