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675328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7414389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39100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168000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6777727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01606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109140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2224837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5345258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1972426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6133237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761822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555054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109045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656132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2517185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3846605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F9AA5C-634C-42E1-B817-50DB97353CD5}" type="datetimeFigureOut">
              <a:rPr lang="pl-PL" smtClean="0"/>
              <a:t>22.11.2022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675A1E6-0CDF-4FFE-A07B-E1BF6A2846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801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wipe dir="r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C66BCA-0729-451F-6E58-6E254CE7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36" y="151003"/>
            <a:ext cx="11845255" cy="3104960"/>
          </a:xfrm>
        </p:spPr>
        <p:txBody>
          <a:bodyPr>
            <a:normAutofit/>
          </a:bodyPr>
          <a:lstStyle/>
          <a:p>
            <a:r>
              <a:rPr lang="pl-PL" dirty="0"/>
              <a:t>Wykorzystanie profilu Ethernet </a:t>
            </a:r>
            <a:r>
              <a:rPr lang="pl-PL" dirty="0" err="1"/>
              <a:t>over</a:t>
            </a:r>
            <a:r>
              <a:rPr lang="pl-PL" dirty="0"/>
              <a:t> </a:t>
            </a:r>
            <a:r>
              <a:rPr lang="pl-PL" dirty="0" err="1"/>
              <a:t>EtherCAT</a:t>
            </a:r>
            <a:r>
              <a:rPr lang="pl-PL" dirty="0"/>
              <a:t> w przykładowym systemie rozproszonym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6A32B33-DE85-5C44-6FEB-8909234F5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1703" y="4840449"/>
            <a:ext cx="4267199" cy="1373696"/>
          </a:xfrm>
        </p:spPr>
        <p:txBody>
          <a:bodyPr/>
          <a:lstStyle/>
          <a:p>
            <a:r>
              <a:rPr lang="pl-PL" dirty="0"/>
              <a:t>Kacper Jach</a:t>
            </a:r>
          </a:p>
          <a:p>
            <a:r>
              <a:rPr lang="pl-PL" dirty="0"/>
              <a:t>Promotor: dr inż. Jacek Stój</a:t>
            </a:r>
          </a:p>
        </p:txBody>
      </p:sp>
    </p:spTree>
    <p:extLst>
      <p:ext uri="{BB962C8B-B14F-4D97-AF65-F5344CB8AC3E}">
        <p14:creationId xmlns:p14="http://schemas.microsoft.com/office/powerpoint/2010/main" val="158180095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C24A11-692C-4AEF-4977-BF94A35E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taki temat?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7CD8FA-1679-55D4-19D6-D61AE2282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21747"/>
            <a:ext cx="10353762" cy="3769453"/>
          </a:xfrm>
        </p:spPr>
        <p:txBody>
          <a:bodyPr/>
          <a:lstStyle/>
          <a:p>
            <a:r>
              <a:rPr lang="pl-PL" dirty="0"/>
              <a:t>Zainteresowanie informatyką przemysłową</a:t>
            </a:r>
          </a:p>
          <a:p>
            <a:r>
              <a:rPr lang="pl-PL" dirty="0"/>
              <a:t>Sterowniki i roboty przemysłowe</a:t>
            </a:r>
          </a:p>
          <a:p>
            <a:r>
              <a:rPr lang="pl-PL" dirty="0"/>
              <a:t>Stanowisko laboratoryjne</a:t>
            </a:r>
          </a:p>
        </p:txBody>
      </p:sp>
    </p:spTree>
    <p:extLst>
      <p:ext uri="{BB962C8B-B14F-4D97-AF65-F5344CB8AC3E}">
        <p14:creationId xmlns:p14="http://schemas.microsoft.com/office/powerpoint/2010/main" val="334394668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BA96F0-E495-6257-DEAD-B7CC7A91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pracy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8F4BDF0-7B9D-56CD-7771-56B06C166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595" y="1837743"/>
            <a:ext cx="7654748" cy="4305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94797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5FC9A-1C1C-AF05-4AF5-9882ACB2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Oprogramowanie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15E85C-EBE4-5C8A-DBEC-34F3DC50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TwinCAT</a:t>
            </a:r>
            <a:r>
              <a:rPr lang="pl-PL" dirty="0"/>
              <a:t> System Manager </a:t>
            </a:r>
          </a:p>
          <a:p>
            <a:r>
              <a:rPr lang="pl-PL" dirty="0"/>
              <a:t>CERHOST</a:t>
            </a:r>
          </a:p>
          <a:p>
            <a:r>
              <a:rPr lang="pl-PL" dirty="0"/>
              <a:t>Klient/serwer OPC UA</a:t>
            </a:r>
          </a:p>
          <a:p>
            <a:r>
              <a:rPr lang="pl-PL" dirty="0" err="1"/>
              <a:t>Wireshark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149320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B78858-D89A-2CEC-44E9-3075B01C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Fizyczne urządzenia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3395CF-2BAD-CD40-6055-6DC1827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2 Komputery PC</a:t>
            </a:r>
          </a:p>
          <a:p>
            <a:r>
              <a:rPr lang="pl-PL" dirty="0"/>
              <a:t>Sterownik </a:t>
            </a:r>
            <a:r>
              <a:rPr lang="pl-PL" dirty="0" err="1"/>
              <a:t>Beckhoff</a:t>
            </a:r>
            <a:r>
              <a:rPr lang="pl-PL" dirty="0"/>
              <a:t> CX1020</a:t>
            </a:r>
          </a:p>
          <a:p>
            <a:r>
              <a:rPr lang="pl-PL" dirty="0"/>
              <a:t>Wyspy I/O</a:t>
            </a:r>
          </a:p>
          <a:p>
            <a:r>
              <a:rPr lang="pl-PL" dirty="0"/>
              <a:t>Moduł EL6614(</a:t>
            </a:r>
            <a:r>
              <a:rPr lang="pl-PL" dirty="0" err="1"/>
              <a:t>switch</a:t>
            </a:r>
            <a:r>
              <a:rPr lang="pl-PL" dirty="0"/>
              <a:t> port)</a:t>
            </a:r>
          </a:p>
        </p:txBody>
      </p:sp>
    </p:spTree>
    <p:extLst>
      <p:ext uri="{BB962C8B-B14F-4D97-AF65-F5344CB8AC3E}">
        <p14:creationId xmlns:p14="http://schemas.microsoft.com/office/powerpoint/2010/main" val="298858597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E2FF35E-74F5-A297-ADD0-B43D9E31A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BAF4DB6D-539D-0BF0-F150-9C7064F5A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1754037"/>
      </p:ext>
    </p:extLst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24</TotalTime>
  <Words>65</Words>
  <Application>Microsoft Office PowerPoint</Application>
  <PresentationFormat>Panoramiczny</PresentationFormat>
  <Paragraphs>19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Łupek</vt:lpstr>
      <vt:lpstr>Wykorzystanie profilu Ethernet over EtherCAT w przykładowym systemie rozproszonym</vt:lpstr>
      <vt:lpstr>Dlaczego taki temat?</vt:lpstr>
      <vt:lpstr>Temat pracy</vt:lpstr>
      <vt:lpstr>Oprogramowanie</vt:lpstr>
      <vt:lpstr>Fizyczne urządzenia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profilu Ethernet over EtherCAT w przykładowym systemie rozproszonym</dc:title>
  <dc:creator>Kacper Jach</dc:creator>
  <cp:lastModifiedBy>Kacper Jach</cp:lastModifiedBy>
  <cp:revision>2</cp:revision>
  <dcterms:created xsi:type="dcterms:W3CDTF">2022-11-20T18:57:58Z</dcterms:created>
  <dcterms:modified xsi:type="dcterms:W3CDTF">2022-11-22T09:47:27Z</dcterms:modified>
</cp:coreProperties>
</file>