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79" r:id="rId2"/>
    <p:sldId id="350" r:id="rId3"/>
    <p:sldId id="353" r:id="rId4"/>
    <p:sldId id="352" r:id="rId5"/>
    <p:sldId id="354" r:id="rId6"/>
    <p:sldId id="383" r:id="rId7"/>
    <p:sldId id="351" r:id="rId8"/>
    <p:sldId id="349" r:id="rId9"/>
    <p:sldId id="257" r:id="rId10"/>
    <p:sldId id="318" r:id="rId11"/>
    <p:sldId id="305" r:id="rId12"/>
    <p:sldId id="311" r:id="rId13"/>
    <p:sldId id="328" r:id="rId14"/>
    <p:sldId id="306" r:id="rId15"/>
    <p:sldId id="315" r:id="rId16"/>
    <p:sldId id="326" r:id="rId17"/>
    <p:sldId id="323" r:id="rId18"/>
    <p:sldId id="304" r:id="rId19"/>
    <p:sldId id="295" r:id="rId20"/>
    <p:sldId id="327" r:id="rId21"/>
    <p:sldId id="309" r:id="rId22"/>
    <p:sldId id="313" r:id="rId23"/>
    <p:sldId id="320" r:id="rId24"/>
    <p:sldId id="297" r:id="rId25"/>
    <p:sldId id="325" r:id="rId26"/>
    <p:sldId id="310" r:id="rId27"/>
    <p:sldId id="324" r:id="rId28"/>
    <p:sldId id="322" r:id="rId29"/>
    <p:sldId id="303" r:id="rId30"/>
    <p:sldId id="301" r:id="rId31"/>
    <p:sldId id="314" r:id="rId32"/>
    <p:sldId id="312" r:id="rId33"/>
    <p:sldId id="329" r:id="rId34"/>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9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3838"/>
    <a:srgbClr val="F7F7F7"/>
    <a:srgbClr val="F6F6F6"/>
    <a:srgbClr val="DAB865"/>
    <a:srgbClr val="D8B765"/>
    <a:srgbClr val="DBB768"/>
    <a:srgbClr val="DFBB64"/>
    <a:srgbClr val="3248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74"/>
    <p:restoredTop sz="94660"/>
  </p:normalViewPr>
  <p:slideViewPr>
    <p:cSldViewPr snapToGrid="0" showGuides="1">
      <p:cViewPr varScale="1">
        <p:scale>
          <a:sx n="112" d="100"/>
          <a:sy n="112" d="100"/>
        </p:scale>
        <p:origin x="114" y="144"/>
      </p:cViewPr>
      <p:guideLst>
        <p:guide orient="horz" pos="2160"/>
        <p:guide pos="3910"/>
      </p:guideLst>
    </p:cSldViewPr>
  </p:slideViewPr>
  <p:notesTextViewPr>
    <p:cViewPr>
      <p:scale>
        <a:sx n="1" d="1"/>
        <a:sy n="1" d="1"/>
      </p:scale>
      <p:origin x="0" y="0"/>
    </p:cViewPr>
  </p:notesTextViewPr>
  <p:sorterViewPr showFormatting="0">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2022/4/4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zh-CN" altLang="en-US">
                <a:sym typeface="+mn-ea"/>
              </a:rPr>
              <a:t>Click here to edit the master title style</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sym typeface="+mn-ea"/>
              </a:rPr>
              <a:t>Click here to edit the master subtitle style</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sym typeface="+mn-ea"/>
              </a:rPr>
              <a:t>Click here to edit the master title style</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1"/>
            <a:r>
              <a:rPr lang="zh-CN" altLang="en-US" sz="2800" dirty="0">
                <a:sym typeface="+mn-ea"/>
              </a:rPr>
              <a:t>Click here to edit the master text style</a:t>
            </a:r>
            <a:endParaRPr lang="zh-CN" altLang="en-US" sz="2800" dirty="0"/>
          </a:p>
          <a:p>
            <a:pPr lvl="1"/>
            <a:r>
              <a:rPr lang="zh-CN" altLang="en-US" sz="2800" dirty="0">
                <a:sym typeface="+mn-ea"/>
              </a:rPr>
              <a:t>The second level</a:t>
            </a:r>
            <a:endParaRPr lang="zh-CN" altLang="en-US" sz="2800" dirty="0"/>
          </a:p>
          <a:p>
            <a:pPr lvl="2"/>
            <a:r>
              <a:rPr lang="zh-CN" altLang="en-US" sz="2800" dirty="0">
                <a:sym typeface="+mn-ea"/>
              </a:rPr>
              <a:t>The third level</a:t>
            </a:r>
            <a:endParaRPr lang="zh-CN" altLang="en-US" sz="2800" dirty="0"/>
          </a:p>
          <a:p>
            <a:pPr lvl="3"/>
            <a:r>
              <a:rPr lang="zh-CN" altLang="en-US" sz="2800" dirty="0">
                <a:sym typeface="+mn-ea"/>
              </a:rPr>
              <a:t>The fourth level</a:t>
            </a:r>
            <a:endParaRPr lang="zh-CN" altLang="en-US" sz="2800" dirty="0"/>
          </a:p>
          <a:p>
            <a:pPr lvl="4"/>
            <a:r>
              <a:rPr lang="zh-CN" altLang="en-US" sz="2800" dirty="0">
                <a:sym typeface="+mn-ea"/>
              </a:rPr>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70522"/>
            <a:ext cx="12192000" cy="7597775"/>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52" name="矩形 4"/>
          <p:cNvSpPr/>
          <p:nvPr/>
        </p:nvSpPr>
        <p:spPr>
          <a:xfrm>
            <a:off x="5510213" y="2495550"/>
            <a:ext cx="309880" cy="922020"/>
          </a:xfrm>
          <a:prstGeom prst="rect">
            <a:avLst/>
          </a:prstGeom>
          <a:noFill/>
          <a:ln w="9525">
            <a:noFill/>
          </a:ln>
        </p:spPr>
        <p:txBody>
          <a:bodyPr wrap="none">
            <a:spAutoFit/>
          </a:bodyPr>
          <a:lstStyle/>
          <a:p>
            <a:pPr eaLnBrk="1" hangingPunct="1"/>
            <a:endParaRPr lang="zh-CN" altLang="en-US" sz="5400" dirty="0">
              <a:solidFill>
                <a:srgbClr val="D8B765"/>
              </a:solidFill>
              <a:latin typeface="Microsoft YaHei" panose="020B0503020204020204" pitchFamily="34" charset="-122"/>
              <a:ea typeface="Microsoft YaHei" panose="020B0503020204020204" pitchFamily="34" charset="-122"/>
            </a:endParaRPr>
          </a:p>
        </p:txBody>
      </p:sp>
      <p:cxnSp>
        <p:nvCxnSpPr>
          <p:cNvPr id="17" name="直接连接符 16"/>
          <p:cNvCxnSpPr/>
          <p:nvPr/>
        </p:nvCxnSpPr>
        <p:spPr>
          <a:xfrm flipV="1">
            <a:off x="1822768" y="5941378"/>
            <a:ext cx="10306050" cy="685800"/>
          </a:xfrm>
          <a:prstGeom prst="line">
            <a:avLst/>
          </a:prstGeom>
          <a:ln w="28575">
            <a:solidFill>
              <a:srgbClr val="545BA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06375" y="5478780"/>
            <a:ext cx="10306050" cy="685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55" name="矩形 8"/>
          <p:cNvSpPr/>
          <p:nvPr/>
        </p:nvSpPr>
        <p:spPr>
          <a:xfrm>
            <a:off x="4137660" y="2495550"/>
            <a:ext cx="5989320" cy="460375"/>
          </a:xfrm>
          <a:prstGeom prst="rect">
            <a:avLst/>
          </a:prstGeom>
          <a:noFill/>
          <a:ln w="9525">
            <a:noFill/>
          </a:ln>
        </p:spPr>
        <p:txBody>
          <a:bodyPr wrap="square">
            <a:spAutoFit/>
          </a:bodyPr>
          <a:lstStyle/>
          <a:p>
            <a:pPr eaLnBrk="1" hangingPunct="1"/>
            <a:r>
              <a:rPr lang="pl-PL" altLang="en-US" sz="2400" dirty="0">
                <a:solidFill>
                  <a:srgbClr val="D8B765"/>
                </a:solidFill>
                <a:latin typeface="Microsoft YaHei" panose="020B0503020204020204" pitchFamily="34" charset="-122"/>
                <a:ea typeface="Microsoft YaHei" panose="020B0503020204020204" pitchFamily="34" charset="-122"/>
              </a:rPr>
              <a:t>Pracowanie z systemem kontroli wersji</a:t>
            </a:r>
          </a:p>
        </p:txBody>
      </p:sp>
      <p:sp>
        <p:nvSpPr>
          <p:cNvPr id="2056" name="文本框 9"/>
          <p:cNvSpPr txBox="1"/>
          <p:nvPr/>
        </p:nvSpPr>
        <p:spPr>
          <a:xfrm>
            <a:off x="2289175" y="782955"/>
            <a:ext cx="7837805" cy="1568450"/>
          </a:xfrm>
          <a:prstGeom prst="rect">
            <a:avLst/>
          </a:prstGeom>
          <a:noFill/>
          <a:ln w="9525">
            <a:noFill/>
          </a:ln>
        </p:spPr>
        <p:txBody>
          <a:bodyPr wrap="square">
            <a:spAutoFit/>
          </a:bodyPr>
          <a:lstStyle/>
          <a:p>
            <a:pPr eaLnBrk="1" hangingPunct="1"/>
            <a:r>
              <a:rPr lang="pl-PL" altLang="en-US" sz="9600" b="1" dirty="0">
                <a:solidFill>
                  <a:srgbClr val="DBB768"/>
                </a:solidFill>
                <a:latin typeface="Microsoft YaHei" panose="020B0503020204020204" pitchFamily="34" charset="-122"/>
                <a:ea typeface="Microsoft YaHei" panose="020B0503020204020204" pitchFamily="34" charset="-122"/>
              </a:rPr>
              <a:t>GIT/GITHUB</a:t>
            </a:r>
          </a:p>
        </p:txBody>
      </p:sp>
      <p:pic>
        <p:nvPicPr>
          <p:cNvPr id="2058" name="图片 10"/>
          <p:cNvPicPr>
            <a:picLocks noChangeAspect="1"/>
          </p:cNvPicPr>
          <p:nvPr/>
        </p:nvPicPr>
        <p:blipFill>
          <a:blip r:embed="rId2"/>
          <a:stretch>
            <a:fillRect/>
          </a:stretch>
        </p:blipFill>
        <p:spPr>
          <a:xfrm>
            <a:off x="354013" y="3816350"/>
            <a:ext cx="5038725" cy="3609975"/>
          </a:xfrm>
          <a:prstGeom prst="rect">
            <a:avLst/>
          </a:prstGeom>
          <a:noFill/>
          <a:ln w="9525">
            <a:noFill/>
          </a:ln>
        </p:spPr>
      </p:pic>
      <p:sp>
        <p:nvSpPr>
          <p:cNvPr id="4" name="矩形 8"/>
          <p:cNvSpPr/>
          <p:nvPr/>
        </p:nvSpPr>
        <p:spPr>
          <a:xfrm rot="21360000">
            <a:off x="5401310" y="5790565"/>
            <a:ext cx="6650990" cy="460375"/>
          </a:xfrm>
          <a:prstGeom prst="rect">
            <a:avLst/>
          </a:prstGeom>
          <a:noFill/>
          <a:ln w="9525">
            <a:noFill/>
          </a:ln>
        </p:spPr>
        <p:txBody>
          <a:bodyPr wrap="square">
            <a:spAutoFit/>
          </a:bodyPr>
          <a:lstStyle/>
          <a:p>
            <a:pPr eaLnBrk="1" hangingPunct="1"/>
            <a:r>
              <a:rPr lang="pl-PL" altLang="en-US" sz="2400" dirty="0">
                <a:solidFill>
                  <a:srgbClr val="D8B765"/>
                </a:solidFill>
                <a:latin typeface="Microsoft YaHei" panose="020B0503020204020204" pitchFamily="34" charset="-122"/>
                <a:ea typeface="Microsoft YaHei" panose="020B0503020204020204" pitchFamily="34" charset="-122"/>
              </a:rPr>
              <a:t>Konrad Filek Jarosław Dutka Tomasz Banaś</a:t>
            </a:r>
          </a:p>
        </p:txBody>
      </p:sp>
      <p:sp>
        <p:nvSpPr>
          <p:cNvPr id="7" name="矩形 8"/>
          <p:cNvSpPr/>
          <p:nvPr/>
        </p:nvSpPr>
        <p:spPr>
          <a:xfrm rot="21360000">
            <a:off x="5470525" y="5249545"/>
            <a:ext cx="6650990" cy="460375"/>
          </a:xfrm>
          <a:prstGeom prst="rect">
            <a:avLst/>
          </a:prstGeom>
          <a:noFill/>
          <a:ln w="9525">
            <a:noFill/>
          </a:ln>
        </p:spPr>
        <p:txBody>
          <a:bodyPr wrap="square">
            <a:spAutoFit/>
          </a:bodyPr>
          <a:lstStyle/>
          <a:p>
            <a:pPr eaLnBrk="1" hangingPunct="1"/>
            <a:r>
              <a:rPr lang="pl-PL" altLang="en-US" sz="2400" dirty="0">
                <a:solidFill>
                  <a:srgbClr val="D8B765"/>
                </a:solidFill>
                <a:latin typeface="Microsoft YaHei" panose="020B0503020204020204" pitchFamily="34" charset="-122"/>
                <a:ea typeface="Microsoft YaHei" panose="020B0503020204020204" pitchFamily="34" charset="-122"/>
              </a:rPr>
              <a:t>11 kwietnia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00" name="矩形 76"/>
          <p:cNvSpPr/>
          <p:nvPr/>
        </p:nvSpPr>
        <p:spPr>
          <a:xfrm>
            <a:off x="4257675" y="2165350"/>
            <a:ext cx="2952750" cy="768350"/>
          </a:xfrm>
          <a:prstGeom prst="rect">
            <a:avLst/>
          </a:prstGeom>
          <a:noFill/>
          <a:ln w="9525">
            <a:noFill/>
          </a:ln>
        </p:spPr>
        <p:txBody>
          <a:bodyPr wrap="none">
            <a:spAutoFit/>
          </a:bodyPr>
          <a:lstStyle/>
          <a:p>
            <a:pPr algn="ctr" eaLnBrk="1" hangingPunct="1"/>
            <a:r>
              <a:rPr lang="en-US" altLang="zh-CN" sz="4400" dirty="0">
                <a:solidFill>
                  <a:srgbClr val="DFBB64"/>
                </a:solidFill>
                <a:latin typeface="Microsoft YaHei" panose="020B0503020204020204" pitchFamily="34" charset="-122"/>
                <a:ea typeface="Microsoft YaHei" panose="020B0503020204020204" pitchFamily="34" charset="-122"/>
              </a:rPr>
              <a:t>PART ONE</a:t>
            </a:r>
          </a:p>
        </p:txBody>
      </p:sp>
      <p:sp>
        <p:nvSpPr>
          <p:cNvPr id="3" name="矩形 2"/>
          <p:cNvSpPr/>
          <p:nvPr/>
        </p:nvSpPr>
        <p:spPr>
          <a:xfrm>
            <a:off x="0" y="3736975"/>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02" name="矩形 77"/>
          <p:cNvSpPr/>
          <p:nvPr/>
        </p:nvSpPr>
        <p:spPr>
          <a:xfrm>
            <a:off x="2589213" y="4357688"/>
            <a:ext cx="6719887" cy="708025"/>
          </a:xfrm>
          <a:prstGeom prst="rect">
            <a:avLst/>
          </a:prstGeom>
          <a:noFill/>
          <a:ln w="9525">
            <a:noFill/>
          </a:ln>
        </p:spPr>
        <p:txBody>
          <a:bodyPr wrap="none">
            <a:spAutoFit/>
          </a:bodyPr>
          <a:lstStyle/>
          <a:p>
            <a:pPr defTabSz="913130" eaLnBrk="1" hangingPunct="1"/>
            <a:r>
              <a:rPr lang="zh-CN" altLang="en-US" sz="4000" dirty="0">
                <a:solidFill>
                  <a:srgbClr val="DAB865"/>
                </a:solidFill>
                <a:latin typeface="Calibri" panose="020F0502020204030204" pitchFamily="34" charset="0"/>
              </a:rPr>
              <a:t>CLICK TO ADD YOUR TEXT HERE</a:t>
            </a:r>
          </a:p>
        </p:txBody>
      </p:sp>
      <p:sp>
        <p:nvSpPr>
          <p:cNvPr id="4103" name="矩形 7"/>
          <p:cNvSpPr/>
          <p:nvPr/>
        </p:nvSpPr>
        <p:spPr>
          <a:xfrm>
            <a:off x="2247266" y="5094288"/>
            <a:ext cx="7052945" cy="460375"/>
          </a:xfrm>
          <a:prstGeom prst="rect">
            <a:avLst/>
          </a:prstGeom>
          <a:noFill/>
          <a:ln w="9525">
            <a:noFill/>
          </a:ln>
        </p:spPr>
        <p:txBody>
          <a:bodyPr wrap="none">
            <a:spAutoFit/>
          </a:bodyPr>
          <a:lstStyle/>
          <a:p>
            <a:pPr algn="ctr" eaLnBrk="1" hangingPunct="1"/>
            <a:r>
              <a:rPr lang="zh-CN" altLang="en-US" sz="2400" dirty="0">
                <a:solidFill>
                  <a:srgbClr val="383838"/>
                </a:solidFill>
                <a:latin typeface="Microsoft YaHei" panose="020B0503020204020204" pitchFamily="34" charset="-122"/>
                <a:ea typeface="Microsoft YaHei" panose="020B0503020204020204" pitchFamily="34" charset="-122"/>
              </a:rPr>
              <a:t>Practical beautiful demonstration, casual editor</a:t>
            </a:r>
            <a:endParaRPr lang="en-US" altLang="zh-CN" sz="2400" dirty="0">
              <a:solidFill>
                <a:srgbClr val="383838"/>
              </a:solidFill>
              <a:latin typeface="Microsoft YaHei" panose="020B0503020204020204" pitchFamily="34" charset="-122"/>
              <a:ea typeface="Microsoft YaHei" panose="020B0503020204020204" pitchFamily="34" charset="-122"/>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81"/>
          <p:cNvSpPr/>
          <p:nvPr/>
        </p:nvSpPr>
        <p:spPr>
          <a:xfrm>
            <a:off x="0" y="0"/>
            <a:ext cx="12192000" cy="42291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5" name="矩形 1"/>
          <p:cNvSpPr>
            <a:spLocks noChangeArrowheads="1"/>
          </p:cNvSpPr>
          <p:nvPr/>
        </p:nvSpPr>
        <p:spPr bwMode="auto">
          <a:xfrm>
            <a:off x="965200" y="4716780"/>
            <a:ext cx="10211435" cy="82994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chemeClr val="bg1">
                    <a:lumMod val="50000"/>
                  </a:schemeClr>
                </a:solidFill>
                <a:effectLst/>
                <a:uLnTx/>
                <a:uFillTx/>
                <a:latin typeface="Microsoft YaHei" panose="020B0503020204020204" pitchFamily="34" charset="-122"/>
                <a:ea typeface="Microsoft YaHei" panose="020B0503020204020204" pitchFamily="34" charset="-122"/>
                <a:cs typeface="+mn-cs"/>
              </a:rPr>
              <a:t>A man is not old as long as he is seeking </a:t>
            </a:r>
            <a:r>
              <a:rPr kumimoji="0" lang="zh-CN" altLang="en-US" sz="1400" b="0" i="0" u="none" strike="noStrike" kern="1200" cap="none" spc="0" normalizeH="0" baseline="0" noProof="0" dirty="0">
                <a:ln>
                  <a:noFill/>
                </a:ln>
                <a:solidFill>
                  <a:schemeClr val="bg1">
                    <a:lumMod val="50000"/>
                  </a:schemeClr>
                </a:solidFill>
                <a:effectLst/>
                <a:uLnTx/>
                <a:uFillTx/>
                <a:latin typeface="Microsoft YaHei" panose="020B0503020204020204" pitchFamily="34" charset="-122"/>
                <a:ea typeface="Microsoft YaHei" panose="020B0503020204020204" pitchFamily="34" charset="-122"/>
                <a:cs typeface="+mn-cs"/>
              </a:rPr>
              <a:t>something A man is not old as long as he is seeking something </a:t>
            </a:r>
            <a:r>
              <a:rPr kumimoji="0" lang="zh-CN" altLang="en-US" sz="1600" b="0" i="0" u="none" strike="noStrike" kern="1200" cap="none" spc="0" normalizeH="0" baseline="0" noProof="0" dirty="0">
                <a:ln>
                  <a:noFill/>
                </a:ln>
                <a:solidFill>
                  <a:schemeClr val="bg1">
                    <a:lumMod val="50000"/>
                  </a:schemeClr>
                </a:solidFill>
                <a:effectLst/>
                <a:uLnTx/>
                <a:uFillTx/>
                <a:latin typeface="Microsoft YaHei" panose="020B0503020204020204" pitchFamily="34" charset="-122"/>
                <a:ea typeface="Microsoft YaHei" panose="020B0503020204020204" pitchFamily="34" charset="-122"/>
                <a:cs typeface="+mn-cs"/>
              </a:rPr>
              <a:t>A man is not old as long as he is seeking </a:t>
            </a:r>
            <a:r>
              <a:rPr kumimoji="0" lang="zh-CN" altLang="en-US" sz="1400" b="0" i="0" u="none" strike="noStrike" kern="1200" cap="none" spc="0" normalizeH="0" baseline="0" noProof="0" dirty="0">
                <a:ln>
                  <a:noFill/>
                </a:ln>
                <a:solidFill>
                  <a:schemeClr val="bg1">
                    <a:lumMod val="50000"/>
                  </a:schemeClr>
                </a:solidFill>
                <a:effectLst/>
                <a:uLnTx/>
                <a:uFillTx/>
                <a:latin typeface="Microsoft YaHei" panose="020B0503020204020204" pitchFamily="34" charset="-122"/>
                <a:ea typeface="Microsoft YaHei" panose="020B0503020204020204" pitchFamily="34" charset="-122"/>
                <a:cs typeface="+mn-cs"/>
              </a:rPr>
              <a:t>something A man is not old as long as he is seeking something</a:t>
            </a:r>
            <a:endParaRPr kumimoji="0" lang="zh-CN" altLang="en-US" sz="12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mn-cs"/>
            </a:endParaRPr>
          </a:p>
        </p:txBody>
      </p:sp>
      <p:sp>
        <p:nvSpPr>
          <p:cNvPr id="5124" name="Rectangle 5"/>
          <p:cNvSpPr/>
          <p:nvPr/>
        </p:nvSpPr>
        <p:spPr>
          <a:xfrm>
            <a:off x="2611438" y="1112838"/>
            <a:ext cx="106362" cy="417512"/>
          </a:xfrm>
          <a:prstGeom prst="rect">
            <a:avLst/>
          </a:prstGeom>
          <a:solidFill>
            <a:srgbClr val="D8B765"/>
          </a:solidFill>
          <a:ln w="9525">
            <a:noFill/>
          </a:ln>
        </p:spPr>
        <p:txBody>
          <a:bodyPr/>
          <a:lstStyle/>
          <a:p>
            <a:pPr eaLnBrk="1" hangingPunct="1">
              <a:buFont typeface="Arial" panose="020B0604020202020204" pitchFamily="34" charset="0"/>
              <a:buNone/>
            </a:pPr>
            <a:endParaRPr lang="zh-CN" altLang="zh-CN" sz="1600" dirty="0">
              <a:solidFill>
                <a:srgbClr val="000000"/>
              </a:solidFill>
              <a:latin typeface="Calibri" panose="020F0502020204030204" pitchFamily="34" charset="0"/>
              <a:sym typeface="SimSun" panose="02010600030101010101" pitchFamily="2" charset="-122"/>
            </a:endParaRPr>
          </a:p>
        </p:txBody>
      </p:sp>
      <p:sp>
        <p:nvSpPr>
          <p:cNvPr id="5125" name="Freeform 6"/>
          <p:cNvSpPr/>
          <p:nvPr/>
        </p:nvSpPr>
        <p:spPr>
          <a:xfrm>
            <a:off x="2357438" y="1131888"/>
            <a:ext cx="209550" cy="431800"/>
          </a:xfrm>
          <a:custGeom>
            <a:avLst/>
            <a:gdLst>
              <a:gd name="txL" fmla="*/ 0 w 106"/>
              <a:gd name="txT" fmla="*/ 0 h 218"/>
              <a:gd name="txR" fmla="*/ 106 w 106"/>
              <a:gd name="txB" fmla="*/ 218 h 218"/>
            </a:gdLst>
            <a:ahLst/>
            <a:cxnLst>
              <a:cxn ang="0">
                <a:pos x="2147483647" y="2147483647"/>
              </a:cxn>
              <a:cxn ang="0">
                <a:pos x="2147483647" y="2147483647"/>
              </a:cxn>
              <a:cxn ang="0">
                <a:pos x="0" y="2147483647"/>
              </a:cxn>
              <a:cxn ang="0">
                <a:pos x="2147483647" y="0"/>
              </a:cxn>
              <a:cxn ang="0">
                <a:pos x="2147483647" y="2147483647"/>
              </a:cxn>
            </a:cxnLst>
            <a:rect l="txL" t="txT" r="txR" b="txB"/>
            <a:pathLst>
              <a:path w="106" h="218">
                <a:moveTo>
                  <a:pt x="106" y="203"/>
                </a:moveTo>
                <a:lnTo>
                  <a:pt x="53" y="218"/>
                </a:lnTo>
                <a:lnTo>
                  <a:pt x="0" y="15"/>
                </a:lnTo>
                <a:lnTo>
                  <a:pt x="51" y="0"/>
                </a:lnTo>
                <a:lnTo>
                  <a:pt x="106" y="203"/>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26" name="Freeform 7"/>
          <p:cNvSpPr/>
          <p:nvPr/>
        </p:nvSpPr>
        <p:spPr>
          <a:xfrm>
            <a:off x="2122488" y="1219200"/>
            <a:ext cx="301625" cy="415925"/>
          </a:xfrm>
          <a:custGeom>
            <a:avLst/>
            <a:gdLst>
              <a:gd name="txL" fmla="*/ 0 w 152"/>
              <a:gd name="txT" fmla="*/ 0 h 210"/>
              <a:gd name="txR" fmla="*/ 152 w 152"/>
              <a:gd name="txB" fmla="*/ 210 h 210"/>
            </a:gdLst>
            <a:ahLst/>
            <a:cxnLst>
              <a:cxn ang="0">
                <a:pos x="2147483647" y="2147483647"/>
              </a:cxn>
              <a:cxn ang="0">
                <a:pos x="2147483647" y="2147483647"/>
              </a:cxn>
              <a:cxn ang="0">
                <a:pos x="0" y="2147483647"/>
              </a:cxn>
              <a:cxn ang="0">
                <a:pos x="2147483647" y="0"/>
              </a:cxn>
              <a:cxn ang="0">
                <a:pos x="2147483647" y="2147483647"/>
              </a:cxn>
            </a:cxnLst>
            <a:rect l="txL" t="txT" r="txR" b="txB"/>
            <a:pathLst>
              <a:path w="152" h="210">
                <a:moveTo>
                  <a:pt x="152" y="183"/>
                </a:moveTo>
                <a:lnTo>
                  <a:pt x="104" y="210"/>
                </a:lnTo>
                <a:lnTo>
                  <a:pt x="0" y="28"/>
                </a:lnTo>
                <a:lnTo>
                  <a:pt x="48" y="0"/>
                </a:lnTo>
                <a:lnTo>
                  <a:pt x="152" y="183"/>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27" name="Freeform 8"/>
          <p:cNvSpPr/>
          <p:nvPr/>
        </p:nvSpPr>
        <p:spPr>
          <a:xfrm>
            <a:off x="1925638" y="1368425"/>
            <a:ext cx="371475" cy="368300"/>
          </a:xfrm>
          <a:custGeom>
            <a:avLst/>
            <a:gdLst>
              <a:gd name="txL" fmla="*/ 0 w 188"/>
              <a:gd name="txT" fmla="*/ 0 h 186"/>
              <a:gd name="txR" fmla="*/ 188 w 188"/>
              <a:gd name="txB" fmla="*/ 186 h 186"/>
            </a:gdLst>
            <a:ahLst/>
            <a:cxnLst>
              <a:cxn ang="0">
                <a:pos x="2147483647" y="2147483647"/>
              </a:cxn>
              <a:cxn ang="0">
                <a:pos x="2147483647" y="2147483647"/>
              </a:cxn>
              <a:cxn ang="0">
                <a:pos x="0" y="2147483647"/>
              </a:cxn>
              <a:cxn ang="0">
                <a:pos x="2147483647" y="0"/>
              </a:cxn>
              <a:cxn ang="0">
                <a:pos x="2147483647" y="2147483647"/>
              </a:cxn>
            </a:cxnLst>
            <a:rect l="txL" t="txT" r="txR" b="txB"/>
            <a:pathLst>
              <a:path w="188" h="186">
                <a:moveTo>
                  <a:pt x="188" y="148"/>
                </a:moveTo>
                <a:lnTo>
                  <a:pt x="149" y="186"/>
                </a:lnTo>
                <a:lnTo>
                  <a:pt x="0" y="38"/>
                </a:lnTo>
                <a:lnTo>
                  <a:pt x="38" y="0"/>
                </a:lnTo>
                <a:lnTo>
                  <a:pt x="188" y="148"/>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28" name="Freeform 9"/>
          <p:cNvSpPr/>
          <p:nvPr/>
        </p:nvSpPr>
        <p:spPr>
          <a:xfrm>
            <a:off x="1778000" y="1563688"/>
            <a:ext cx="415925" cy="303212"/>
          </a:xfrm>
          <a:custGeom>
            <a:avLst/>
            <a:gdLst>
              <a:gd name="txL" fmla="*/ 0 w 210"/>
              <a:gd name="txT" fmla="*/ 0 h 153"/>
              <a:gd name="txR" fmla="*/ 210 w 210"/>
              <a:gd name="txB" fmla="*/ 153 h 153"/>
            </a:gdLst>
            <a:ahLst/>
            <a:cxnLst>
              <a:cxn ang="0">
                <a:pos x="2147483647" y="2147483647"/>
              </a:cxn>
              <a:cxn ang="0">
                <a:pos x="2147483647" y="2147483647"/>
              </a:cxn>
              <a:cxn ang="0">
                <a:pos x="0" y="2147483647"/>
              </a:cxn>
              <a:cxn ang="0">
                <a:pos x="2147483647" y="0"/>
              </a:cxn>
              <a:cxn ang="0">
                <a:pos x="2147483647" y="2147483647"/>
              </a:cxn>
            </a:cxnLst>
            <a:rect l="txL" t="txT" r="txR" b="txB"/>
            <a:pathLst>
              <a:path w="210" h="153">
                <a:moveTo>
                  <a:pt x="210" y="105"/>
                </a:moveTo>
                <a:lnTo>
                  <a:pt x="182" y="153"/>
                </a:lnTo>
                <a:lnTo>
                  <a:pt x="0" y="47"/>
                </a:lnTo>
                <a:lnTo>
                  <a:pt x="27" y="0"/>
                </a:lnTo>
                <a:lnTo>
                  <a:pt x="210" y="105"/>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29" name="Freeform 10"/>
          <p:cNvSpPr/>
          <p:nvPr/>
        </p:nvSpPr>
        <p:spPr>
          <a:xfrm>
            <a:off x="1690688" y="1798638"/>
            <a:ext cx="430212" cy="214312"/>
          </a:xfrm>
          <a:custGeom>
            <a:avLst/>
            <a:gdLst>
              <a:gd name="txL" fmla="*/ 0 w 217"/>
              <a:gd name="txT" fmla="*/ 0 h 108"/>
              <a:gd name="txR" fmla="*/ 217 w 217"/>
              <a:gd name="txB" fmla="*/ 108 h 108"/>
            </a:gdLst>
            <a:ahLst/>
            <a:cxnLst>
              <a:cxn ang="0">
                <a:pos x="2147483647" y="2147483647"/>
              </a:cxn>
              <a:cxn ang="0">
                <a:pos x="2147483647" y="2147483647"/>
              </a:cxn>
              <a:cxn ang="0">
                <a:pos x="0" y="2147483647"/>
              </a:cxn>
              <a:cxn ang="0">
                <a:pos x="2147483647" y="0"/>
              </a:cxn>
              <a:cxn ang="0">
                <a:pos x="2147483647" y="2147483647"/>
              </a:cxn>
            </a:cxnLst>
            <a:rect l="txL" t="txT" r="txR" b="txB"/>
            <a:pathLst>
              <a:path w="217" h="108">
                <a:moveTo>
                  <a:pt x="217" y="55"/>
                </a:moveTo>
                <a:lnTo>
                  <a:pt x="204" y="108"/>
                </a:lnTo>
                <a:lnTo>
                  <a:pt x="0" y="53"/>
                </a:lnTo>
                <a:lnTo>
                  <a:pt x="15" y="0"/>
                </a:lnTo>
                <a:lnTo>
                  <a:pt x="217" y="55"/>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30" name="Rectangle 11"/>
          <p:cNvSpPr/>
          <p:nvPr/>
        </p:nvSpPr>
        <p:spPr>
          <a:xfrm>
            <a:off x="1674813" y="2055813"/>
            <a:ext cx="415925" cy="107950"/>
          </a:xfrm>
          <a:prstGeom prst="rect">
            <a:avLst/>
          </a:prstGeom>
          <a:solidFill>
            <a:schemeClr val="tx1"/>
          </a:solidFill>
          <a:ln w="9525">
            <a:noFill/>
          </a:ln>
        </p:spPr>
        <p:txBody>
          <a:bodyPr/>
          <a:lstStyle/>
          <a:p>
            <a:pPr eaLnBrk="1" hangingPunct="1"/>
            <a:endParaRPr lang="zh-CN" altLang="zh-CN" dirty="0">
              <a:latin typeface="Calibri" panose="020F0502020204030204" pitchFamily="34" charset="0"/>
              <a:sym typeface="SimSun" panose="02010600030101010101" pitchFamily="2" charset="-122"/>
            </a:endParaRPr>
          </a:p>
        </p:txBody>
      </p:sp>
      <p:sp>
        <p:nvSpPr>
          <p:cNvPr id="5131" name="Freeform 12"/>
          <p:cNvSpPr/>
          <p:nvPr/>
        </p:nvSpPr>
        <p:spPr>
          <a:xfrm>
            <a:off x="1690688" y="2206625"/>
            <a:ext cx="434975" cy="209550"/>
          </a:xfrm>
          <a:custGeom>
            <a:avLst/>
            <a:gdLst>
              <a:gd name="txL" fmla="*/ 0 w 219"/>
              <a:gd name="txT" fmla="*/ 0 h 106"/>
              <a:gd name="txR" fmla="*/ 219 w 219"/>
              <a:gd name="txB" fmla="*/ 106 h 106"/>
            </a:gdLst>
            <a:ahLst/>
            <a:cxnLst>
              <a:cxn ang="0">
                <a:pos x="2147483647" y="0"/>
              </a:cxn>
              <a:cxn ang="0">
                <a:pos x="2147483647" y="2147483647"/>
              </a:cxn>
              <a:cxn ang="0">
                <a:pos x="2147483647" y="2147483647"/>
              </a:cxn>
              <a:cxn ang="0">
                <a:pos x="0" y="2147483647"/>
              </a:cxn>
              <a:cxn ang="0">
                <a:pos x="2147483647" y="0"/>
              </a:cxn>
            </a:cxnLst>
            <a:rect l="txL" t="txT" r="txR" b="txB"/>
            <a:pathLst>
              <a:path w="219" h="106">
                <a:moveTo>
                  <a:pt x="204" y="0"/>
                </a:moveTo>
                <a:lnTo>
                  <a:pt x="219" y="51"/>
                </a:lnTo>
                <a:lnTo>
                  <a:pt x="15" y="106"/>
                </a:lnTo>
                <a:lnTo>
                  <a:pt x="0" y="55"/>
                </a:lnTo>
                <a:lnTo>
                  <a:pt x="204" y="0"/>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32" name="Freeform 13"/>
          <p:cNvSpPr/>
          <p:nvPr/>
        </p:nvSpPr>
        <p:spPr>
          <a:xfrm>
            <a:off x="1778000" y="2351088"/>
            <a:ext cx="415925" cy="301625"/>
          </a:xfrm>
          <a:custGeom>
            <a:avLst/>
            <a:gdLst>
              <a:gd name="txL" fmla="*/ 0 w 210"/>
              <a:gd name="txT" fmla="*/ 0 h 152"/>
              <a:gd name="txR" fmla="*/ 210 w 210"/>
              <a:gd name="txB" fmla="*/ 152 h 152"/>
            </a:gdLst>
            <a:ahLst/>
            <a:cxnLst>
              <a:cxn ang="0">
                <a:pos x="2147483647" y="0"/>
              </a:cxn>
              <a:cxn ang="0">
                <a:pos x="2147483647" y="2147483647"/>
              </a:cxn>
              <a:cxn ang="0">
                <a:pos x="2147483647" y="2147483647"/>
              </a:cxn>
              <a:cxn ang="0">
                <a:pos x="0" y="2147483647"/>
              </a:cxn>
              <a:cxn ang="0">
                <a:pos x="2147483647" y="0"/>
              </a:cxn>
            </a:cxnLst>
            <a:rect l="txL" t="txT" r="txR" b="txB"/>
            <a:pathLst>
              <a:path w="210" h="152">
                <a:moveTo>
                  <a:pt x="182" y="0"/>
                </a:moveTo>
                <a:lnTo>
                  <a:pt x="210" y="46"/>
                </a:lnTo>
                <a:lnTo>
                  <a:pt x="27" y="152"/>
                </a:lnTo>
                <a:lnTo>
                  <a:pt x="0" y="104"/>
                </a:lnTo>
                <a:lnTo>
                  <a:pt x="182" y="0"/>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33" name="Freeform 14"/>
          <p:cNvSpPr/>
          <p:nvPr/>
        </p:nvSpPr>
        <p:spPr>
          <a:xfrm>
            <a:off x="1928813" y="2478088"/>
            <a:ext cx="373062" cy="373062"/>
          </a:xfrm>
          <a:custGeom>
            <a:avLst/>
            <a:gdLst>
              <a:gd name="txL" fmla="*/ 0 w 188"/>
              <a:gd name="txT" fmla="*/ 0 h 188"/>
              <a:gd name="txR" fmla="*/ 188 w 188"/>
              <a:gd name="txB" fmla="*/ 188 h 188"/>
            </a:gdLst>
            <a:ahLst/>
            <a:cxnLst>
              <a:cxn ang="0">
                <a:pos x="2147483647" y="0"/>
              </a:cxn>
              <a:cxn ang="0">
                <a:pos x="2147483647" y="2147483647"/>
              </a:cxn>
              <a:cxn ang="0">
                <a:pos x="2147483647" y="2147483647"/>
              </a:cxn>
              <a:cxn ang="0">
                <a:pos x="0" y="2147483647"/>
              </a:cxn>
              <a:cxn ang="0">
                <a:pos x="2147483647" y="0"/>
              </a:cxn>
            </a:cxnLst>
            <a:rect l="txL" t="txT" r="txR" b="txB"/>
            <a:pathLst>
              <a:path w="188" h="188">
                <a:moveTo>
                  <a:pt x="149" y="0"/>
                </a:moveTo>
                <a:lnTo>
                  <a:pt x="188" y="38"/>
                </a:lnTo>
                <a:lnTo>
                  <a:pt x="38" y="188"/>
                </a:lnTo>
                <a:lnTo>
                  <a:pt x="0" y="150"/>
                </a:lnTo>
                <a:lnTo>
                  <a:pt x="149" y="0"/>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34" name="Freeform 15"/>
          <p:cNvSpPr/>
          <p:nvPr/>
        </p:nvSpPr>
        <p:spPr>
          <a:xfrm>
            <a:off x="2127250" y="2579688"/>
            <a:ext cx="296863" cy="415925"/>
          </a:xfrm>
          <a:custGeom>
            <a:avLst/>
            <a:gdLst>
              <a:gd name="txL" fmla="*/ 0 w 151"/>
              <a:gd name="txT" fmla="*/ 0 h 210"/>
              <a:gd name="txR" fmla="*/ 151 w 151"/>
              <a:gd name="txB" fmla="*/ 210 h 210"/>
            </a:gdLst>
            <a:ahLst/>
            <a:cxnLst>
              <a:cxn ang="0">
                <a:pos x="2147483647" y="0"/>
              </a:cxn>
              <a:cxn ang="0">
                <a:pos x="2147483647" y="2147483647"/>
              </a:cxn>
              <a:cxn ang="0">
                <a:pos x="2147483647" y="2147483647"/>
              </a:cxn>
              <a:cxn ang="0">
                <a:pos x="0" y="2147483647"/>
              </a:cxn>
              <a:cxn ang="0">
                <a:pos x="2147483647" y="0"/>
              </a:cxn>
            </a:cxnLst>
            <a:rect l="txL" t="txT" r="txR" b="txB"/>
            <a:pathLst>
              <a:path w="151" h="210">
                <a:moveTo>
                  <a:pt x="106" y="0"/>
                </a:moveTo>
                <a:lnTo>
                  <a:pt x="151" y="28"/>
                </a:lnTo>
                <a:lnTo>
                  <a:pt x="47" y="210"/>
                </a:lnTo>
                <a:lnTo>
                  <a:pt x="0" y="183"/>
                </a:lnTo>
                <a:lnTo>
                  <a:pt x="106" y="0"/>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35" name="Freeform 16"/>
          <p:cNvSpPr/>
          <p:nvPr/>
        </p:nvSpPr>
        <p:spPr>
          <a:xfrm>
            <a:off x="2360613" y="2652713"/>
            <a:ext cx="212725" cy="430212"/>
          </a:xfrm>
          <a:custGeom>
            <a:avLst/>
            <a:gdLst>
              <a:gd name="txL" fmla="*/ 0 w 107"/>
              <a:gd name="txT" fmla="*/ 0 h 217"/>
              <a:gd name="txR" fmla="*/ 107 w 107"/>
              <a:gd name="txB" fmla="*/ 217 h 217"/>
            </a:gdLst>
            <a:ahLst/>
            <a:cxnLst>
              <a:cxn ang="0">
                <a:pos x="2147483647" y="0"/>
              </a:cxn>
              <a:cxn ang="0">
                <a:pos x="2147483647" y="2147483647"/>
              </a:cxn>
              <a:cxn ang="0">
                <a:pos x="2147483647" y="2147483647"/>
              </a:cxn>
              <a:cxn ang="0">
                <a:pos x="0" y="2147483647"/>
              </a:cxn>
              <a:cxn ang="0">
                <a:pos x="2147483647" y="0"/>
              </a:cxn>
            </a:cxnLst>
            <a:rect l="txL" t="txT" r="txR" b="txB"/>
            <a:pathLst>
              <a:path w="107" h="217">
                <a:moveTo>
                  <a:pt x="54" y="0"/>
                </a:moveTo>
                <a:lnTo>
                  <a:pt x="107" y="12"/>
                </a:lnTo>
                <a:lnTo>
                  <a:pt x="53" y="217"/>
                </a:lnTo>
                <a:lnTo>
                  <a:pt x="0" y="202"/>
                </a:lnTo>
                <a:lnTo>
                  <a:pt x="54" y="0"/>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36" name="Freeform 17"/>
          <p:cNvSpPr/>
          <p:nvPr/>
        </p:nvSpPr>
        <p:spPr>
          <a:xfrm>
            <a:off x="2614613" y="2684463"/>
            <a:ext cx="107950" cy="415925"/>
          </a:xfrm>
          <a:custGeom>
            <a:avLst/>
            <a:gdLst>
              <a:gd name="txL" fmla="*/ 0 w 55"/>
              <a:gd name="txT" fmla="*/ 0 h 210"/>
              <a:gd name="txR" fmla="*/ 55 w 55"/>
              <a:gd name="txB" fmla="*/ 210 h 210"/>
            </a:gdLst>
            <a:ahLst/>
            <a:cxnLst>
              <a:cxn ang="0">
                <a:pos x="0" y="0"/>
              </a:cxn>
              <a:cxn ang="0">
                <a:pos x="2147483647" y="0"/>
              </a:cxn>
              <a:cxn ang="0">
                <a:pos x="2147483647" y="2147483647"/>
              </a:cxn>
              <a:cxn ang="0">
                <a:pos x="2147483647" y="2147483647"/>
              </a:cxn>
              <a:cxn ang="0">
                <a:pos x="0" y="0"/>
              </a:cxn>
            </a:cxnLst>
            <a:rect l="txL" t="txT" r="txR" b="txB"/>
            <a:pathLst>
              <a:path w="55" h="210">
                <a:moveTo>
                  <a:pt x="0" y="0"/>
                </a:moveTo>
                <a:lnTo>
                  <a:pt x="55" y="0"/>
                </a:lnTo>
                <a:lnTo>
                  <a:pt x="55" y="210"/>
                </a:lnTo>
                <a:lnTo>
                  <a:pt x="2" y="210"/>
                </a:lnTo>
                <a:lnTo>
                  <a:pt x="0" y="0"/>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37" name="Freeform 18"/>
          <p:cNvSpPr/>
          <p:nvPr/>
        </p:nvSpPr>
        <p:spPr>
          <a:xfrm>
            <a:off x="2765425" y="2647950"/>
            <a:ext cx="214313" cy="434975"/>
          </a:xfrm>
          <a:custGeom>
            <a:avLst/>
            <a:gdLst>
              <a:gd name="txL" fmla="*/ 0 w 108"/>
              <a:gd name="txT" fmla="*/ 0 h 219"/>
              <a:gd name="txR" fmla="*/ 108 w 108"/>
              <a:gd name="txB" fmla="*/ 219 h 219"/>
            </a:gdLst>
            <a:ahLst/>
            <a:cxnLst>
              <a:cxn ang="0">
                <a:pos x="0" y="2147483647"/>
              </a:cxn>
              <a:cxn ang="0">
                <a:pos x="2147483647" y="0"/>
              </a:cxn>
              <a:cxn ang="0">
                <a:pos x="2147483647" y="2147483647"/>
              </a:cxn>
              <a:cxn ang="0">
                <a:pos x="2147483647" y="2147483647"/>
              </a:cxn>
              <a:cxn ang="0">
                <a:pos x="0" y="2147483647"/>
              </a:cxn>
            </a:cxnLst>
            <a:rect l="txL" t="txT" r="txR" b="txB"/>
            <a:pathLst>
              <a:path w="108" h="219">
                <a:moveTo>
                  <a:pt x="0" y="14"/>
                </a:moveTo>
                <a:lnTo>
                  <a:pt x="53" y="0"/>
                </a:lnTo>
                <a:lnTo>
                  <a:pt x="108" y="204"/>
                </a:lnTo>
                <a:lnTo>
                  <a:pt x="55" y="219"/>
                </a:lnTo>
                <a:lnTo>
                  <a:pt x="0" y="14"/>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38" name="Freeform 19"/>
          <p:cNvSpPr/>
          <p:nvPr/>
        </p:nvSpPr>
        <p:spPr>
          <a:xfrm>
            <a:off x="2911475" y="2579688"/>
            <a:ext cx="301625" cy="411162"/>
          </a:xfrm>
          <a:custGeom>
            <a:avLst/>
            <a:gdLst>
              <a:gd name="txL" fmla="*/ 0 w 153"/>
              <a:gd name="txT" fmla="*/ 0 h 208"/>
              <a:gd name="txR" fmla="*/ 153 w 153"/>
              <a:gd name="txB" fmla="*/ 208 h 208"/>
            </a:gdLst>
            <a:ahLst/>
            <a:cxnLst>
              <a:cxn ang="0">
                <a:pos x="0" y="2147483647"/>
              </a:cxn>
              <a:cxn ang="0">
                <a:pos x="2147483647" y="0"/>
              </a:cxn>
              <a:cxn ang="0">
                <a:pos x="2147483647" y="2147483647"/>
              </a:cxn>
              <a:cxn ang="0">
                <a:pos x="2147483647" y="2147483647"/>
              </a:cxn>
              <a:cxn ang="0">
                <a:pos x="0" y="2147483647"/>
              </a:cxn>
            </a:cxnLst>
            <a:rect l="txL" t="txT" r="txR" b="txB"/>
            <a:pathLst>
              <a:path w="153" h="208">
                <a:moveTo>
                  <a:pt x="0" y="28"/>
                </a:moveTo>
                <a:lnTo>
                  <a:pt x="47" y="0"/>
                </a:lnTo>
                <a:lnTo>
                  <a:pt x="153" y="183"/>
                </a:lnTo>
                <a:lnTo>
                  <a:pt x="106" y="208"/>
                </a:lnTo>
                <a:lnTo>
                  <a:pt x="0" y="28"/>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39" name="Freeform 20"/>
          <p:cNvSpPr/>
          <p:nvPr/>
        </p:nvSpPr>
        <p:spPr>
          <a:xfrm>
            <a:off x="3038475" y="2474913"/>
            <a:ext cx="373063" cy="371475"/>
          </a:xfrm>
          <a:custGeom>
            <a:avLst/>
            <a:gdLst>
              <a:gd name="txL" fmla="*/ 0 w 188"/>
              <a:gd name="txT" fmla="*/ 0 h 188"/>
              <a:gd name="txR" fmla="*/ 188 w 188"/>
              <a:gd name="txB" fmla="*/ 188 h 188"/>
            </a:gdLst>
            <a:ahLst/>
            <a:cxnLst>
              <a:cxn ang="0">
                <a:pos x="0" y="2147483647"/>
              </a:cxn>
              <a:cxn ang="0">
                <a:pos x="2147483647" y="0"/>
              </a:cxn>
              <a:cxn ang="0">
                <a:pos x="2147483647" y="2147483647"/>
              </a:cxn>
              <a:cxn ang="0">
                <a:pos x="2147483647" y="2147483647"/>
              </a:cxn>
              <a:cxn ang="0">
                <a:pos x="0" y="2147483647"/>
              </a:cxn>
            </a:cxnLst>
            <a:rect l="txL" t="txT" r="txR" b="txB"/>
            <a:pathLst>
              <a:path w="188" h="188">
                <a:moveTo>
                  <a:pt x="0" y="39"/>
                </a:moveTo>
                <a:lnTo>
                  <a:pt x="40" y="0"/>
                </a:lnTo>
                <a:lnTo>
                  <a:pt x="188" y="150"/>
                </a:lnTo>
                <a:lnTo>
                  <a:pt x="149" y="188"/>
                </a:lnTo>
                <a:lnTo>
                  <a:pt x="0" y="39"/>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40" name="Freeform 21"/>
          <p:cNvSpPr/>
          <p:nvPr/>
        </p:nvSpPr>
        <p:spPr>
          <a:xfrm>
            <a:off x="3141663" y="2344738"/>
            <a:ext cx="414337" cy="303212"/>
          </a:xfrm>
          <a:custGeom>
            <a:avLst/>
            <a:gdLst>
              <a:gd name="txL" fmla="*/ 0 w 209"/>
              <a:gd name="txT" fmla="*/ 0 h 153"/>
              <a:gd name="txR" fmla="*/ 209 w 209"/>
              <a:gd name="txB" fmla="*/ 153 h 153"/>
            </a:gdLst>
            <a:ahLst/>
            <a:cxnLst>
              <a:cxn ang="0">
                <a:pos x="0" y="2147483647"/>
              </a:cxn>
              <a:cxn ang="0">
                <a:pos x="2147483647" y="0"/>
              </a:cxn>
              <a:cxn ang="0">
                <a:pos x="2147483647" y="2147483647"/>
              </a:cxn>
              <a:cxn ang="0">
                <a:pos x="2147483647" y="2147483647"/>
              </a:cxn>
              <a:cxn ang="0">
                <a:pos x="0" y="2147483647"/>
              </a:cxn>
            </a:cxnLst>
            <a:rect l="txL" t="txT" r="txR" b="txB"/>
            <a:pathLst>
              <a:path w="209" h="153">
                <a:moveTo>
                  <a:pt x="0" y="47"/>
                </a:moveTo>
                <a:lnTo>
                  <a:pt x="27" y="0"/>
                </a:lnTo>
                <a:lnTo>
                  <a:pt x="209" y="105"/>
                </a:lnTo>
                <a:lnTo>
                  <a:pt x="182" y="153"/>
                </a:lnTo>
                <a:lnTo>
                  <a:pt x="0" y="47"/>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41" name="Freeform 22"/>
          <p:cNvSpPr/>
          <p:nvPr/>
        </p:nvSpPr>
        <p:spPr>
          <a:xfrm>
            <a:off x="3209925" y="2200275"/>
            <a:ext cx="430213" cy="212725"/>
          </a:xfrm>
          <a:custGeom>
            <a:avLst/>
            <a:gdLst>
              <a:gd name="txL" fmla="*/ 0 w 217"/>
              <a:gd name="txT" fmla="*/ 0 h 107"/>
              <a:gd name="txR" fmla="*/ 217 w 217"/>
              <a:gd name="txB" fmla="*/ 107 h 107"/>
            </a:gdLst>
            <a:ahLst/>
            <a:cxnLst>
              <a:cxn ang="0">
                <a:pos x="0" y="2147483647"/>
              </a:cxn>
              <a:cxn ang="0">
                <a:pos x="2147483647" y="0"/>
              </a:cxn>
              <a:cxn ang="0">
                <a:pos x="2147483647" y="2147483647"/>
              </a:cxn>
              <a:cxn ang="0">
                <a:pos x="2147483647" y="2147483647"/>
              </a:cxn>
              <a:cxn ang="0">
                <a:pos x="0" y="2147483647"/>
              </a:cxn>
            </a:cxnLst>
            <a:rect l="txL" t="txT" r="txR" b="txB"/>
            <a:pathLst>
              <a:path w="217" h="107">
                <a:moveTo>
                  <a:pt x="0" y="53"/>
                </a:moveTo>
                <a:lnTo>
                  <a:pt x="15" y="0"/>
                </a:lnTo>
                <a:lnTo>
                  <a:pt x="217" y="54"/>
                </a:lnTo>
                <a:lnTo>
                  <a:pt x="205" y="107"/>
                </a:lnTo>
                <a:lnTo>
                  <a:pt x="0" y="53"/>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42" name="Rectangle 23"/>
          <p:cNvSpPr/>
          <p:nvPr/>
        </p:nvSpPr>
        <p:spPr>
          <a:xfrm>
            <a:off x="3244850" y="2052638"/>
            <a:ext cx="415925" cy="104775"/>
          </a:xfrm>
          <a:prstGeom prst="rect">
            <a:avLst/>
          </a:prstGeom>
          <a:solidFill>
            <a:schemeClr val="tx1"/>
          </a:solidFill>
          <a:ln w="9525">
            <a:noFill/>
          </a:ln>
        </p:spPr>
        <p:txBody>
          <a:bodyPr/>
          <a:lstStyle/>
          <a:p>
            <a:pPr eaLnBrk="1" hangingPunct="1"/>
            <a:endParaRPr lang="zh-CN" altLang="zh-CN" dirty="0">
              <a:latin typeface="Calibri" panose="020F0502020204030204" pitchFamily="34" charset="0"/>
              <a:sym typeface="SimSun" panose="02010600030101010101" pitchFamily="2" charset="-122"/>
            </a:endParaRPr>
          </a:p>
        </p:txBody>
      </p:sp>
      <p:sp>
        <p:nvSpPr>
          <p:cNvPr id="5143" name="Freeform 24"/>
          <p:cNvSpPr/>
          <p:nvPr/>
        </p:nvSpPr>
        <p:spPr>
          <a:xfrm>
            <a:off x="3209925" y="1793875"/>
            <a:ext cx="430213" cy="214313"/>
          </a:xfrm>
          <a:custGeom>
            <a:avLst/>
            <a:gdLst>
              <a:gd name="txL" fmla="*/ 0 w 217"/>
              <a:gd name="txT" fmla="*/ 0 h 108"/>
              <a:gd name="txR" fmla="*/ 217 w 217"/>
              <a:gd name="txB" fmla="*/ 108 h 108"/>
            </a:gdLst>
            <a:ahLst/>
            <a:cxnLst>
              <a:cxn ang="0">
                <a:pos x="2147483647" y="2147483647"/>
              </a:cxn>
              <a:cxn ang="0">
                <a:pos x="0" y="2147483647"/>
              </a:cxn>
              <a:cxn ang="0">
                <a:pos x="2147483647" y="0"/>
              </a:cxn>
              <a:cxn ang="0">
                <a:pos x="2147483647" y="2147483647"/>
              </a:cxn>
              <a:cxn ang="0">
                <a:pos x="2147483647" y="2147483647"/>
              </a:cxn>
            </a:cxnLst>
            <a:rect l="txL" t="txT" r="txR" b="txB"/>
            <a:pathLst>
              <a:path w="217" h="108">
                <a:moveTo>
                  <a:pt x="15" y="108"/>
                </a:moveTo>
                <a:lnTo>
                  <a:pt x="0" y="55"/>
                </a:lnTo>
                <a:lnTo>
                  <a:pt x="203" y="0"/>
                </a:lnTo>
                <a:lnTo>
                  <a:pt x="217" y="53"/>
                </a:lnTo>
                <a:lnTo>
                  <a:pt x="15" y="108"/>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44" name="Freeform 25"/>
          <p:cNvSpPr/>
          <p:nvPr/>
        </p:nvSpPr>
        <p:spPr>
          <a:xfrm>
            <a:off x="3138488" y="1560513"/>
            <a:ext cx="415925" cy="303212"/>
          </a:xfrm>
          <a:custGeom>
            <a:avLst/>
            <a:gdLst>
              <a:gd name="txL" fmla="*/ 0 w 210"/>
              <a:gd name="txT" fmla="*/ 0 h 153"/>
              <a:gd name="txR" fmla="*/ 210 w 210"/>
              <a:gd name="txB" fmla="*/ 153 h 153"/>
            </a:gdLst>
            <a:ahLst/>
            <a:cxnLst>
              <a:cxn ang="0">
                <a:pos x="2147483647" y="2147483647"/>
              </a:cxn>
              <a:cxn ang="0">
                <a:pos x="0" y="2147483647"/>
              </a:cxn>
              <a:cxn ang="0">
                <a:pos x="2147483647" y="0"/>
              </a:cxn>
              <a:cxn ang="0">
                <a:pos x="2147483647" y="2147483647"/>
              </a:cxn>
              <a:cxn ang="0">
                <a:pos x="2147483647" y="2147483647"/>
              </a:cxn>
            </a:cxnLst>
            <a:rect l="txL" t="txT" r="txR" b="txB"/>
            <a:pathLst>
              <a:path w="210" h="153">
                <a:moveTo>
                  <a:pt x="27" y="153"/>
                </a:moveTo>
                <a:lnTo>
                  <a:pt x="0" y="106"/>
                </a:lnTo>
                <a:lnTo>
                  <a:pt x="182" y="0"/>
                </a:lnTo>
                <a:lnTo>
                  <a:pt x="210" y="47"/>
                </a:lnTo>
                <a:lnTo>
                  <a:pt x="27" y="153"/>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45" name="Freeform 26"/>
          <p:cNvSpPr/>
          <p:nvPr/>
        </p:nvSpPr>
        <p:spPr>
          <a:xfrm>
            <a:off x="3038475" y="1363663"/>
            <a:ext cx="369888" cy="369887"/>
          </a:xfrm>
          <a:custGeom>
            <a:avLst/>
            <a:gdLst>
              <a:gd name="txL" fmla="*/ 0 w 186"/>
              <a:gd name="txT" fmla="*/ 0 h 186"/>
              <a:gd name="txR" fmla="*/ 186 w 186"/>
              <a:gd name="txB" fmla="*/ 186 h 186"/>
            </a:gdLst>
            <a:ahLst/>
            <a:cxnLst>
              <a:cxn ang="0">
                <a:pos x="2147483647" y="2147483647"/>
              </a:cxn>
              <a:cxn ang="0">
                <a:pos x="0" y="2147483647"/>
              </a:cxn>
              <a:cxn ang="0">
                <a:pos x="2147483647" y="0"/>
              </a:cxn>
              <a:cxn ang="0">
                <a:pos x="2147483647" y="2147483647"/>
              </a:cxn>
              <a:cxn ang="0">
                <a:pos x="2147483647" y="2147483647"/>
              </a:cxn>
            </a:cxnLst>
            <a:rect l="txL" t="txT" r="txR" b="txB"/>
            <a:pathLst>
              <a:path w="186" h="186">
                <a:moveTo>
                  <a:pt x="38" y="186"/>
                </a:moveTo>
                <a:lnTo>
                  <a:pt x="0" y="148"/>
                </a:lnTo>
                <a:lnTo>
                  <a:pt x="147" y="0"/>
                </a:lnTo>
                <a:lnTo>
                  <a:pt x="186" y="39"/>
                </a:lnTo>
                <a:lnTo>
                  <a:pt x="38" y="186"/>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46" name="Freeform 27"/>
          <p:cNvSpPr/>
          <p:nvPr/>
        </p:nvSpPr>
        <p:spPr>
          <a:xfrm>
            <a:off x="2908300" y="1216025"/>
            <a:ext cx="301625" cy="415925"/>
          </a:xfrm>
          <a:custGeom>
            <a:avLst/>
            <a:gdLst>
              <a:gd name="txL" fmla="*/ 0 w 153"/>
              <a:gd name="txT" fmla="*/ 0 h 210"/>
              <a:gd name="txR" fmla="*/ 153 w 153"/>
              <a:gd name="txB" fmla="*/ 210 h 210"/>
            </a:gdLst>
            <a:ahLst/>
            <a:cxnLst>
              <a:cxn ang="0">
                <a:pos x="2147483647" y="2147483647"/>
              </a:cxn>
              <a:cxn ang="0">
                <a:pos x="0" y="2147483647"/>
              </a:cxn>
              <a:cxn ang="0">
                <a:pos x="2147483647" y="0"/>
              </a:cxn>
              <a:cxn ang="0">
                <a:pos x="2147483647" y="2147483647"/>
              </a:cxn>
              <a:cxn ang="0">
                <a:pos x="2147483647" y="2147483647"/>
              </a:cxn>
            </a:cxnLst>
            <a:rect l="txL" t="txT" r="txR" b="txB"/>
            <a:pathLst>
              <a:path w="153" h="210">
                <a:moveTo>
                  <a:pt x="47" y="210"/>
                </a:moveTo>
                <a:lnTo>
                  <a:pt x="0" y="183"/>
                </a:lnTo>
                <a:lnTo>
                  <a:pt x="106" y="0"/>
                </a:lnTo>
                <a:lnTo>
                  <a:pt x="153" y="28"/>
                </a:lnTo>
                <a:lnTo>
                  <a:pt x="47" y="210"/>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47" name="Freeform 28"/>
          <p:cNvSpPr/>
          <p:nvPr/>
        </p:nvSpPr>
        <p:spPr>
          <a:xfrm>
            <a:off x="2762250" y="1130300"/>
            <a:ext cx="212725" cy="433388"/>
          </a:xfrm>
          <a:custGeom>
            <a:avLst/>
            <a:gdLst>
              <a:gd name="txL" fmla="*/ 0 w 108"/>
              <a:gd name="txT" fmla="*/ 0 h 219"/>
              <a:gd name="txR" fmla="*/ 108 w 108"/>
              <a:gd name="txB" fmla="*/ 219 h 219"/>
            </a:gdLst>
            <a:ahLst/>
            <a:cxnLst>
              <a:cxn ang="0">
                <a:pos x="2147483647" y="2147483647"/>
              </a:cxn>
              <a:cxn ang="0">
                <a:pos x="0" y="2147483647"/>
              </a:cxn>
              <a:cxn ang="0">
                <a:pos x="2147483647" y="0"/>
              </a:cxn>
              <a:cxn ang="0">
                <a:pos x="2147483647" y="2147483647"/>
              </a:cxn>
              <a:cxn ang="0">
                <a:pos x="2147483647" y="2147483647"/>
              </a:cxn>
            </a:cxnLst>
            <a:rect l="txL" t="txT" r="txR" b="txB"/>
            <a:pathLst>
              <a:path w="108" h="219">
                <a:moveTo>
                  <a:pt x="53" y="219"/>
                </a:moveTo>
                <a:lnTo>
                  <a:pt x="0" y="204"/>
                </a:lnTo>
                <a:lnTo>
                  <a:pt x="55" y="0"/>
                </a:lnTo>
                <a:lnTo>
                  <a:pt x="108" y="14"/>
                </a:lnTo>
                <a:lnTo>
                  <a:pt x="53" y="219"/>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48" name="Rectangle 30"/>
          <p:cNvSpPr/>
          <p:nvPr/>
        </p:nvSpPr>
        <p:spPr>
          <a:xfrm>
            <a:off x="5749925" y="1112838"/>
            <a:ext cx="109538" cy="417512"/>
          </a:xfrm>
          <a:prstGeom prst="rect">
            <a:avLst/>
          </a:prstGeom>
          <a:solidFill>
            <a:srgbClr val="D8B765"/>
          </a:solidFill>
          <a:ln w="9525">
            <a:noFill/>
          </a:ln>
        </p:spPr>
        <p:txBody>
          <a:bodyPr/>
          <a:lstStyle/>
          <a:p>
            <a:pPr eaLnBrk="1" hangingPunct="1">
              <a:buFont typeface="Arial" panose="020B0604020202020204" pitchFamily="34" charset="0"/>
              <a:buNone/>
            </a:pPr>
            <a:endParaRPr lang="zh-CN" altLang="zh-CN" sz="1600" dirty="0">
              <a:solidFill>
                <a:srgbClr val="000000"/>
              </a:solidFill>
              <a:latin typeface="Calibri" panose="020F0502020204030204" pitchFamily="34" charset="0"/>
              <a:sym typeface="SimSun" panose="02010600030101010101" pitchFamily="2" charset="-122"/>
            </a:endParaRPr>
          </a:p>
        </p:txBody>
      </p:sp>
      <p:sp>
        <p:nvSpPr>
          <p:cNvPr id="5149" name="Freeform 31"/>
          <p:cNvSpPr/>
          <p:nvPr/>
        </p:nvSpPr>
        <p:spPr>
          <a:xfrm>
            <a:off x="5494338" y="1131888"/>
            <a:ext cx="212725" cy="431800"/>
          </a:xfrm>
          <a:custGeom>
            <a:avLst/>
            <a:gdLst>
              <a:gd name="txL" fmla="*/ 0 w 107"/>
              <a:gd name="txT" fmla="*/ 0 h 218"/>
              <a:gd name="txR" fmla="*/ 107 w 107"/>
              <a:gd name="txB" fmla="*/ 218 h 218"/>
            </a:gdLst>
            <a:ahLst/>
            <a:cxnLst>
              <a:cxn ang="0">
                <a:pos x="2147483647" y="2147483647"/>
              </a:cxn>
              <a:cxn ang="0">
                <a:pos x="2147483647" y="2147483647"/>
              </a:cxn>
              <a:cxn ang="0">
                <a:pos x="0" y="2147483647"/>
              </a:cxn>
              <a:cxn ang="0">
                <a:pos x="2147483647" y="0"/>
              </a:cxn>
              <a:cxn ang="0">
                <a:pos x="2147483647" y="2147483647"/>
              </a:cxn>
            </a:cxnLst>
            <a:rect l="txL" t="txT" r="txR" b="txB"/>
            <a:pathLst>
              <a:path w="107" h="218">
                <a:moveTo>
                  <a:pt x="107" y="203"/>
                </a:moveTo>
                <a:lnTo>
                  <a:pt x="54" y="218"/>
                </a:lnTo>
                <a:lnTo>
                  <a:pt x="0" y="15"/>
                </a:lnTo>
                <a:lnTo>
                  <a:pt x="53" y="0"/>
                </a:lnTo>
                <a:lnTo>
                  <a:pt x="107" y="203"/>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50" name="Freeform 32"/>
          <p:cNvSpPr/>
          <p:nvPr/>
        </p:nvSpPr>
        <p:spPr>
          <a:xfrm>
            <a:off x="5262563" y="1219200"/>
            <a:ext cx="300037" cy="415925"/>
          </a:xfrm>
          <a:custGeom>
            <a:avLst/>
            <a:gdLst>
              <a:gd name="txL" fmla="*/ 0 w 151"/>
              <a:gd name="txT" fmla="*/ 0 h 210"/>
              <a:gd name="txR" fmla="*/ 151 w 151"/>
              <a:gd name="txB" fmla="*/ 210 h 210"/>
            </a:gdLst>
            <a:ahLst/>
            <a:cxnLst>
              <a:cxn ang="0">
                <a:pos x="2147483647" y="2147483647"/>
              </a:cxn>
              <a:cxn ang="0">
                <a:pos x="2147483647" y="2147483647"/>
              </a:cxn>
              <a:cxn ang="0">
                <a:pos x="0" y="2147483647"/>
              </a:cxn>
              <a:cxn ang="0">
                <a:pos x="2147483647" y="0"/>
              </a:cxn>
              <a:cxn ang="0">
                <a:pos x="2147483647" y="2147483647"/>
              </a:cxn>
            </a:cxnLst>
            <a:rect l="txL" t="txT" r="txR" b="txB"/>
            <a:pathLst>
              <a:path w="151" h="210">
                <a:moveTo>
                  <a:pt x="151" y="183"/>
                </a:moveTo>
                <a:lnTo>
                  <a:pt x="104" y="210"/>
                </a:lnTo>
                <a:lnTo>
                  <a:pt x="0" y="28"/>
                </a:lnTo>
                <a:lnTo>
                  <a:pt x="46" y="0"/>
                </a:lnTo>
                <a:lnTo>
                  <a:pt x="151" y="183"/>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51" name="Freeform 33"/>
          <p:cNvSpPr/>
          <p:nvPr/>
        </p:nvSpPr>
        <p:spPr>
          <a:xfrm>
            <a:off x="5064125" y="1368425"/>
            <a:ext cx="373063" cy="368300"/>
          </a:xfrm>
          <a:custGeom>
            <a:avLst/>
            <a:gdLst>
              <a:gd name="txL" fmla="*/ 0 w 188"/>
              <a:gd name="txT" fmla="*/ 0 h 186"/>
              <a:gd name="txR" fmla="*/ 188 w 188"/>
              <a:gd name="txB" fmla="*/ 186 h 186"/>
            </a:gdLst>
            <a:ahLst/>
            <a:cxnLst>
              <a:cxn ang="0">
                <a:pos x="2147483647" y="2147483647"/>
              </a:cxn>
              <a:cxn ang="0">
                <a:pos x="2147483647" y="2147483647"/>
              </a:cxn>
              <a:cxn ang="0">
                <a:pos x="0" y="2147483647"/>
              </a:cxn>
              <a:cxn ang="0">
                <a:pos x="2147483647" y="0"/>
              </a:cxn>
              <a:cxn ang="0">
                <a:pos x="2147483647" y="2147483647"/>
              </a:cxn>
            </a:cxnLst>
            <a:rect l="txL" t="txT" r="txR" b="txB"/>
            <a:pathLst>
              <a:path w="188" h="186">
                <a:moveTo>
                  <a:pt x="188" y="148"/>
                </a:moveTo>
                <a:lnTo>
                  <a:pt x="149" y="186"/>
                </a:lnTo>
                <a:lnTo>
                  <a:pt x="0" y="38"/>
                </a:lnTo>
                <a:lnTo>
                  <a:pt x="38" y="0"/>
                </a:lnTo>
                <a:lnTo>
                  <a:pt x="188" y="148"/>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52" name="Freeform 34"/>
          <p:cNvSpPr/>
          <p:nvPr/>
        </p:nvSpPr>
        <p:spPr>
          <a:xfrm>
            <a:off x="4919663" y="1563688"/>
            <a:ext cx="414337" cy="303212"/>
          </a:xfrm>
          <a:custGeom>
            <a:avLst/>
            <a:gdLst>
              <a:gd name="txL" fmla="*/ 0 w 209"/>
              <a:gd name="txT" fmla="*/ 0 h 153"/>
              <a:gd name="txR" fmla="*/ 209 w 209"/>
              <a:gd name="txB" fmla="*/ 153 h 153"/>
            </a:gdLst>
            <a:ahLst/>
            <a:cxnLst>
              <a:cxn ang="0">
                <a:pos x="2147483647" y="2147483647"/>
              </a:cxn>
              <a:cxn ang="0">
                <a:pos x="2147483647" y="2147483647"/>
              </a:cxn>
              <a:cxn ang="0">
                <a:pos x="0" y="2147483647"/>
              </a:cxn>
              <a:cxn ang="0">
                <a:pos x="2147483647" y="0"/>
              </a:cxn>
              <a:cxn ang="0">
                <a:pos x="2147483647" y="2147483647"/>
              </a:cxn>
            </a:cxnLst>
            <a:rect l="txL" t="txT" r="txR" b="txB"/>
            <a:pathLst>
              <a:path w="209" h="153">
                <a:moveTo>
                  <a:pt x="209" y="105"/>
                </a:moveTo>
                <a:lnTo>
                  <a:pt x="182" y="153"/>
                </a:lnTo>
                <a:lnTo>
                  <a:pt x="0" y="47"/>
                </a:lnTo>
                <a:lnTo>
                  <a:pt x="27" y="0"/>
                </a:lnTo>
                <a:lnTo>
                  <a:pt x="209" y="105"/>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53" name="Freeform 35"/>
          <p:cNvSpPr/>
          <p:nvPr/>
        </p:nvSpPr>
        <p:spPr>
          <a:xfrm>
            <a:off x="4832350" y="1798638"/>
            <a:ext cx="430213" cy="214312"/>
          </a:xfrm>
          <a:custGeom>
            <a:avLst/>
            <a:gdLst>
              <a:gd name="txL" fmla="*/ 0 w 217"/>
              <a:gd name="txT" fmla="*/ 0 h 108"/>
              <a:gd name="txR" fmla="*/ 217 w 217"/>
              <a:gd name="txB" fmla="*/ 108 h 108"/>
            </a:gdLst>
            <a:ahLst/>
            <a:cxnLst>
              <a:cxn ang="0">
                <a:pos x="2147483647" y="2147483647"/>
              </a:cxn>
              <a:cxn ang="0">
                <a:pos x="2147483647" y="2147483647"/>
              </a:cxn>
              <a:cxn ang="0">
                <a:pos x="0" y="2147483647"/>
              </a:cxn>
              <a:cxn ang="0">
                <a:pos x="2147483647" y="0"/>
              </a:cxn>
              <a:cxn ang="0">
                <a:pos x="2147483647" y="2147483647"/>
              </a:cxn>
            </a:cxnLst>
            <a:rect l="txL" t="txT" r="txR" b="txB"/>
            <a:pathLst>
              <a:path w="217" h="108">
                <a:moveTo>
                  <a:pt x="217" y="55"/>
                </a:moveTo>
                <a:lnTo>
                  <a:pt x="202" y="108"/>
                </a:lnTo>
                <a:lnTo>
                  <a:pt x="0" y="53"/>
                </a:lnTo>
                <a:lnTo>
                  <a:pt x="14" y="0"/>
                </a:lnTo>
                <a:lnTo>
                  <a:pt x="217" y="55"/>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54" name="Rectangle 36"/>
          <p:cNvSpPr/>
          <p:nvPr/>
        </p:nvSpPr>
        <p:spPr>
          <a:xfrm>
            <a:off x="4814888" y="2055813"/>
            <a:ext cx="415925" cy="107950"/>
          </a:xfrm>
          <a:prstGeom prst="rect">
            <a:avLst/>
          </a:prstGeom>
          <a:solidFill>
            <a:schemeClr val="tx1"/>
          </a:solidFill>
          <a:ln w="9525">
            <a:noFill/>
          </a:ln>
        </p:spPr>
        <p:txBody>
          <a:bodyPr/>
          <a:lstStyle/>
          <a:p>
            <a:pPr eaLnBrk="1" hangingPunct="1"/>
            <a:endParaRPr lang="zh-CN" altLang="zh-CN" dirty="0">
              <a:latin typeface="Calibri" panose="020F0502020204030204" pitchFamily="34" charset="0"/>
              <a:sym typeface="SimSun" panose="02010600030101010101" pitchFamily="2" charset="-122"/>
            </a:endParaRPr>
          </a:p>
        </p:txBody>
      </p:sp>
      <p:sp>
        <p:nvSpPr>
          <p:cNvPr id="5155" name="Freeform 37"/>
          <p:cNvSpPr/>
          <p:nvPr/>
        </p:nvSpPr>
        <p:spPr>
          <a:xfrm>
            <a:off x="4832350" y="2206625"/>
            <a:ext cx="434975" cy="209550"/>
          </a:xfrm>
          <a:custGeom>
            <a:avLst/>
            <a:gdLst>
              <a:gd name="txL" fmla="*/ 0 w 219"/>
              <a:gd name="txT" fmla="*/ 0 h 106"/>
              <a:gd name="txR" fmla="*/ 219 w 219"/>
              <a:gd name="txB" fmla="*/ 106 h 106"/>
            </a:gdLst>
            <a:ahLst/>
            <a:cxnLst>
              <a:cxn ang="0">
                <a:pos x="2147483647" y="0"/>
              </a:cxn>
              <a:cxn ang="0">
                <a:pos x="2147483647" y="2147483647"/>
              </a:cxn>
              <a:cxn ang="0">
                <a:pos x="2147483647" y="2147483647"/>
              </a:cxn>
              <a:cxn ang="0">
                <a:pos x="0" y="2147483647"/>
              </a:cxn>
              <a:cxn ang="0">
                <a:pos x="2147483647" y="0"/>
              </a:cxn>
            </a:cxnLst>
            <a:rect l="txL" t="txT" r="txR" b="txB"/>
            <a:pathLst>
              <a:path w="219" h="106">
                <a:moveTo>
                  <a:pt x="204" y="0"/>
                </a:moveTo>
                <a:lnTo>
                  <a:pt x="219" y="51"/>
                </a:lnTo>
                <a:lnTo>
                  <a:pt x="14" y="106"/>
                </a:lnTo>
                <a:lnTo>
                  <a:pt x="0" y="55"/>
                </a:lnTo>
                <a:lnTo>
                  <a:pt x="204" y="0"/>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56" name="Freeform 38"/>
          <p:cNvSpPr/>
          <p:nvPr/>
        </p:nvSpPr>
        <p:spPr>
          <a:xfrm>
            <a:off x="4919663" y="2351088"/>
            <a:ext cx="414337" cy="301625"/>
          </a:xfrm>
          <a:custGeom>
            <a:avLst/>
            <a:gdLst>
              <a:gd name="txL" fmla="*/ 0 w 209"/>
              <a:gd name="txT" fmla="*/ 0 h 152"/>
              <a:gd name="txR" fmla="*/ 209 w 209"/>
              <a:gd name="txB" fmla="*/ 152 h 152"/>
            </a:gdLst>
            <a:ahLst/>
            <a:cxnLst>
              <a:cxn ang="0">
                <a:pos x="2147483647" y="0"/>
              </a:cxn>
              <a:cxn ang="0">
                <a:pos x="2147483647" y="2147483647"/>
              </a:cxn>
              <a:cxn ang="0">
                <a:pos x="2147483647" y="2147483647"/>
              </a:cxn>
              <a:cxn ang="0">
                <a:pos x="0" y="2147483647"/>
              </a:cxn>
              <a:cxn ang="0">
                <a:pos x="2147483647" y="0"/>
              </a:cxn>
            </a:cxnLst>
            <a:rect l="txL" t="txT" r="txR" b="txB"/>
            <a:pathLst>
              <a:path w="209" h="152">
                <a:moveTo>
                  <a:pt x="182" y="0"/>
                </a:moveTo>
                <a:lnTo>
                  <a:pt x="209" y="46"/>
                </a:lnTo>
                <a:lnTo>
                  <a:pt x="27" y="152"/>
                </a:lnTo>
                <a:lnTo>
                  <a:pt x="0" y="104"/>
                </a:lnTo>
                <a:lnTo>
                  <a:pt x="182" y="0"/>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57" name="Freeform 39"/>
          <p:cNvSpPr/>
          <p:nvPr/>
        </p:nvSpPr>
        <p:spPr>
          <a:xfrm>
            <a:off x="5067300" y="2478088"/>
            <a:ext cx="371475" cy="373062"/>
          </a:xfrm>
          <a:custGeom>
            <a:avLst/>
            <a:gdLst>
              <a:gd name="txL" fmla="*/ 0 w 188"/>
              <a:gd name="txT" fmla="*/ 0 h 188"/>
              <a:gd name="txR" fmla="*/ 188 w 188"/>
              <a:gd name="txB" fmla="*/ 188 h 188"/>
            </a:gdLst>
            <a:ahLst/>
            <a:cxnLst>
              <a:cxn ang="0">
                <a:pos x="2147483647" y="0"/>
              </a:cxn>
              <a:cxn ang="0">
                <a:pos x="2147483647" y="2147483647"/>
              </a:cxn>
              <a:cxn ang="0">
                <a:pos x="2147483647" y="2147483647"/>
              </a:cxn>
              <a:cxn ang="0">
                <a:pos x="0" y="2147483647"/>
              </a:cxn>
              <a:cxn ang="0">
                <a:pos x="2147483647" y="0"/>
              </a:cxn>
            </a:cxnLst>
            <a:rect l="txL" t="txT" r="txR" b="txB"/>
            <a:pathLst>
              <a:path w="188" h="188">
                <a:moveTo>
                  <a:pt x="150" y="0"/>
                </a:moveTo>
                <a:lnTo>
                  <a:pt x="188" y="38"/>
                </a:lnTo>
                <a:lnTo>
                  <a:pt x="39" y="188"/>
                </a:lnTo>
                <a:lnTo>
                  <a:pt x="0" y="150"/>
                </a:lnTo>
                <a:lnTo>
                  <a:pt x="150" y="0"/>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58" name="Freeform 40"/>
          <p:cNvSpPr/>
          <p:nvPr/>
        </p:nvSpPr>
        <p:spPr>
          <a:xfrm>
            <a:off x="5267325" y="2579688"/>
            <a:ext cx="298450" cy="415925"/>
          </a:xfrm>
          <a:custGeom>
            <a:avLst/>
            <a:gdLst>
              <a:gd name="txL" fmla="*/ 0 w 151"/>
              <a:gd name="txT" fmla="*/ 0 h 210"/>
              <a:gd name="txR" fmla="*/ 151 w 151"/>
              <a:gd name="txB" fmla="*/ 210 h 210"/>
            </a:gdLst>
            <a:ahLst/>
            <a:cxnLst>
              <a:cxn ang="0">
                <a:pos x="2147483647" y="0"/>
              </a:cxn>
              <a:cxn ang="0">
                <a:pos x="2147483647" y="2147483647"/>
              </a:cxn>
              <a:cxn ang="0">
                <a:pos x="2147483647" y="2147483647"/>
              </a:cxn>
              <a:cxn ang="0">
                <a:pos x="0" y="2147483647"/>
              </a:cxn>
              <a:cxn ang="0">
                <a:pos x="2147483647" y="0"/>
              </a:cxn>
            </a:cxnLst>
            <a:rect l="txL" t="txT" r="txR" b="txB"/>
            <a:pathLst>
              <a:path w="151" h="210">
                <a:moveTo>
                  <a:pt x="104" y="0"/>
                </a:moveTo>
                <a:lnTo>
                  <a:pt x="151" y="28"/>
                </a:lnTo>
                <a:lnTo>
                  <a:pt x="47" y="210"/>
                </a:lnTo>
                <a:lnTo>
                  <a:pt x="0" y="183"/>
                </a:lnTo>
                <a:lnTo>
                  <a:pt x="104" y="0"/>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59" name="Freeform 41"/>
          <p:cNvSpPr/>
          <p:nvPr/>
        </p:nvSpPr>
        <p:spPr>
          <a:xfrm>
            <a:off x="5500688" y="2652713"/>
            <a:ext cx="209550" cy="430212"/>
          </a:xfrm>
          <a:custGeom>
            <a:avLst/>
            <a:gdLst>
              <a:gd name="txL" fmla="*/ 0 w 106"/>
              <a:gd name="txT" fmla="*/ 0 h 217"/>
              <a:gd name="txR" fmla="*/ 106 w 106"/>
              <a:gd name="txB" fmla="*/ 217 h 217"/>
            </a:gdLst>
            <a:ahLst/>
            <a:cxnLst>
              <a:cxn ang="0">
                <a:pos x="2147483647" y="0"/>
              </a:cxn>
              <a:cxn ang="0">
                <a:pos x="2147483647" y="2147483647"/>
              </a:cxn>
              <a:cxn ang="0">
                <a:pos x="2147483647" y="2147483647"/>
              </a:cxn>
              <a:cxn ang="0">
                <a:pos x="0" y="2147483647"/>
              </a:cxn>
              <a:cxn ang="0">
                <a:pos x="2147483647" y="0"/>
              </a:cxn>
            </a:cxnLst>
            <a:rect l="txL" t="txT" r="txR" b="txB"/>
            <a:pathLst>
              <a:path w="106" h="217">
                <a:moveTo>
                  <a:pt x="55" y="0"/>
                </a:moveTo>
                <a:lnTo>
                  <a:pt x="106" y="12"/>
                </a:lnTo>
                <a:lnTo>
                  <a:pt x="51" y="217"/>
                </a:lnTo>
                <a:lnTo>
                  <a:pt x="0" y="202"/>
                </a:lnTo>
                <a:lnTo>
                  <a:pt x="55" y="0"/>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60" name="Rectangle 42"/>
          <p:cNvSpPr/>
          <p:nvPr/>
        </p:nvSpPr>
        <p:spPr>
          <a:xfrm>
            <a:off x="5754688" y="2684463"/>
            <a:ext cx="109537" cy="415925"/>
          </a:xfrm>
          <a:prstGeom prst="rect">
            <a:avLst/>
          </a:prstGeom>
          <a:solidFill>
            <a:schemeClr val="tx1"/>
          </a:solidFill>
          <a:ln w="9525">
            <a:noFill/>
          </a:ln>
        </p:spPr>
        <p:txBody>
          <a:bodyPr/>
          <a:lstStyle/>
          <a:p>
            <a:pPr eaLnBrk="1" hangingPunct="1"/>
            <a:endParaRPr lang="zh-CN" altLang="zh-CN" dirty="0">
              <a:latin typeface="Calibri" panose="020F0502020204030204" pitchFamily="34" charset="0"/>
              <a:sym typeface="SimSun" panose="02010600030101010101" pitchFamily="2" charset="-122"/>
            </a:endParaRPr>
          </a:p>
        </p:txBody>
      </p:sp>
      <p:sp>
        <p:nvSpPr>
          <p:cNvPr id="5161" name="Freeform 43"/>
          <p:cNvSpPr/>
          <p:nvPr/>
        </p:nvSpPr>
        <p:spPr>
          <a:xfrm>
            <a:off x="5907088" y="2647950"/>
            <a:ext cx="212725" cy="434975"/>
          </a:xfrm>
          <a:custGeom>
            <a:avLst/>
            <a:gdLst>
              <a:gd name="txL" fmla="*/ 0 w 107"/>
              <a:gd name="txT" fmla="*/ 0 h 219"/>
              <a:gd name="txR" fmla="*/ 107 w 107"/>
              <a:gd name="txB" fmla="*/ 219 h 219"/>
            </a:gdLst>
            <a:ahLst/>
            <a:cxnLst>
              <a:cxn ang="0">
                <a:pos x="0" y="2147483647"/>
              </a:cxn>
              <a:cxn ang="0">
                <a:pos x="2147483647" y="0"/>
              </a:cxn>
              <a:cxn ang="0">
                <a:pos x="2147483647" y="2147483647"/>
              </a:cxn>
              <a:cxn ang="0">
                <a:pos x="2147483647" y="2147483647"/>
              </a:cxn>
              <a:cxn ang="0">
                <a:pos x="0" y="2147483647"/>
              </a:cxn>
            </a:cxnLst>
            <a:rect l="txL" t="txT" r="txR" b="txB"/>
            <a:pathLst>
              <a:path w="107" h="219">
                <a:moveTo>
                  <a:pt x="0" y="14"/>
                </a:moveTo>
                <a:lnTo>
                  <a:pt x="53" y="0"/>
                </a:lnTo>
                <a:lnTo>
                  <a:pt x="107" y="204"/>
                </a:lnTo>
                <a:lnTo>
                  <a:pt x="54" y="219"/>
                </a:lnTo>
                <a:lnTo>
                  <a:pt x="0" y="14"/>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62" name="Freeform 44"/>
          <p:cNvSpPr/>
          <p:nvPr/>
        </p:nvSpPr>
        <p:spPr>
          <a:xfrm>
            <a:off x="6051550" y="2579688"/>
            <a:ext cx="303213" cy="411162"/>
          </a:xfrm>
          <a:custGeom>
            <a:avLst/>
            <a:gdLst>
              <a:gd name="txL" fmla="*/ 0 w 153"/>
              <a:gd name="txT" fmla="*/ 0 h 208"/>
              <a:gd name="txR" fmla="*/ 153 w 153"/>
              <a:gd name="txB" fmla="*/ 208 h 208"/>
            </a:gdLst>
            <a:ahLst/>
            <a:cxnLst>
              <a:cxn ang="0">
                <a:pos x="0" y="2147483647"/>
              </a:cxn>
              <a:cxn ang="0">
                <a:pos x="2147483647" y="0"/>
              </a:cxn>
              <a:cxn ang="0">
                <a:pos x="2147483647" y="2147483647"/>
              </a:cxn>
              <a:cxn ang="0">
                <a:pos x="2147483647" y="2147483647"/>
              </a:cxn>
              <a:cxn ang="0">
                <a:pos x="0" y="2147483647"/>
              </a:cxn>
            </a:cxnLst>
            <a:rect l="txL" t="txT" r="txR" b="txB"/>
            <a:pathLst>
              <a:path w="153" h="208">
                <a:moveTo>
                  <a:pt x="0" y="28"/>
                </a:moveTo>
                <a:lnTo>
                  <a:pt x="47" y="0"/>
                </a:lnTo>
                <a:lnTo>
                  <a:pt x="153" y="183"/>
                </a:lnTo>
                <a:lnTo>
                  <a:pt x="105" y="208"/>
                </a:lnTo>
                <a:lnTo>
                  <a:pt x="0" y="28"/>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63" name="Freeform 45"/>
          <p:cNvSpPr/>
          <p:nvPr/>
        </p:nvSpPr>
        <p:spPr>
          <a:xfrm>
            <a:off x="6176963" y="2474913"/>
            <a:ext cx="373062" cy="371475"/>
          </a:xfrm>
          <a:custGeom>
            <a:avLst/>
            <a:gdLst>
              <a:gd name="txL" fmla="*/ 0 w 188"/>
              <a:gd name="txT" fmla="*/ 0 h 188"/>
              <a:gd name="txR" fmla="*/ 188 w 188"/>
              <a:gd name="txB" fmla="*/ 188 h 188"/>
            </a:gdLst>
            <a:ahLst/>
            <a:cxnLst>
              <a:cxn ang="0">
                <a:pos x="0" y="2147483647"/>
              </a:cxn>
              <a:cxn ang="0">
                <a:pos x="2147483647" y="0"/>
              </a:cxn>
              <a:cxn ang="0">
                <a:pos x="2147483647" y="2147483647"/>
              </a:cxn>
              <a:cxn ang="0">
                <a:pos x="2147483647" y="2147483647"/>
              </a:cxn>
              <a:cxn ang="0">
                <a:pos x="0" y="2147483647"/>
              </a:cxn>
            </a:cxnLst>
            <a:rect l="txL" t="txT" r="txR" b="txB"/>
            <a:pathLst>
              <a:path w="188" h="188">
                <a:moveTo>
                  <a:pt x="0" y="39"/>
                </a:moveTo>
                <a:lnTo>
                  <a:pt x="39" y="0"/>
                </a:lnTo>
                <a:lnTo>
                  <a:pt x="188" y="150"/>
                </a:lnTo>
                <a:lnTo>
                  <a:pt x="150" y="188"/>
                </a:lnTo>
                <a:lnTo>
                  <a:pt x="0" y="39"/>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64" name="Freeform 46"/>
          <p:cNvSpPr/>
          <p:nvPr/>
        </p:nvSpPr>
        <p:spPr>
          <a:xfrm>
            <a:off x="6281738" y="2344738"/>
            <a:ext cx="415925" cy="303212"/>
          </a:xfrm>
          <a:custGeom>
            <a:avLst/>
            <a:gdLst>
              <a:gd name="txL" fmla="*/ 0 w 210"/>
              <a:gd name="txT" fmla="*/ 0 h 153"/>
              <a:gd name="txR" fmla="*/ 210 w 210"/>
              <a:gd name="txB" fmla="*/ 153 h 153"/>
            </a:gdLst>
            <a:ahLst/>
            <a:cxnLst>
              <a:cxn ang="0">
                <a:pos x="0" y="2147483647"/>
              </a:cxn>
              <a:cxn ang="0">
                <a:pos x="2147483647" y="0"/>
              </a:cxn>
              <a:cxn ang="0">
                <a:pos x="2147483647" y="2147483647"/>
              </a:cxn>
              <a:cxn ang="0">
                <a:pos x="2147483647" y="2147483647"/>
              </a:cxn>
              <a:cxn ang="0">
                <a:pos x="0" y="2147483647"/>
              </a:cxn>
            </a:cxnLst>
            <a:rect l="txL" t="txT" r="txR" b="txB"/>
            <a:pathLst>
              <a:path w="210" h="153">
                <a:moveTo>
                  <a:pt x="0" y="47"/>
                </a:moveTo>
                <a:lnTo>
                  <a:pt x="28" y="0"/>
                </a:lnTo>
                <a:lnTo>
                  <a:pt x="210" y="105"/>
                </a:lnTo>
                <a:lnTo>
                  <a:pt x="183" y="153"/>
                </a:lnTo>
                <a:lnTo>
                  <a:pt x="0" y="47"/>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65" name="Freeform 47"/>
          <p:cNvSpPr/>
          <p:nvPr/>
        </p:nvSpPr>
        <p:spPr>
          <a:xfrm>
            <a:off x="6351588" y="2200275"/>
            <a:ext cx="430212" cy="212725"/>
          </a:xfrm>
          <a:custGeom>
            <a:avLst/>
            <a:gdLst>
              <a:gd name="txL" fmla="*/ 0 w 217"/>
              <a:gd name="txT" fmla="*/ 0 h 107"/>
              <a:gd name="txR" fmla="*/ 217 w 217"/>
              <a:gd name="txB" fmla="*/ 107 h 107"/>
            </a:gdLst>
            <a:ahLst/>
            <a:cxnLst>
              <a:cxn ang="0">
                <a:pos x="0" y="2147483647"/>
              </a:cxn>
              <a:cxn ang="0">
                <a:pos x="2147483647" y="0"/>
              </a:cxn>
              <a:cxn ang="0">
                <a:pos x="2147483647" y="2147483647"/>
              </a:cxn>
              <a:cxn ang="0">
                <a:pos x="2147483647" y="2147483647"/>
              </a:cxn>
              <a:cxn ang="0">
                <a:pos x="0" y="2147483647"/>
              </a:cxn>
            </a:cxnLst>
            <a:rect l="txL" t="txT" r="txR" b="txB"/>
            <a:pathLst>
              <a:path w="217" h="107">
                <a:moveTo>
                  <a:pt x="0" y="53"/>
                </a:moveTo>
                <a:lnTo>
                  <a:pt x="15" y="0"/>
                </a:lnTo>
                <a:lnTo>
                  <a:pt x="217" y="54"/>
                </a:lnTo>
                <a:lnTo>
                  <a:pt x="204" y="107"/>
                </a:lnTo>
                <a:lnTo>
                  <a:pt x="0" y="53"/>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66" name="Rectangle 48"/>
          <p:cNvSpPr/>
          <p:nvPr/>
        </p:nvSpPr>
        <p:spPr>
          <a:xfrm>
            <a:off x="6383338" y="2052638"/>
            <a:ext cx="419100" cy="104775"/>
          </a:xfrm>
          <a:prstGeom prst="rect">
            <a:avLst/>
          </a:prstGeom>
          <a:solidFill>
            <a:schemeClr val="tx1"/>
          </a:solidFill>
          <a:ln w="9525">
            <a:noFill/>
          </a:ln>
        </p:spPr>
        <p:txBody>
          <a:bodyPr/>
          <a:lstStyle/>
          <a:p>
            <a:pPr eaLnBrk="1" hangingPunct="1"/>
            <a:endParaRPr lang="zh-CN" altLang="zh-CN" dirty="0">
              <a:latin typeface="Calibri" panose="020F0502020204030204" pitchFamily="34" charset="0"/>
              <a:sym typeface="SimSun" panose="02010600030101010101" pitchFamily="2" charset="-122"/>
            </a:endParaRPr>
          </a:p>
        </p:txBody>
      </p:sp>
      <p:sp>
        <p:nvSpPr>
          <p:cNvPr id="5167" name="Freeform 49"/>
          <p:cNvSpPr/>
          <p:nvPr/>
        </p:nvSpPr>
        <p:spPr>
          <a:xfrm>
            <a:off x="6351588" y="1793875"/>
            <a:ext cx="430212" cy="214313"/>
          </a:xfrm>
          <a:custGeom>
            <a:avLst/>
            <a:gdLst>
              <a:gd name="txL" fmla="*/ 0 w 217"/>
              <a:gd name="txT" fmla="*/ 0 h 108"/>
              <a:gd name="txR" fmla="*/ 217 w 217"/>
              <a:gd name="txB" fmla="*/ 108 h 108"/>
            </a:gdLst>
            <a:ahLst/>
            <a:cxnLst>
              <a:cxn ang="0">
                <a:pos x="2147483647" y="2147483647"/>
              </a:cxn>
              <a:cxn ang="0">
                <a:pos x="0" y="2147483647"/>
              </a:cxn>
              <a:cxn ang="0">
                <a:pos x="2147483647" y="0"/>
              </a:cxn>
              <a:cxn ang="0">
                <a:pos x="2147483647" y="2147483647"/>
              </a:cxn>
              <a:cxn ang="0">
                <a:pos x="2147483647" y="2147483647"/>
              </a:cxn>
            </a:cxnLst>
            <a:rect l="txL" t="txT" r="txR" b="txB"/>
            <a:pathLst>
              <a:path w="217" h="108">
                <a:moveTo>
                  <a:pt x="13" y="108"/>
                </a:moveTo>
                <a:lnTo>
                  <a:pt x="0" y="55"/>
                </a:lnTo>
                <a:lnTo>
                  <a:pt x="202" y="0"/>
                </a:lnTo>
                <a:lnTo>
                  <a:pt x="217" y="53"/>
                </a:lnTo>
                <a:lnTo>
                  <a:pt x="13" y="108"/>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68" name="Freeform 50"/>
          <p:cNvSpPr/>
          <p:nvPr/>
        </p:nvSpPr>
        <p:spPr>
          <a:xfrm>
            <a:off x="6280150" y="1560513"/>
            <a:ext cx="414338" cy="303212"/>
          </a:xfrm>
          <a:custGeom>
            <a:avLst/>
            <a:gdLst>
              <a:gd name="txL" fmla="*/ 0 w 209"/>
              <a:gd name="txT" fmla="*/ 0 h 153"/>
              <a:gd name="txR" fmla="*/ 209 w 209"/>
              <a:gd name="txB" fmla="*/ 153 h 153"/>
            </a:gdLst>
            <a:ahLst/>
            <a:cxnLst>
              <a:cxn ang="0">
                <a:pos x="2147483647" y="2147483647"/>
              </a:cxn>
              <a:cxn ang="0">
                <a:pos x="0" y="2147483647"/>
              </a:cxn>
              <a:cxn ang="0">
                <a:pos x="2147483647" y="0"/>
              </a:cxn>
              <a:cxn ang="0">
                <a:pos x="2147483647" y="2147483647"/>
              </a:cxn>
              <a:cxn ang="0">
                <a:pos x="2147483647" y="2147483647"/>
              </a:cxn>
            </a:cxnLst>
            <a:rect l="txL" t="txT" r="txR" b="txB"/>
            <a:pathLst>
              <a:path w="209" h="153">
                <a:moveTo>
                  <a:pt x="27" y="153"/>
                </a:moveTo>
                <a:lnTo>
                  <a:pt x="0" y="106"/>
                </a:lnTo>
                <a:lnTo>
                  <a:pt x="182" y="0"/>
                </a:lnTo>
                <a:lnTo>
                  <a:pt x="209" y="47"/>
                </a:lnTo>
                <a:lnTo>
                  <a:pt x="27" y="153"/>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69" name="Freeform 51"/>
          <p:cNvSpPr/>
          <p:nvPr/>
        </p:nvSpPr>
        <p:spPr>
          <a:xfrm>
            <a:off x="6175375" y="1363663"/>
            <a:ext cx="369888" cy="369887"/>
          </a:xfrm>
          <a:custGeom>
            <a:avLst/>
            <a:gdLst>
              <a:gd name="txL" fmla="*/ 0 w 187"/>
              <a:gd name="txT" fmla="*/ 0 h 186"/>
              <a:gd name="txR" fmla="*/ 187 w 187"/>
              <a:gd name="txB" fmla="*/ 186 h 186"/>
            </a:gdLst>
            <a:ahLst/>
            <a:cxnLst>
              <a:cxn ang="0">
                <a:pos x="2147483647" y="2147483647"/>
              </a:cxn>
              <a:cxn ang="0">
                <a:pos x="0" y="2147483647"/>
              </a:cxn>
              <a:cxn ang="0">
                <a:pos x="2147483647" y="0"/>
              </a:cxn>
              <a:cxn ang="0">
                <a:pos x="2147483647" y="2147483647"/>
              </a:cxn>
              <a:cxn ang="0">
                <a:pos x="2147483647" y="2147483647"/>
              </a:cxn>
            </a:cxnLst>
            <a:rect l="txL" t="txT" r="txR" b="txB"/>
            <a:pathLst>
              <a:path w="187" h="186">
                <a:moveTo>
                  <a:pt x="40" y="186"/>
                </a:moveTo>
                <a:lnTo>
                  <a:pt x="0" y="148"/>
                </a:lnTo>
                <a:lnTo>
                  <a:pt x="149" y="0"/>
                </a:lnTo>
                <a:lnTo>
                  <a:pt x="187" y="39"/>
                </a:lnTo>
                <a:lnTo>
                  <a:pt x="40" y="186"/>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70" name="Freeform 52"/>
          <p:cNvSpPr/>
          <p:nvPr/>
        </p:nvSpPr>
        <p:spPr>
          <a:xfrm>
            <a:off x="6048375" y="1216025"/>
            <a:ext cx="298450" cy="415925"/>
          </a:xfrm>
          <a:custGeom>
            <a:avLst/>
            <a:gdLst>
              <a:gd name="txL" fmla="*/ 0 w 151"/>
              <a:gd name="txT" fmla="*/ 0 h 210"/>
              <a:gd name="txR" fmla="*/ 151 w 151"/>
              <a:gd name="txB" fmla="*/ 210 h 210"/>
            </a:gdLst>
            <a:ahLst/>
            <a:cxnLst>
              <a:cxn ang="0">
                <a:pos x="2147483647" y="2147483647"/>
              </a:cxn>
              <a:cxn ang="0">
                <a:pos x="0" y="2147483647"/>
              </a:cxn>
              <a:cxn ang="0">
                <a:pos x="2147483647" y="0"/>
              </a:cxn>
              <a:cxn ang="0">
                <a:pos x="2147483647" y="2147483647"/>
              </a:cxn>
              <a:cxn ang="0">
                <a:pos x="2147483647" y="2147483647"/>
              </a:cxn>
            </a:cxnLst>
            <a:rect l="txL" t="txT" r="txR" b="txB"/>
            <a:pathLst>
              <a:path w="151" h="210">
                <a:moveTo>
                  <a:pt x="47" y="210"/>
                </a:moveTo>
                <a:lnTo>
                  <a:pt x="0" y="183"/>
                </a:lnTo>
                <a:lnTo>
                  <a:pt x="106" y="0"/>
                </a:lnTo>
                <a:lnTo>
                  <a:pt x="151" y="28"/>
                </a:lnTo>
                <a:lnTo>
                  <a:pt x="47" y="210"/>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71" name="Freeform 53"/>
          <p:cNvSpPr/>
          <p:nvPr/>
        </p:nvSpPr>
        <p:spPr>
          <a:xfrm>
            <a:off x="5903913" y="1130300"/>
            <a:ext cx="211137" cy="433388"/>
          </a:xfrm>
          <a:custGeom>
            <a:avLst/>
            <a:gdLst>
              <a:gd name="txL" fmla="*/ 0 w 107"/>
              <a:gd name="txT" fmla="*/ 0 h 219"/>
              <a:gd name="txR" fmla="*/ 107 w 107"/>
              <a:gd name="txB" fmla="*/ 219 h 219"/>
            </a:gdLst>
            <a:ahLst/>
            <a:cxnLst>
              <a:cxn ang="0">
                <a:pos x="2147483647" y="2147483647"/>
              </a:cxn>
              <a:cxn ang="0">
                <a:pos x="0" y="2147483647"/>
              </a:cxn>
              <a:cxn ang="0">
                <a:pos x="2147483647" y="0"/>
              </a:cxn>
              <a:cxn ang="0">
                <a:pos x="2147483647" y="2147483647"/>
              </a:cxn>
              <a:cxn ang="0">
                <a:pos x="2147483647" y="2147483647"/>
              </a:cxn>
            </a:cxnLst>
            <a:rect l="txL" t="txT" r="txR" b="txB"/>
            <a:pathLst>
              <a:path w="107" h="219">
                <a:moveTo>
                  <a:pt x="53" y="219"/>
                </a:moveTo>
                <a:lnTo>
                  <a:pt x="0" y="204"/>
                </a:lnTo>
                <a:lnTo>
                  <a:pt x="55" y="0"/>
                </a:lnTo>
                <a:lnTo>
                  <a:pt x="107" y="14"/>
                </a:lnTo>
                <a:lnTo>
                  <a:pt x="53" y="219"/>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72" name="Rectangle 55"/>
          <p:cNvSpPr/>
          <p:nvPr/>
        </p:nvSpPr>
        <p:spPr>
          <a:xfrm>
            <a:off x="8894763" y="1112838"/>
            <a:ext cx="106362" cy="417512"/>
          </a:xfrm>
          <a:prstGeom prst="rect">
            <a:avLst/>
          </a:prstGeom>
          <a:solidFill>
            <a:schemeClr val="tx1"/>
          </a:solidFill>
          <a:ln w="9525">
            <a:noFill/>
          </a:ln>
        </p:spPr>
        <p:txBody>
          <a:bodyPr/>
          <a:lstStyle/>
          <a:p>
            <a:pPr eaLnBrk="1" hangingPunct="1"/>
            <a:endParaRPr lang="zh-CN" altLang="zh-CN" dirty="0">
              <a:latin typeface="Calibri" panose="020F0502020204030204" pitchFamily="34" charset="0"/>
              <a:sym typeface="SimSun" panose="02010600030101010101" pitchFamily="2" charset="-122"/>
            </a:endParaRPr>
          </a:p>
        </p:txBody>
      </p:sp>
      <p:sp>
        <p:nvSpPr>
          <p:cNvPr id="5173" name="Freeform 56"/>
          <p:cNvSpPr/>
          <p:nvPr/>
        </p:nvSpPr>
        <p:spPr>
          <a:xfrm>
            <a:off x="8636000" y="1131888"/>
            <a:ext cx="214313" cy="431800"/>
          </a:xfrm>
          <a:custGeom>
            <a:avLst/>
            <a:gdLst>
              <a:gd name="txL" fmla="*/ 0 w 108"/>
              <a:gd name="txT" fmla="*/ 0 h 218"/>
              <a:gd name="txR" fmla="*/ 108 w 108"/>
              <a:gd name="txB" fmla="*/ 218 h 218"/>
            </a:gdLst>
            <a:ahLst/>
            <a:cxnLst>
              <a:cxn ang="0">
                <a:pos x="2147483647" y="2147483647"/>
              </a:cxn>
              <a:cxn ang="0">
                <a:pos x="2147483647" y="2147483647"/>
              </a:cxn>
              <a:cxn ang="0">
                <a:pos x="0" y="2147483647"/>
              </a:cxn>
              <a:cxn ang="0">
                <a:pos x="2147483647" y="0"/>
              </a:cxn>
              <a:cxn ang="0">
                <a:pos x="2147483647" y="2147483647"/>
              </a:cxn>
            </a:cxnLst>
            <a:rect l="txL" t="txT" r="txR" b="txB"/>
            <a:pathLst>
              <a:path w="108" h="218">
                <a:moveTo>
                  <a:pt x="108" y="203"/>
                </a:moveTo>
                <a:lnTo>
                  <a:pt x="55" y="218"/>
                </a:lnTo>
                <a:lnTo>
                  <a:pt x="0" y="15"/>
                </a:lnTo>
                <a:lnTo>
                  <a:pt x="53" y="0"/>
                </a:lnTo>
                <a:lnTo>
                  <a:pt x="108" y="203"/>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74" name="Freeform 57"/>
          <p:cNvSpPr/>
          <p:nvPr/>
        </p:nvSpPr>
        <p:spPr>
          <a:xfrm>
            <a:off x="8402638" y="1219200"/>
            <a:ext cx="301625" cy="415925"/>
          </a:xfrm>
          <a:custGeom>
            <a:avLst/>
            <a:gdLst>
              <a:gd name="txL" fmla="*/ 0 w 153"/>
              <a:gd name="txT" fmla="*/ 0 h 210"/>
              <a:gd name="txR" fmla="*/ 153 w 153"/>
              <a:gd name="txB" fmla="*/ 210 h 210"/>
            </a:gdLst>
            <a:ahLst/>
            <a:cxnLst>
              <a:cxn ang="0">
                <a:pos x="2147483647" y="2147483647"/>
              </a:cxn>
              <a:cxn ang="0">
                <a:pos x="2147483647" y="2147483647"/>
              </a:cxn>
              <a:cxn ang="0">
                <a:pos x="0" y="2147483647"/>
              </a:cxn>
              <a:cxn ang="0">
                <a:pos x="2147483647" y="0"/>
              </a:cxn>
              <a:cxn ang="0">
                <a:pos x="2147483647" y="2147483647"/>
              </a:cxn>
            </a:cxnLst>
            <a:rect l="txL" t="txT" r="txR" b="txB"/>
            <a:pathLst>
              <a:path w="153" h="210">
                <a:moveTo>
                  <a:pt x="153" y="183"/>
                </a:moveTo>
                <a:lnTo>
                  <a:pt x="106" y="210"/>
                </a:lnTo>
                <a:lnTo>
                  <a:pt x="0" y="28"/>
                </a:lnTo>
                <a:lnTo>
                  <a:pt x="47" y="0"/>
                </a:lnTo>
                <a:lnTo>
                  <a:pt x="153" y="183"/>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75" name="Freeform 58"/>
          <p:cNvSpPr/>
          <p:nvPr/>
        </p:nvSpPr>
        <p:spPr>
          <a:xfrm>
            <a:off x="8204200" y="1368425"/>
            <a:ext cx="373063" cy="368300"/>
          </a:xfrm>
          <a:custGeom>
            <a:avLst/>
            <a:gdLst>
              <a:gd name="txL" fmla="*/ 0 w 188"/>
              <a:gd name="txT" fmla="*/ 0 h 186"/>
              <a:gd name="txR" fmla="*/ 188 w 188"/>
              <a:gd name="txB" fmla="*/ 186 h 186"/>
            </a:gdLst>
            <a:ahLst/>
            <a:cxnLst>
              <a:cxn ang="0">
                <a:pos x="2147483647" y="2147483647"/>
              </a:cxn>
              <a:cxn ang="0">
                <a:pos x="2147483647" y="2147483647"/>
              </a:cxn>
              <a:cxn ang="0">
                <a:pos x="0" y="2147483647"/>
              </a:cxn>
              <a:cxn ang="0">
                <a:pos x="2147483647" y="0"/>
              </a:cxn>
              <a:cxn ang="0">
                <a:pos x="2147483647" y="2147483647"/>
              </a:cxn>
            </a:cxnLst>
            <a:rect l="txL" t="txT" r="txR" b="txB"/>
            <a:pathLst>
              <a:path w="188" h="186">
                <a:moveTo>
                  <a:pt x="188" y="148"/>
                </a:moveTo>
                <a:lnTo>
                  <a:pt x="150" y="186"/>
                </a:lnTo>
                <a:lnTo>
                  <a:pt x="0" y="38"/>
                </a:lnTo>
                <a:lnTo>
                  <a:pt x="39" y="0"/>
                </a:lnTo>
                <a:lnTo>
                  <a:pt x="188" y="148"/>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76" name="Freeform 59"/>
          <p:cNvSpPr/>
          <p:nvPr/>
        </p:nvSpPr>
        <p:spPr>
          <a:xfrm>
            <a:off x="8061325" y="1563688"/>
            <a:ext cx="412750" cy="303212"/>
          </a:xfrm>
          <a:custGeom>
            <a:avLst/>
            <a:gdLst>
              <a:gd name="txL" fmla="*/ 0 w 208"/>
              <a:gd name="txT" fmla="*/ 0 h 153"/>
              <a:gd name="txR" fmla="*/ 208 w 208"/>
              <a:gd name="txB" fmla="*/ 153 h 153"/>
            </a:gdLst>
            <a:ahLst/>
            <a:cxnLst>
              <a:cxn ang="0">
                <a:pos x="2147483647" y="2147483647"/>
              </a:cxn>
              <a:cxn ang="0">
                <a:pos x="2147483647" y="2147483647"/>
              </a:cxn>
              <a:cxn ang="0">
                <a:pos x="0" y="2147483647"/>
              </a:cxn>
              <a:cxn ang="0">
                <a:pos x="2147483647" y="0"/>
              </a:cxn>
              <a:cxn ang="0">
                <a:pos x="2147483647" y="2147483647"/>
              </a:cxn>
            </a:cxnLst>
            <a:rect l="txL" t="txT" r="txR" b="txB"/>
            <a:pathLst>
              <a:path w="208" h="153">
                <a:moveTo>
                  <a:pt x="208" y="105"/>
                </a:moveTo>
                <a:lnTo>
                  <a:pt x="183" y="153"/>
                </a:lnTo>
                <a:lnTo>
                  <a:pt x="0" y="47"/>
                </a:lnTo>
                <a:lnTo>
                  <a:pt x="26" y="0"/>
                </a:lnTo>
                <a:lnTo>
                  <a:pt x="208" y="105"/>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77" name="Freeform 60"/>
          <p:cNvSpPr/>
          <p:nvPr/>
        </p:nvSpPr>
        <p:spPr>
          <a:xfrm>
            <a:off x="7974013" y="1798638"/>
            <a:ext cx="430212" cy="214312"/>
          </a:xfrm>
          <a:custGeom>
            <a:avLst/>
            <a:gdLst>
              <a:gd name="txL" fmla="*/ 0 w 217"/>
              <a:gd name="txT" fmla="*/ 0 h 108"/>
              <a:gd name="txR" fmla="*/ 217 w 217"/>
              <a:gd name="txB" fmla="*/ 108 h 108"/>
            </a:gdLst>
            <a:ahLst/>
            <a:cxnLst>
              <a:cxn ang="0">
                <a:pos x="2147483647" y="2147483647"/>
              </a:cxn>
              <a:cxn ang="0">
                <a:pos x="2147483647" y="2147483647"/>
              </a:cxn>
              <a:cxn ang="0">
                <a:pos x="0" y="2147483647"/>
              </a:cxn>
              <a:cxn ang="0">
                <a:pos x="2147483647" y="0"/>
              </a:cxn>
              <a:cxn ang="0">
                <a:pos x="2147483647" y="2147483647"/>
              </a:cxn>
            </a:cxnLst>
            <a:rect l="txL" t="txT" r="txR" b="txB"/>
            <a:pathLst>
              <a:path w="217" h="108">
                <a:moveTo>
                  <a:pt x="217" y="55"/>
                </a:moveTo>
                <a:lnTo>
                  <a:pt x="202" y="108"/>
                </a:lnTo>
                <a:lnTo>
                  <a:pt x="0" y="53"/>
                </a:lnTo>
                <a:lnTo>
                  <a:pt x="14" y="0"/>
                </a:lnTo>
                <a:lnTo>
                  <a:pt x="217" y="55"/>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78" name="Rectangle 61"/>
          <p:cNvSpPr/>
          <p:nvPr/>
        </p:nvSpPr>
        <p:spPr>
          <a:xfrm>
            <a:off x="7954963" y="2055813"/>
            <a:ext cx="415925" cy="107950"/>
          </a:xfrm>
          <a:prstGeom prst="rect">
            <a:avLst/>
          </a:prstGeom>
          <a:solidFill>
            <a:schemeClr val="tx1"/>
          </a:solidFill>
          <a:ln w="9525">
            <a:noFill/>
          </a:ln>
        </p:spPr>
        <p:txBody>
          <a:bodyPr/>
          <a:lstStyle/>
          <a:p>
            <a:pPr eaLnBrk="1" hangingPunct="1"/>
            <a:endParaRPr lang="zh-CN" altLang="zh-CN" dirty="0">
              <a:latin typeface="Calibri" panose="020F0502020204030204" pitchFamily="34" charset="0"/>
              <a:sym typeface="SimSun" panose="02010600030101010101" pitchFamily="2" charset="-122"/>
            </a:endParaRPr>
          </a:p>
        </p:txBody>
      </p:sp>
      <p:sp>
        <p:nvSpPr>
          <p:cNvPr id="5179" name="Freeform 62"/>
          <p:cNvSpPr/>
          <p:nvPr/>
        </p:nvSpPr>
        <p:spPr>
          <a:xfrm>
            <a:off x="7974013" y="2206625"/>
            <a:ext cx="430212" cy="209550"/>
          </a:xfrm>
          <a:custGeom>
            <a:avLst/>
            <a:gdLst>
              <a:gd name="txL" fmla="*/ 0 w 217"/>
              <a:gd name="txT" fmla="*/ 0 h 106"/>
              <a:gd name="txR" fmla="*/ 217 w 217"/>
              <a:gd name="txB" fmla="*/ 106 h 106"/>
            </a:gdLst>
            <a:ahLst/>
            <a:cxnLst>
              <a:cxn ang="0">
                <a:pos x="2147483647" y="0"/>
              </a:cxn>
              <a:cxn ang="0">
                <a:pos x="2147483647" y="2147483647"/>
              </a:cxn>
              <a:cxn ang="0">
                <a:pos x="2147483647" y="2147483647"/>
              </a:cxn>
              <a:cxn ang="0">
                <a:pos x="0" y="2147483647"/>
              </a:cxn>
              <a:cxn ang="0">
                <a:pos x="2147483647" y="0"/>
              </a:cxn>
            </a:cxnLst>
            <a:rect l="txL" t="txT" r="txR" b="txB"/>
            <a:pathLst>
              <a:path w="217" h="106">
                <a:moveTo>
                  <a:pt x="204" y="0"/>
                </a:moveTo>
                <a:lnTo>
                  <a:pt x="217" y="51"/>
                </a:lnTo>
                <a:lnTo>
                  <a:pt x="14" y="106"/>
                </a:lnTo>
                <a:lnTo>
                  <a:pt x="0" y="55"/>
                </a:lnTo>
                <a:lnTo>
                  <a:pt x="204" y="0"/>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80" name="Freeform 63"/>
          <p:cNvSpPr/>
          <p:nvPr/>
        </p:nvSpPr>
        <p:spPr>
          <a:xfrm>
            <a:off x="8061325" y="2351088"/>
            <a:ext cx="417513" cy="301625"/>
          </a:xfrm>
          <a:custGeom>
            <a:avLst/>
            <a:gdLst>
              <a:gd name="txL" fmla="*/ 0 w 210"/>
              <a:gd name="txT" fmla="*/ 0 h 152"/>
              <a:gd name="txR" fmla="*/ 210 w 210"/>
              <a:gd name="txB" fmla="*/ 152 h 152"/>
            </a:gdLst>
            <a:ahLst/>
            <a:cxnLst>
              <a:cxn ang="0">
                <a:pos x="2147483647" y="0"/>
              </a:cxn>
              <a:cxn ang="0">
                <a:pos x="2147483647" y="2147483647"/>
              </a:cxn>
              <a:cxn ang="0">
                <a:pos x="2147483647" y="2147483647"/>
              </a:cxn>
              <a:cxn ang="0">
                <a:pos x="0" y="2147483647"/>
              </a:cxn>
              <a:cxn ang="0">
                <a:pos x="2147483647" y="0"/>
              </a:cxn>
            </a:cxnLst>
            <a:rect l="txL" t="txT" r="txR" b="txB"/>
            <a:pathLst>
              <a:path w="210" h="152">
                <a:moveTo>
                  <a:pt x="183" y="0"/>
                </a:moveTo>
                <a:lnTo>
                  <a:pt x="210" y="46"/>
                </a:lnTo>
                <a:lnTo>
                  <a:pt x="28" y="152"/>
                </a:lnTo>
                <a:lnTo>
                  <a:pt x="0" y="104"/>
                </a:lnTo>
                <a:lnTo>
                  <a:pt x="183" y="0"/>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81" name="Freeform 64"/>
          <p:cNvSpPr/>
          <p:nvPr/>
        </p:nvSpPr>
        <p:spPr>
          <a:xfrm>
            <a:off x="8208963" y="2478088"/>
            <a:ext cx="373062" cy="373062"/>
          </a:xfrm>
          <a:custGeom>
            <a:avLst/>
            <a:gdLst>
              <a:gd name="txL" fmla="*/ 0 w 188"/>
              <a:gd name="txT" fmla="*/ 0 h 188"/>
              <a:gd name="txR" fmla="*/ 188 w 188"/>
              <a:gd name="txB" fmla="*/ 188 h 188"/>
            </a:gdLst>
            <a:ahLst/>
            <a:cxnLst>
              <a:cxn ang="0">
                <a:pos x="2147483647" y="0"/>
              </a:cxn>
              <a:cxn ang="0">
                <a:pos x="2147483647" y="2147483647"/>
              </a:cxn>
              <a:cxn ang="0">
                <a:pos x="2147483647" y="2147483647"/>
              </a:cxn>
              <a:cxn ang="0">
                <a:pos x="0" y="2147483647"/>
              </a:cxn>
              <a:cxn ang="0">
                <a:pos x="2147483647" y="0"/>
              </a:cxn>
            </a:cxnLst>
            <a:rect l="txL" t="txT" r="txR" b="txB"/>
            <a:pathLst>
              <a:path w="188" h="188">
                <a:moveTo>
                  <a:pt x="150" y="0"/>
                </a:moveTo>
                <a:lnTo>
                  <a:pt x="188" y="38"/>
                </a:lnTo>
                <a:lnTo>
                  <a:pt x="38" y="188"/>
                </a:lnTo>
                <a:lnTo>
                  <a:pt x="0" y="150"/>
                </a:lnTo>
                <a:lnTo>
                  <a:pt x="150" y="0"/>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82" name="Freeform 65"/>
          <p:cNvSpPr/>
          <p:nvPr/>
        </p:nvSpPr>
        <p:spPr>
          <a:xfrm>
            <a:off x="8410575" y="2579688"/>
            <a:ext cx="296863" cy="415925"/>
          </a:xfrm>
          <a:custGeom>
            <a:avLst/>
            <a:gdLst>
              <a:gd name="txL" fmla="*/ 0 w 151"/>
              <a:gd name="txT" fmla="*/ 0 h 210"/>
              <a:gd name="txR" fmla="*/ 151 w 151"/>
              <a:gd name="txB" fmla="*/ 210 h 210"/>
            </a:gdLst>
            <a:ahLst/>
            <a:cxnLst>
              <a:cxn ang="0">
                <a:pos x="2147483647" y="0"/>
              </a:cxn>
              <a:cxn ang="0">
                <a:pos x="2147483647" y="2147483647"/>
              </a:cxn>
              <a:cxn ang="0">
                <a:pos x="2147483647" y="2147483647"/>
              </a:cxn>
              <a:cxn ang="0">
                <a:pos x="0" y="2147483647"/>
              </a:cxn>
              <a:cxn ang="0">
                <a:pos x="2147483647" y="0"/>
              </a:cxn>
            </a:cxnLst>
            <a:rect l="txL" t="txT" r="txR" b="txB"/>
            <a:pathLst>
              <a:path w="151" h="210">
                <a:moveTo>
                  <a:pt x="103" y="0"/>
                </a:moveTo>
                <a:lnTo>
                  <a:pt x="151" y="28"/>
                </a:lnTo>
                <a:lnTo>
                  <a:pt x="45" y="210"/>
                </a:lnTo>
                <a:lnTo>
                  <a:pt x="0" y="183"/>
                </a:lnTo>
                <a:lnTo>
                  <a:pt x="103" y="0"/>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83" name="Freeform 66"/>
          <p:cNvSpPr/>
          <p:nvPr/>
        </p:nvSpPr>
        <p:spPr>
          <a:xfrm>
            <a:off x="8643938" y="2652713"/>
            <a:ext cx="211137" cy="430212"/>
          </a:xfrm>
          <a:custGeom>
            <a:avLst/>
            <a:gdLst>
              <a:gd name="txL" fmla="*/ 0 w 106"/>
              <a:gd name="txT" fmla="*/ 0 h 217"/>
              <a:gd name="txR" fmla="*/ 106 w 106"/>
              <a:gd name="txB" fmla="*/ 217 h 217"/>
            </a:gdLst>
            <a:ahLst/>
            <a:cxnLst>
              <a:cxn ang="0">
                <a:pos x="2147483647" y="0"/>
              </a:cxn>
              <a:cxn ang="0">
                <a:pos x="2147483647" y="2147483647"/>
              </a:cxn>
              <a:cxn ang="0">
                <a:pos x="2147483647" y="2147483647"/>
              </a:cxn>
              <a:cxn ang="0">
                <a:pos x="0" y="2147483647"/>
              </a:cxn>
              <a:cxn ang="0">
                <a:pos x="2147483647" y="0"/>
              </a:cxn>
            </a:cxnLst>
            <a:rect l="txL" t="txT" r="txR" b="txB"/>
            <a:pathLst>
              <a:path w="106" h="217">
                <a:moveTo>
                  <a:pt x="53" y="0"/>
                </a:moveTo>
                <a:lnTo>
                  <a:pt x="106" y="12"/>
                </a:lnTo>
                <a:lnTo>
                  <a:pt x="51" y="217"/>
                </a:lnTo>
                <a:lnTo>
                  <a:pt x="0" y="202"/>
                </a:lnTo>
                <a:lnTo>
                  <a:pt x="53" y="0"/>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84" name="Rectangle 67"/>
          <p:cNvSpPr/>
          <p:nvPr/>
        </p:nvSpPr>
        <p:spPr>
          <a:xfrm>
            <a:off x="8897938" y="2684463"/>
            <a:ext cx="107950" cy="415925"/>
          </a:xfrm>
          <a:prstGeom prst="rect">
            <a:avLst/>
          </a:prstGeom>
          <a:solidFill>
            <a:schemeClr val="tx1"/>
          </a:solidFill>
          <a:ln w="9525">
            <a:noFill/>
          </a:ln>
        </p:spPr>
        <p:txBody>
          <a:bodyPr/>
          <a:lstStyle/>
          <a:p>
            <a:pPr eaLnBrk="1" hangingPunct="1"/>
            <a:endParaRPr lang="zh-CN" altLang="zh-CN" dirty="0">
              <a:latin typeface="Calibri" panose="020F0502020204030204" pitchFamily="34" charset="0"/>
              <a:sym typeface="SimSun" panose="02010600030101010101" pitchFamily="2" charset="-122"/>
            </a:endParaRPr>
          </a:p>
        </p:txBody>
      </p:sp>
      <p:sp>
        <p:nvSpPr>
          <p:cNvPr id="5185" name="Freeform 68"/>
          <p:cNvSpPr/>
          <p:nvPr/>
        </p:nvSpPr>
        <p:spPr>
          <a:xfrm>
            <a:off x="9048750" y="2647950"/>
            <a:ext cx="214313" cy="434975"/>
          </a:xfrm>
          <a:custGeom>
            <a:avLst/>
            <a:gdLst>
              <a:gd name="txL" fmla="*/ 0 w 108"/>
              <a:gd name="txT" fmla="*/ 0 h 219"/>
              <a:gd name="txR" fmla="*/ 108 w 108"/>
              <a:gd name="txB" fmla="*/ 219 h 219"/>
            </a:gdLst>
            <a:ahLst/>
            <a:cxnLst>
              <a:cxn ang="0">
                <a:pos x="0" y="2147483647"/>
              </a:cxn>
              <a:cxn ang="0">
                <a:pos x="2147483647" y="0"/>
              </a:cxn>
              <a:cxn ang="0">
                <a:pos x="2147483647" y="2147483647"/>
              </a:cxn>
              <a:cxn ang="0">
                <a:pos x="2147483647" y="2147483647"/>
              </a:cxn>
              <a:cxn ang="0">
                <a:pos x="0" y="2147483647"/>
              </a:cxn>
            </a:cxnLst>
            <a:rect l="txL" t="txT" r="txR" b="txB"/>
            <a:pathLst>
              <a:path w="108" h="219">
                <a:moveTo>
                  <a:pt x="0" y="14"/>
                </a:moveTo>
                <a:lnTo>
                  <a:pt x="53" y="0"/>
                </a:lnTo>
                <a:lnTo>
                  <a:pt x="108" y="204"/>
                </a:lnTo>
                <a:lnTo>
                  <a:pt x="55" y="219"/>
                </a:lnTo>
                <a:lnTo>
                  <a:pt x="0" y="14"/>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86" name="Freeform 69"/>
          <p:cNvSpPr/>
          <p:nvPr/>
        </p:nvSpPr>
        <p:spPr>
          <a:xfrm>
            <a:off x="9191625" y="2579688"/>
            <a:ext cx="304800" cy="411162"/>
          </a:xfrm>
          <a:custGeom>
            <a:avLst/>
            <a:gdLst>
              <a:gd name="txL" fmla="*/ 0 w 154"/>
              <a:gd name="txT" fmla="*/ 0 h 208"/>
              <a:gd name="txR" fmla="*/ 154 w 154"/>
              <a:gd name="txB" fmla="*/ 208 h 208"/>
            </a:gdLst>
            <a:ahLst/>
            <a:cxnLst>
              <a:cxn ang="0">
                <a:pos x="0" y="2147483647"/>
              </a:cxn>
              <a:cxn ang="0">
                <a:pos x="2147483647" y="0"/>
              </a:cxn>
              <a:cxn ang="0">
                <a:pos x="2147483647" y="2147483647"/>
              </a:cxn>
              <a:cxn ang="0">
                <a:pos x="2147483647" y="2147483647"/>
              </a:cxn>
              <a:cxn ang="0">
                <a:pos x="0" y="2147483647"/>
              </a:cxn>
            </a:cxnLst>
            <a:rect l="txL" t="txT" r="txR" b="txB"/>
            <a:pathLst>
              <a:path w="154" h="208">
                <a:moveTo>
                  <a:pt x="0" y="28"/>
                </a:moveTo>
                <a:lnTo>
                  <a:pt x="48" y="0"/>
                </a:lnTo>
                <a:lnTo>
                  <a:pt x="154" y="183"/>
                </a:lnTo>
                <a:lnTo>
                  <a:pt x="106" y="208"/>
                </a:lnTo>
                <a:lnTo>
                  <a:pt x="0" y="28"/>
                </a:lnTo>
                <a:close/>
              </a:path>
            </a:pathLst>
          </a:custGeom>
          <a:solidFill>
            <a:schemeClr val="tx1"/>
          </a:solidFill>
          <a:ln w="9525">
            <a:noFill/>
          </a:ln>
        </p:spPr>
        <p:txBody>
          <a:bodyPr/>
          <a:lstStyle/>
          <a:p>
            <a:endParaRPr lang="zh-CN" altLang="en-US" dirty="0">
              <a:latin typeface="Calibri" panose="020F0502020204030204" pitchFamily="34" charset="0"/>
            </a:endParaRPr>
          </a:p>
        </p:txBody>
      </p:sp>
      <p:sp>
        <p:nvSpPr>
          <p:cNvPr id="5187" name="Freeform 70"/>
          <p:cNvSpPr/>
          <p:nvPr/>
        </p:nvSpPr>
        <p:spPr>
          <a:xfrm>
            <a:off x="9318625" y="2474913"/>
            <a:ext cx="373063" cy="371475"/>
          </a:xfrm>
          <a:custGeom>
            <a:avLst/>
            <a:gdLst>
              <a:gd name="txL" fmla="*/ 0 w 188"/>
              <a:gd name="txT" fmla="*/ 0 h 188"/>
              <a:gd name="txR" fmla="*/ 188 w 188"/>
              <a:gd name="txB" fmla="*/ 188 h 188"/>
            </a:gdLst>
            <a:ahLst/>
            <a:cxnLst>
              <a:cxn ang="0">
                <a:pos x="0" y="2147483647"/>
              </a:cxn>
              <a:cxn ang="0">
                <a:pos x="2147483647" y="0"/>
              </a:cxn>
              <a:cxn ang="0">
                <a:pos x="2147483647" y="2147483647"/>
              </a:cxn>
              <a:cxn ang="0">
                <a:pos x="2147483647" y="2147483647"/>
              </a:cxn>
              <a:cxn ang="0">
                <a:pos x="0" y="2147483647"/>
              </a:cxn>
            </a:cxnLst>
            <a:rect l="txL" t="txT" r="txR" b="txB"/>
            <a:pathLst>
              <a:path w="188" h="188">
                <a:moveTo>
                  <a:pt x="0" y="39"/>
                </a:moveTo>
                <a:lnTo>
                  <a:pt x="38" y="0"/>
                </a:lnTo>
                <a:lnTo>
                  <a:pt x="188" y="150"/>
                </a:lnTo>
                <a:lnTo>
                  <a:pt x="150" y="188"/>
                </a:lnTo>
                <a:lnTo>
                  <a:pt x="0" y="39"/>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88" name="Freeform 71"/>
          <p:cNvSpPr/>
          <p:nvPr/>
        </p:nvSpPr>
        <p:spPr>
          <a:xfrm>
            <a:off x="9315450" y="1363663"/>
            <a:ext cx="371475" cy="369887"/>
          </a:xfrm>
          <a:custGeom>
            <a:avLst/>
            <a:gdLst>
              <a:gd name="txL" fmla="*/ 0 w 188"/>
              <a:gd name="txT" fmla="*/ 0 h 186"/>
              <a:gd name="txR" fmla="*/ 188 w 188"/>
              <a:gd name="txB" fmla="*/ 186 h 186"/>
            </a:gdLst>
            <a:ahLst/>
            <a:cxnLst>
              <a:cxn ang="0">
                <a:pos x="2147483647" y="2147483647"/>
              </a:cxn>
              <a:cxn ang="0">
                <a:pos x="0" y="2147483647"/>
              </a:cxn>
              <a:cxn ang="0">
                <a:pos x="2147483647" y="0"/>
              </a:cxn>
              <a:cxn ang="0">
                <a:pos x="2147483647" y="2147483647"/>
              </a:cxn>
              <a:cxn ang="0">
                <a:pos x="2147483647" y="2147483647"/>
              </a:cxn>
            </a:cxnLst>
            <a:rect l="txL" t="txT" r="txR" b="txB"/>
            <a:pathLst>
              <a:path w="188" h="186">
                <a:moveTo>
                  <a:pt x="39" y="186"/>
                </a:moveTo>
                <a:lnTo>
                  <a:pt x="0" y="148"/>
                </a:lnTo>
                <a:lnTo>
                  <a:pt x="150" y="0"/>
                </a:lnTo>
                <a:lnTo>
                  <a:pt x="188" y="39"/>
                </a:lnTo>
                <a:lnTo>
                  <a:pt x="39" y="186"/>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89" name="Freeform 72"/>
          <p:cNvSpPr/>
          <p:nvPr/>
        </p:nvSpPr>
        <p:spPr>
          <a:xfrm>
            <a:off x="9188450" y="1216025"/>
            <a:ext cx="300038" cy="415925"/>
          </a:xfrm>
          <a:custGeom>
            <a:avLst/>
            <a:gdLst>
              <a:gd name="txL" fmla="*/ 0 w 152"/>
              <a:gd name="txT" fmla="*/ 0 h 210"/>
              <a:gd name="txR" fmla="*/ 152 w 152"/>
              <a:gd name="txB" fmla="*/ 210 h 210"/>
            </a:gdLst>
            <a:ahLst/>
            <a:cxnLst>
              <a:cxn ang="0">
                <a:pos x="2147483647" y="2147483647"/>
              </a:cxn>
              <a:cxn ang="0">
                <a:pos x="0" y="2147483647"/>
              </a:cxn>
              <a:cxn ang="0">
                <a:pos x="2147483647" y="0"/>
              </a:cxn>
              <a:cxn ang="0">
                <a:pos x="2147483647" y="2147483647"/>
              </a:cxn>
              <a:cxn ang="0">
                <a:pos x="2147483647" y="2147483647"/>
              </a:cxn>
            </a:cxnLst>
            <a:rect l="txL" t="txT" r="txR" b="txB"/>
            <a:pathLst>
              <a:path w="152" h="210">
                <a:moveTo>
                  <a:pt x="48" y="210"/>
                </a:moveTo>
                <a:lnTo>
                  <a:pt x="0" y="183"/>
                </a:lnTo>
                <a:lnTo>
                  <a:pt x="106" y="0"/>
                </a:lnTo>
                <a:lnTo>
                  <a:pt x="152" y="28"/>
                </a:lnTo>
                <a:lnTo>
                  <a:pt x="48" y="210"/>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90" name="Freeform 73"/>
          <p:cNvSpPr/>
          <p:nvPr/>
        </p:nvSpPr>
        <p:spPr>
          <a:xfrm>
            <a:off x="9045575" y="1130300"/>
            <a:ext cx="207963" cy="433388"/>
          </a:xfrm>
          <a:custGeom>
            <a:avLst/>
            <a:gdLst>
              <a:gd name="txL" fmla="*/ 0 w 105"/>
              <a:gd name="txT" fmla="*/ 0 h 219"/>
              <a:gd name="txR" fmla="*/ 105 w 105"/>
              <a:gd name="txB" fmla="*/ 219 h 219"/>
            </a:gdLst>
            <a:ahLst/>
            <a:cxnLst>
              <a:cxn ang="0">
                <a:pos x="2147483647" y="2147483647"/>
              </a:cxn>
              <a:cxn ang="0">
                <a:pos x="0" y="2147483647"/>
              </a:cxn>
              <a:cxn ang="0">
                <a:pos x="2147483647" y="0"/>
              </a:cxn>
              <a:cxn ang="0">
                <a:pos x="2147483647" y="2147483647"/>
              </a:cxn>
              <a:cxn ang="0">
                <a:pos x="2147483647" y="2147483647"/>
              </a:cxn>
            </a:cxnLst>
            <a:rect l="txL" t="txT" r="txR" b="txB"/>
            <a:pathLst>
              <a:path w="105" h="219">
                <a:moveTo>
                  <a:pt x="52" y="219"/>
                </a:moveTo>
                <a:lnTo>
                  <a:pt x="0" y="204"/>
                </a:lnTo>
                <a:lnTo>
                  <a:pt x="54" y="0"/>
                </a:lnTo>
                <a:lnTo>
                  <a:pt x="105" y="14"/>
                </a:lnTo>
                <a:lnTo>
                  <a:pt x="52" y="219"/>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91" name="Freeform 76"/>
          <p:cNvSpPr/>
          <p:nvPr/>
        </p:nvSpPr>
        <p:spPr>
          <a:xfrm>
            <a:off x="9424988" y="2344738"/>
            <a:ext cx="412750" cy="303212"/>
          </a:xfrm>
          <a:custGeom>
            <a:avLst/>
            <a:gdLst>
              <a:gd name="txL" fmla="*/ 0 w 208"/>
              <a:gd name="txT" fmla="*/ 0 h 153"/>
              <a:gd name="txR" fmla="*/ 208 w 208"/>
              <a:gd name="txB" fmla="*/ 153 h 153"/>
            </a:gdLst>
            <a:ahLst/>
            <a:cxnLst>
              <a:cxn ang="0">
                <a:pos x="0" y="2147483647"/>
              </a:cxn>
              <a:cxn ang="0">
                <a:pos x="2147483647" y="0"/>
              </a:cxn>
              <a:cxn ang="0">
                <a:pos x="2147483647" y="2147483647"/>
              </a:cxn>
              <a:cxn ang="0">
                <a:pos x="2147483647" y="2147483647"/>
              </a:cxn>
              <a:cxn ang="0">
                <a:pos x="0" y="2147483647"/>
              </a:cxn>
            </a:cxnLst>
            <a:rect l="txL" t="txT" r="txR" b="txB"/>
            <a:pathLst>
              <a:path w="208" h="153">
                <a:moveTo>
                  <a:pt x="0" y="47"/>
                </a:moveTo>
                <a:lnTo>
                  <a:pt x="26" y="0"/>
                </a:lnTo>
                <a:lnTo>
                  <a:pt x="208" y="105"/>
                </a:lnTo>
                <a:lnTo>
                  <a:pt x="182" y="153"/>
                </a:lnTo>
                <a:lnTo>
                  <a:pt x="0" y="47"/>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92" name="Freeform 77"/>
          <p:cNvSpPr/>
          <p:nvPr/>
        </p:nvSpPr>
        <p:spPr>
          <a:xfrm>
            <a:off x="9493250" y="2200275"/>
            <a:ext cx="430213" cy="212725"/>
          </a:xfrm>
          <a:custGeom>
            <a:avLst/>
            <a:gdLst>
              <a:gd name="txL" fmla="*/ 0 w 217"/>
              <a:gd name="txT" fmla="*/ 0 h 107"/>
              <a:gd name="txR" fmla="*/ 217 w 217"/>
              <a:gd name="txB" fmla="*/ 107 h 107"/>
            </a:gdLst>
            <a:ahLst/>
            <a:cxnLst>
              <a:cxn ang="0">
                <a:pos x="0" y="2147483647"/>
              </a:cxn>
              <a:cxn ang="0">
                <a:pos x="2147483647" y="0"/>
              </a:cxn>
              <a:cxn ang="0">
                <a:pos x="2147483647" y="2147483647"/>
              </a:cxn>
              <a:cxn ang="0">
                <a:pos x="2147483647" y="2147483647"/>
              </a:cxn>
              <a:cxn ang="0">
                <a:pos x="0" y="2147483647"/>
              </a:cxn>
            </a:cxnLst>
            <a:rect l="txL" t="txT" r="txR" b="txB"/>
            <a:pathLst>
              <a:path w="217" h="107">
                <a:moveTo>
                  <a:pt x="0" y="53"/>
                </a:moveTo>
                <a:lnTo>
                  <a:pt x="14" y="0"/>
                </a:lnTo>
                <a:lnTo>
                  <a:pt x="217" y="54"/>
                </a:lnTo>
                <a:lnTo>
                  <a:pt x="202" y="107"/>
                </a:lnTo>
                <a:lnTo>
                  <a:pt x="0" y="53"/>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93" name="Rectangle 78"/>
          <p:cNvSpPr/>
          <p:nvPr/>
        </p:nvSpPr>
        <p:spPr>
          <a:xfrm>
            <a:off x="9525000" y="2052638"/>
            <a:ext cx="420688" cy="104775"/>
          </a:xfrm>
          <a:prstGeom prst="rect">
            <a:avLst/>
          </a:prstGeom>
          <a:solidFill>
            <a:srgbClr val="D8B765"/>
          </a:solidFill>
          <a:ln w="9525">
            <a:noFill/>
          </a:ln>
        </p:spPr>
        <p:txBody>
          <a:bodyPr/>
          <a:lstStyle/>
          <a:p>
            <a:pPr eaLnBrk="1" hangingPunct="1">
              <a:buFont typeface="Arial" panose="020B0604020202020204" pitchFamily="34" charset="0"/>
              <a:buNone/>
            </a:pPr>
            <a:endParaRPr lang="zh-CN" altLang="zh-CN" sz="1600" dirty="0">
              <a:solidFill>
                <a:srgbClr val="000000"/>
              </a:solidFill>
              <a:latin typeface="Calibri" panose="020F0502020204030204" pitchFamily="34" charset="0"/>
              <a:sym typeface="SimSun" panose="02010600030101010101" pitchFamily="2" charset="-122"/>
            </a:endParaRPr>
          </a:p>
        </p:txBody>
      </p:sp>
      <p:sp>
        <p:nvSpPr>
          <p:cNvPr id="5194" name="Freeform 79"/>
          <p:cNvSpPr/>
          <p:nvPr/>
        </p:nvSpPr>
        <p:spPr>
          <a:xfrm>
            <a:off x="9493250" y="1793875"/>
            <a:ext cx="430213" cy="214313"/>
          </a:xfrm>
          <a:custGeom>
            <a:avLst/>
            <a:gdLst>
              <a:gd name="txL" fmla="*/ 0 w 217"/>
              <a:gd name="txT" fmla="*/ 0 h 108"/>
              <a:gd name="txR" fmla="*/ 217 w 217"/>
              <a:gd name="txB" fmla="*/ 108 h 108"/>
            </a:gdLst>
            <a:ahLst/>
            <a:cxnLst>
              <a:cxn ang="0">
                <a:pos x="2147483647" y="2147483647"/>
              </a:cxn>
              <a:cxn ang="0">
                <a:pos x="0" y="2147483647"/>
              </a:cxn>
              <a:cxn ang="0">
                <a:pos x="2147483647" y="0"/>
              </a:cxn>
              <a:cxn ang="0">
                <a:pos x="2147483647" y="2147483647"/>
              </a:cxn>
              <a:cxn ang="0">
                <a:pos x="2147483647" y="2147483647"/>
              </a:cxn>
            </a:cxnLst>
            <a:rect l="txL" t="txT" r="txR" b="txB"/>
            <a:pathLst>
              <a:path w="217" h="108">
                <a:moveTo>
                  <a:pt x="12" y="108"/>
                </a:moveTo>
                <a:lnTo>
                  <a:pt x="0" y="55"/>
                </a:lnTo>
                <a:lnTo>
                  <a:pt x="202" y="0"/>
                </a:lnTo>
                <a:lnTo>
                  <a:pt x="217" y="53"/>
                </a:lnTo>
                <a:lnTo>
                  <a:pt x="12" y="108"/>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95" name="Freeform 80"/>
          <p:cNvSpPr/>
          <p:nvPr/>
        </p:nvSpPr>
        <p:spPr>
          <a:xfrm>
            <a:off x="9421813" y="1560513"/>
            <a:ext cx="415925" cy="303212"/>
          </a:xfrm>
          <a:custGeom>
            <a:avLst/>
            <a:gdLst>
              <a:gd name="txL" fmla="*/ 0 w 210"/>
              <a:gd name="txT" fmla="*/ 0 h 153"/>
              <a:gd name="txR" fmla="*/ 210 w 210"/>
              <a:gd name="txB" fmla="*/ 153 h 153"/>
            </a:gdLst>
            <a:ahLst/>
            <a:cxnLst>
              <a:cxn ang="0">
                <a:pos x="2147483647" y="2147483647"/>
              </a:cxn>
              <a:cxn ang="0">
                <a:pos x="0" y="2147483647"/>
              </a:cxn>
              <a:cxn ang="0">
                <a:pos x="2147483647" y="0"/>
              </a:cxn>
              <a:cxn ang="0">
                <a:pos x="2147483647" y="2147483647"/>
              </a:cxn>
              <a:cxn ang="0">
                <a:pos x="2147483647" y="2147483647"/>
              </a:cxn>
            </a:cxnLst>
            <a:rect l="txL" t="txT" r="txR" b="txB"/>
            <a:pathLst>
              <a:path w="210" h="153">
                <a:moveTo>
                  <a:pt x="28" y="153"/>
                </a:moveTo>
                <a:lnTo>
                  <a:pt x="0" y="106"/>
                </a:lnTo>
                <a:lnTo>
                  <a:pt x="183" y="0"/>
                </a:lnTo>
                <a:lnTo>
                  <a:pt x="210" y="47"/>
                </a:lnTo>
                <a:lnTo>
                  <a:pt x="28" y="153"/>
                </a:lnTo>
                <a:close/>
              </a:path>
            </a:pathLst>
          </a:custGeom>
          <a:solidFill>
            <a:srgbClr val="D8B765"/>
          </a:solidFill>
          <a:ln w="9525">
            <a:noFill/>
          </a:ln>
        </p:spPr>
        <p:txBody>
          <a:bodyPr/>
          <a:lstStyle/>
          <a:p>
            <a:endParaRPr lang="zh-CN" altLang="en-US" dirty="0">
              <a:latin typeface="Calibri" panose="020F0502020204030204" pitchFamily="34" charset="0"/>
            </a:endParaRPr>
          </a:p>
        </p:txBody>
      </p:sp>
      <p:sp>
        <p:nvSpPr>
          <p:cNvPr id="5196" name="TextBox 682"/>
          <p:cNvSpPr/>
          <p:nvPr/>
        </p:nvSpPr>
        <p:spPr>
          <a:xfrm>
            <a:off x="2443163" y="1735138"/>
            <a:ext cx="390525" cy="584200"/>
          </a:xfrm>
          <a:prstGeom prst="rect">
            <a:avLst/>
          </a:prstGeom>
          <a:noFill/>
          <a:ln w="9525">
            <a:noFill/>
          </a:ln>
        </p:spPr>
        <p:txBody>
          <a:bodyPr wrap="none">
            <a:spAutoFit/>
          </a:bodyPr>
          <a:lstStyle/>
          <a:p>
            <a:pPr algn="ctr" eaLnBrk="1" hangingPunct="1">
              <a:buFont typeface="Arial" panose="020B0604020202020204" pitchFamily="34" charset="0"/>
              <a:buNone/>
            </a:pPr>
            <a:r>
              <a:rPr lang="en-US" altLang="zh-CN" sz="3200" b="1" dirty="0">
                <a:solidFill>
                  <a:schemeClr val="bg1"/>
                </a:solidFill>
                <a:latin typeface="方正中等线简体"/>
                <a:ea typeface="方正中等线简体"/>
              </a:rPr>
              <a:t>4</a:t>
            </a:r>
            <a:endParaRPr lang="zh-CN" altLang="en-US" sz="3200" b="1" dirty="0">
              <a:solidFill>
                <a:schemeClr val="bg1"/>
              </a:solidFill>
              <a:latin typeface="方正中等线简体"/>
              <a:ea typeface="方正中等线简体"/>
            </a:endParaRPr>
          </a:p>
        </p:txBody>
      </p:sp>
      <p:sp>
        <p:nvSpPr>
          <p:cNvPr id="5197" name="TextBox 682"/>
          <p:cNvSpPr/>
          <p:nvPr/>
        </p:nvSpPr>
        <p:spPr>
          <a:xfrm>
            <a:off x="5618163" y="1812925"/>
            <a:ext cx="390525" cy="584200"/>
          </a:xfrm>
          <a:prstGeom prst="rect">
            <a:avLst/>
          </a:prstGeom>
          <a:noFill/>
          <a:ln w="9525">
            <a:noFill/>
          </a:ln>
        </p:spPr>
        <p:txBody>
          <a:bodyPr/>
          <a:lstStyle/>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6</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5198" name="TextBox 682"/>
          <p:cNvSpPr/>
          <p:nvPr/>
        </p:nvSpPr>
        <p:spPr>
          <a:xfrm>
            <a:off x="8618538" y="1735138"/>
            <a:ext cx="598487" cy="584200"/>
          </a:xfrm>
          <a:prstGeom prst="rect">
            <a:avLst/>
          </a:prstGeom>
          <a:noFill/>
          <a:ln w="9525">
            <a:noFill/>
          </a:ln>
        </p:spPr>
        <p:txBody>
          <a:bodyPr wrap="none">
            <a:spAutoFit/>
          </a:bodyPr>
          <a:lstStyle/>
          <a:p>
            <a:pPr algn="ctr" eaLnBrk="1" hangingPunct="1">
              <a:buFont typeface="Arial" panose="020B0604020202020204" pitchFamily="34" charset="0"/>
              <a:buNone/>
            </a:pPr>
            <a:r>
              <a:rPr lang="en-US" altLang="zh-CN" sz="3200" b="1" dirty="0">
                <a:solidFill>
                  <a:schemeClr val="bg1"/>
                </a:solidFill>
                <a:latin typeface="方正中等线简体"/>
                <a:ea typeface="方正中等线简体"/>
              </a:rPr>
              <a:t>10</a:t>
            </a:r>
            <a:endParaRPr lang="zh-CN" altLang="en-US" sz="3200" b="1" dirty="0">
              <a:solidFill>
                <a:schemeClr val="bg1"/>
              </a:solidFill>
              <a:latin typeface="方正中等线简体"/>
              <a:ea typeface="方正中等线简体"/>
            </a:endParaRPr>
          </a:p>
        </p:txBody>
      </p:sp>
      <p:sp>
        <p:nvSpPr>
          <p:cNvPr id="5199" name="TextBox 381"/>
          <p:cNvSpPr/>
          <p:nvPr/>
        </p:nvSpPr>
        <p:spPr>
          <a:xfrm>
            <a:off x="5183188" y="3651250"/>
            <a:ext cx="1382712" cy="314325"/>
          </a:xfrm>
          <a:prstGeom prst="rect">
            <a:avLst/>
          </a:prstGeom>
          <a:noFill/>
          <a:ln w="9525">
            <a:noFill/>
          </a:ln>
        </p:spPr>
        <p:txBody>
          <a:bodyPr wrap="none">
            <a:spAutoFit/>
          </a:bodyPr>
          <a:lstStyle/>
          <a:p>
            <a:pPr algn="ctr" eaLnBrk="1" hangingPunct="1">
              <a:lnSpc>
                <a:spcPct val="90000"/>
              </a:lnSpc>
              <a:spcBef>
                <a:spcPts val="1000"/>
              </a:spcBef>
              <a:buFont typeface="Arial" panose="020B0604020202020204" pitchFamily="34" charset="0"/>
              <a:buChar char="•"/>
            </a:pPr>
            <a:r>
              <a:rPr lang="en-US" altLang="zh-CN" sz="1600" b="1" dirty="0">
                <a:solidFill>
                  <a:schemeClr val="bg1"/>
                </a:solidFill>
                <a:latin typeface="Arial" panose="020B0604020202020204" pitchFamily="34" charset="0"/>
                <a:ea typeface="Microsoft YaHei" panose="020B0503020204020204" pitchFamily="34" charset="-122"/>
              </a:rPr>
              <a:t>ADD  TITLE</a:t>
            </a:r>
            <a:endParaRPr lang="zh-HK" altLang="en-US" sz="1600" b="1" dirty="0">
              <a:solidFill>
                <a:schemeClr val="bg1"/>
              </a:solidFill>
              <a:latin typeface="Arial" panose="020B0604020202020204" pitchFamily="34" charset="0"/>
              <a:ea typeface="Microsoft YaHei" panose="020B0503020204020204" pitchFamily="34" charset="-122"/>
            </a:endParaRPr>
          </a:p>
        </p:txBody>
      </p:sp>
      <p:sp>
        <p:nvSpPr>
          <p:cNvPr id="5200" name="TextBox 382"/>
          <p:cNvSpPr/>
          <p:nvPr/>
        </p:nvSpPr>
        <p:spPr>
          <a:xfrm>
            <a:off x="8623300" y="3684588"/>
            <a:ext cx="1382713" cy="314325"/>
          </a:xfrm>
          <a:prstGeom prst="rect">
            <a:avLst/>
          </a:prstGeom>
          <a:noFill/>
          <a:ln w="9525">
            <a:noFill/>
          </a:ln>
        </p:spPr>
        <p:txBody>
          <a:bodyPr wrap="none">
            <a:spAutoFit/>
          </a:bodyPr>
          <a:lstStyle/>
          <a:p>
            <a:pPr algn="ctr" eaLnBrk="1" hangingPunct="1">
              <a:lnSpc>
                <a:spcPct val="90000"/>
              </a:lnSpc>
              <a:spcBef>
                <a:spcPts val="1000"/>
              </a:spcBef>
              <a:buFont typeface="Arial" panose="020B0604020202020204" pitchFamily="34" charset="0"/>
              <a:buChar char="•"/>
            </a:pPr>
            <a:r>
              <a:rPr lang="en-US" altLang="zh-CN" sz="1600" b="1" dirty="0">
                <a:solidFill>
                  <a:schemeClr val="bg1"/>
                </a:solidFill>
                <a:latin typeface="Arial" panose="020B0604020202020204" pitchFamily="34" charset="0"/>
                <a:ea typeface="Microsoft YaHei" panose="020B0503020204020204" pitchFamily="34" charset="-122"/>
              </a:rPr>
              <a:t>ADD  TITLE</a:t>
            </a:r>
            <a:endParaRPr lang="zh-HK" altLang="en-US" sz="1600" b="1" dirty="0">
              <a:solidFill>
                <a:schemeClr val="bg1"/>
              </a:solidFill>
              <a:latin typeface="Arial" panose="020B0604020202020204" pitchFamily="34" charset="0"/>
              <a:ea typeface="Microsoft YaHei" panose="020B0503020204020204" pitchFamily="34" charset="-122"/>
            </a:endParaRPr>
          </a:p>
        </p:txBody>
      </p:sp>
      <p:sp>
        <p:nvSpPr>
          <p:cNvPr id="5201" name="TextBox 383"/>
          <p:cNvSpPr/>
          <p:nvPr/>
        </p:nvSpPr>
        <p:spPr>
          <a:xfrm>
            <a:off x="2055813" y="3570288"/>
            <a:ext cx="1384300" cy="314325"/>
          </a:xfrm>
          <a:prstGeom prst="rect">
            <a:avLst/>
          </a:prstGeom>
          <a:noFill/>
          <a:ln w="9525">
            <a:noFill/>
          </a:ln>
        </p:spPr>
        <p:txBody>
          <a:bodyPr wrap="none">
            <a:spAutoFit/>
          </a:bodyPr>
          <a:lstStyle/>
          <a:p>
            <a:pPr algn="ctr" eaLnBrk="1" hangingPunct="1">
              <a:lnSpc>
                <a:spcPct val="90000"/>
              </a:lnSpc>
              <a:spcBef>
                <a:spcPts val="1000"/>
              </a:spcBef>
              <a:buFont typeface="Arial" panose="020B0604020202020204" pitchFamily="34" charset="0"/>
              <a:buChar char="•"/>
            </a:pPr>
            <a:r>
              <a:rPr lang="en-US" altLang="zh-CN" sz="1600" b="1" dirty="0">
                <a:solidFill>
                  <a:schemeClr val="bg1"/>
                </a:solidFill>
                <a:latin typeface="Arial" panose="020B0604020202020204" pitchFamily="34" charset="0"/>
                <a:ea typeface="Microsoft YaHei" panose="020B0503020204020204" pitchFamily="34" charset="-122"/>
              </a:rPr>
              <a:t>ADD  TITLE</a:t>
            </a:r>
            <a:endParaRPr lang="zh-HK" altLang="en-US" sz="1600" b="1" dirty="0">
              <a:solidFill>
                <a:schemeClr val="bg1"/>
              </a:solidFill>
              <a:latin typeface="Arial" panose="020B0604020202020204" pitchFamily="34" charset="0"/>
              <a:ea typeface="Microsoft YaHei"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7" name="矩形 61"/>
          <p:cNvSpPr/>
          <p:nvPr/>
        </p:nvSpPr>
        <p:spPr>
          <a:xfrm>
            <a:off x="917575" y="604838"/>
            <a:ext cx="3021013" cy="400050"/>
          </a:xfrm>
          <a:prstGeom prst="rect">
            <a:avLst/>
          </a:prstGeom>
          <a:noFill/>
          <a:ln w="9525">
            <a:noFill/>
          </a:ln>
        </p:spPr>
        <p:txBody>
          <a:bodyPr wrap="none">
            <a:spAutoFit/>
          </a:bodyPr>
          <a:lstStyle/>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63" name="直角三角形 62"/>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4" name="直角三角形 63"/>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5" name="圆角矩形 64"/>
          <p:cNvSpPr/>
          <p:nvPr/>
        </p:nvSpPr>
        <p:spPr>
          <a:xfrm>
            <a:off x="1697038" y="1952625"/>
            <a:ext cx="6138863" cy="8302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6" name="文本框 65"/>
          <p:cNvSpPr txBox="1"/>
          <p:nvPr/>
        </p:nvSpPr>
        <p:spPr>
          <a:xfrm>
            <a:off x="1914525" y="2049463"/>
            <a:ext cx="1065213"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1</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52" name="文本框 66"/>
          <p:cNvSpPr txBox="1"/>
          <p:nvPr/>
        </p:nvSpPr>
        <p:spPr>
          <a:xfrm>
            <a:off x="3052763" y="2049463"/>
            <a:ext cx="4614862" cy="646112"/>
          </a:xfrm>
          <a:prstGeom prst="rect">
            <a:avLst/>
          </a:prstGeom>
          <a:noFill/>
          <a:ln w="9525">
            <a:noFill/>
          </a:ln>
        </p:spPr>
        <p:txBody>
          <a:bodyPr>
            <a:spAutoFit/>
          </a:bodyPr>
          <a:lstStyle/>
          <a:p>
            <a:pPr eaLnBrk="1" hangingPunct="1"/>
            <a:r>
              <a:rPr lang="en-US" altLang="zh-CN" dirty="0">
                <a:solidFill>
                  <a:schemeClr val="bg1"/>
                </a:solidFill>
                <a:latin typeface="Segoe UI Semilight" panose="020B0402040204020203" pitchFamily="34" charset="0"/>
              </a:rPr>
              <a:t>Click here to add your text or copy your text and paste it here</a:t>
            </a:r>
            <a:endParaRPr lang="zh-CN" altLang="en-US" dirty="0">
              <a:solidFill>
                <a:schemeClr val="bg1"/>
              </a:solidFill>
              <a:latin typeface="Segoe UI Semilight" panose="020B0402040204020203" pitchFamily="34" charset="0"/>
            </a:endParaRPr>
          </a:p>
        </p:txBody>
      </p:sp>
      <p:sp>
        <p:nvSpPr>
          <p:cNvPr id="68" name="圆角矩形 67"/>
          <p:cNvSpPr/>
          <p:nvPr/>
        </p:nvSpPr>
        <p:spPr>
          <a:xfrm>
            <a:off x="2582863" y="3068638"/>
            <a:ext cx="6140450" cy="8302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9" name="文本框 68"/>
          <p:cNvSpPr txBox="1"/>
          <p:nvPr/>
        </p:nvSpPr>
        <p:spPr>
          <a:xfrm>
            <a:off x="2800350" y="3165475"/>
            <a:ext cx="1066800"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2</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55" name="文本框 69"/>
          <p:cNvSpPr txBox="1"/>
          <p:nvPr/>
        </p:nvSpPr>
        <p:spPr>
          <a:xfrm>
            <a:off x="3938588" y="3165475"/>
            <a:ext cx="4616450" cy="646113"/>
          </a:xfrm>
          <a:prstGeom prst="rect">
            <a:avLst/>
          </a:prstGeom>
          <a:noFill/>
          <a:ln w="9525">
            <a:noFill/>
          </a:ln>
        </p:spPr>
        <p:txBody>
          <a:bodyPr>
            <a:spAutoFit/>
          </a:bodyPr>
          <a:lstStyle/>
          <a:p>
            <a:pPr eaLnBrk="1" hangingPunct="1"/>
            <a:r>
              <a:rPr lang="en-US" altLang="zh-CN" dirty="0">
                <a:solidFill>
                  <a:schemeClr val="bg1"/>
                </a:solidFill>
                <a:latin typeface="Segoe UI Semilight" panose="020B0402040204020203" pitchFamily="34" charset="0"/>
              </a:rPr>
              <a:t>Click here to add your text or copy your text and paste it here</a:t>
            </a:r>
            <a:endParaRPr lang="zh-CN" altLang="en-US" dirty="0">
              <a:solidFill>
                <a:schemeClr val="bg1"/>
              </a:solidFill>
              <a:latin typeface="Segoe UI Semilight" panose="020B0402040204020203" pitchFamily="34" charset="0"/>
            </a:endParaRPr>
          </a:p>
        </p:txBody>
      </p:sp>
      <p:sp>
        <p:nvSpPr>
          <p:cNvPr id="71" name="圆角矩形 70"/>
          <p:cNvSpPr/>
          <p:nvPr/>
        </p:nvSpPr>
        <p:spPr>
          <a:xfrm>
            <a:off x="3468688" y="4183063"/>
            <a:ext cx="6140450" cy="8318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 name="文本框 71"/>
          <p:cNvSpPr txBox="1"/>
          <p:nvPr/>
        </p:nvSpPr>
        <p:spPr>
          <a:xfrm>
            <a:off x="3687763" y="4281488"/>
            <a:ext cx="1065213"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3</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58" name="文本框 72"/>
          <p:cNvSpPr txBox="1"/>
          <p:nvPr/>
        </p:nvSpPr>
        <p:spPr>
          <a:xfrm>
            <a:off x="4826000" y="4281488"/>
            <a:ext cx="4614863" cy="646112"/>
          </a:xfrm>
          <a:prstGeom prst="rect">
            <a:avLst/>
          </a:prstGeom>
          <a:noFill/>
          <a:ln w="9525">
            <a:noFill/>
          </a:ln>
        </p:spPr>
        <p:txBody>
          <a:bodyPr>
            <a:spAutoFit/>
          </a:bodyPr>
          <a:lstStyle/>
          <a:p>
            <a:pPr eaLnBrk="1" hangingPunct="1"/>
            <a:r>
              <a:rPr lang="en-US" altLang="zh-CN" dirty="0">
                <a:solidFill>
                  <a:schemeClr val="bg1"/>
                </a:solidFill>
                <a:latin typeface="Segoe UI Semilight" panose="020B0402040204020203" pitchFamily="34" charset="0"/>
              </a:rPr>
              <a:t>Click here to add your text or copy your text and paste it here</a:t>
            </a:r>
            <a:endParaRPr lang="zh-CN" altLang="en-US" dirty="0">
              <a:solidFill>
                <a:schemeClr val="bg1"/>
              </a:solidFill>
              <a:latin typeface="Segoe UI Semilight" panose="020B0402040204020203" pitchFamily="34" charset="0"/>
            </a:endParaRPr>
          </a:p>
        </p:txBody>
      </p:sp>
      <p:sp>
        <p:nvSpPr>
          <p:cNvPr id="74" name="圆角矩形 73"/>
          <p:cNvSpPr/>
          <p:nvPr/>
        </p:nvSpPr>
        <p:spPr>
          <a:xfrm>
            <a:off x="4356100" y="5299075"/>
            <a:ext cx="6138863" cy="8318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5" name="文本框 74"/>
          <p:cNvSpPr txBox="1"/>
          <p:nvPr/>
        </p:nvSpPr>
        <p:spPr>
          <a:xfrm>
            <a:off x="4573588" y="5397500"/>
            <a:ext cx="1065213"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4</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61" name="文本框 75"/>
          <p:cNvSpPr txBox="1"/>
          <p:nvPr/>
        </p:nvSpPr>
        <p:spPr>
          <a:xfrm>
            <a:off x="5711825" y="5397500"/>
            <a:ext cx="4614863" cy="646113"/>
          </a:xfrm>
          <a:prstGeom prst="rect">
            <a:avLst/>
          </a:prstGeom>
          <a:noFill/>
          <a:ln w="9525">
            <a:noFill/>
          </a:ln>
        </p:spPr>
        <p:txBody>
          <a:bodyPr>
            <a:spAutoFit/>
          </a:bodyPr>
          <a:lstStyle/>
          <a:p>
            <a:pPr eaLnBrk="1" hangingPunct="1"/>
            <a:r>
              <a:rPr lang="en-US" altLang="zh-CN" dirty="0">
                <a:solidFill>
                  <a:schemeClr val="bg1"/>
                </a:solidFill>
                <a:latin typeface="Segoe UI Semilight" panose="020B0402040204020203" pitchFamily="34" charset="0"/>
              </a:rPr>
              <a:t>Click here to add your text or copy your text and paste it here</a:t>
            </a:r>
            <a:endParaRPr lang="zh-CN" altLang="en-US" dirty="0">
              <a:solidFill>
                <a:schemeClr val="bg1"/>
              </a:solidFill>
              <a:latin typeface="Segoe UI Semilight" panose="020B04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1" name="矩形 29"/>
          <p:cNvSpPr/>
          <p:nvPr/>
        </p:nvSpPr>
        <p:spPr>
          <a:xfrm>
            <a:off x="917575" y="604838"/>
            <a:ext cx="3021013" cy="400050"/>
          </a:xfrm>
          <a:prstGeom prst="rect">
            <a:avLst/>
          </a:prstGeom>
          <a:noFill/>
          <a:ln w="9525">
            <a:noFill/>
          </a:ln>
        </p:spPr>
        <p:txBody>
          <a:bodyPr wrap="none">
            <a:spAutoFit/>
          </a:bodyPr>
          <a:lstStyle/>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31" name="直角三角形 30"/>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2" name="直角三角形 31"/>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4" name="文本框 33"/>
          <p:cNvSpPr txBox="1"/>
          <p:nvPr/>
        </p:nvSpPr>
        <p:spPr>
          <a:xfrm>
            <a:off x="8534400" y="2239963"/>
            <a:ext cx="2452688" cy="523875"/>
          </a:xfrm>
          <a:prstGeom prst="rect">
            <a:avLst/>
          </a:prstGeom>
          <a:noFill/>
          <a:ln w="9525">
            <a:noFill/>
          </a:ln>
        </p:spPr>
        <p:txBody>
          <a:bodyPr>
            <a:spAutoFit/>
          </a:bodyPr>
          <a:lstStyle/>
          <a:p>
            <a:pPr defTabSz="913130" eaLnBrk="1" hangingPunct="1"/>
            <a:r>
              <a:rPr lang="en-US" altLang="zh-CN" sz="2800" dirty="0">
                <a:solidFill>
                  <a:srgbClr val="DAB865"/>
                </a:solidFill>
                <a:latin typeface="Calibri" panose="020F0502020204030204" pitchFamily="34" charset="0"/>
              </a:rPr>
              <a:t>Add the title</a:t>
            </a:r>
            <a:endParaRPr lang="zh-CN" altLang="en-US" sz="2800" dirty="0">
              <a:solidFill>
                <a:srgbClr val="DAB865"/>
              </a:solidFill>
              <a:latin typeface="Calibri" panose="020F0502020204030204" pitchFamily="34" charset="0"/>
            </a:endParaRPr>
          </a:p>
        </p:txBody>
      </p:sp>
      <p:sp>
        <p:nvSpPr>
          <p:cNvPr id="7175" name="文本框 34"/>
          <p:cNvSpPr txBox="1"/>
          <p:nvPr/>
        </p:nvSpPr>
        <p:spPr>
          <a:xfrm>
            <a:off x="8548688" y="3119438"/>
            <a:ext cx="3005137" cy="708025"/>
          </a:xfrm>
          <a:prstGeom prst="rect">
            <a:avLst/>
          </a:prstGeom>
          <a:noFill/>
          <a:ln w="9525">
            <a:noFill/>
          </a:ln>
        </p:spPr>
        <p:txBody>
          <a:bodyPr>
            <a:spAutoFit/>
          </a:bodyPr>
          <a:lstStyle/>
          <a:p>
            <a:pPr defTabSz="913130" eaLnBrk="1" hangingPunct="1"/>
            <a:r>
              <a:rPr lang="en-US" altLang="zh-CN" sz="2000" dirty="0">
                <a:solidFill>
                  <a:srgbClr val="DAB865"/>
                </a:solidFill>
                <a:latin typeface="Calibri" panose="020F0502020204030204" pitchFamily="34" charset="0"/>
              </a:rPr>
              <a:t>you can add anything you want</a:t>
            </a:r>
            <a:endParaRPr lang="zh-CN" altLang="en-US" sz="2000" dirty="0">
              <a:solidFill>
                <a:srgbClr val="DAB865"/>
              </a:solidFill>
              <a:latin typeface="Calibri" panose="020F0502020204030204" pitchFamily="34" charset="0"/>
            </a:endParaRPr>
          </a:p>
        </p:txBody>
      </p:sp>
      <p:sp>
        <p:nvSpPr>
          <p:cNvPr id="7176" name="文本框 35"/>
          <p:cNvSpPr txBox="1"/>
          <p:nvPr/>
        </p:nvSpPr>
        <p:spPr>
          <a:xfrm>
            <a:off x="8534400" y="3876675"/>
            <a:ext cx="3005138" cy="708025"/>
          </a:xfrm>
          <a:prstGeom prst="rect">
            <a:avLst/>
          </a:prstGeom>
          <a:noFill/>
          <a:ln w="9525">
            <a:noFill/>
          </a:ln>
        </p:spPr>
        <p:txBody>
          <a:bodyPr>
            <a:spAutoFit/>
          </a:bodyPr>
          <a:lstStyle/>
          <a:p>
            <a:pPr defTabSz="913130" eaLnBrk="1" hangingPunct="1"/>
            <a:r>
              <a:rPr lang="en-US" altLang="zh-CN" sz="2000" dirty="0">
                <a:solidFill>
                  <a:srgbClr val="DAB865"/>
                </a:solidFill>
                <a:latin typeface="Calibri" panose="020F0502020204030204" pitchFamily="34" charset="0"/>
              </a:rPr>
              <a:t>you can add anything you want</a:t>
            </a:r>
            <a:endParaRPr lang="zh-CN" altLang="en-US" sz="2000" dirty="0">
              <a:solidFill>
                <a:srgbClr val="DAB865"/>
              </a:solidFill>
              <a:latin typeface="Calibri" panose="020F0502020204030204" pitchFamily="34" charset="0"/>
            </a:endParaRPr>
          </a:p>
        </p:txBody>
      </p:sp>
      <p:sp>
        <p:nvSpPr>
          <p:cNvPr id="7177" name="文本框 36"/>
          <p:cNvSpPr txBox="1"/>
          <p:nvPr/>
        </p:nvSpPr>
        <p:spPr>
          <a:xfrm>
            <a:off x="8534400" y="4633913"/>
            <a:ext cx="3005138" cy="708025"/>
          </a:xfrm>
          <a:prstGeom prst="rect">
            <a:avLst/>
          </a:prstGeom>
          <a:noFill/>
          <a:ln w="9525">
            <a:noFill/>
          </a:ln>
        </p:spPr>
        <p:txBody>
          <a:bodyPr>
            <a:spAutoFit/>
          </a:bodyPr>
          <a:lstStyle/>
          <a:p>
            <a:pPr defTabSz="913130" eaLnBrk="1" hangingPunct="1"/>
            <a:r>
              <a:rPr lang="en-US" altLang="zh-CN" sz="2000" dirty="0">
                <a:solidFill>
                  <a:srgbClr val="DAB865"/>
                </a:solidFill>
                <a:latin typeface="Calibri" panose="020F0502020204030204" pitchFamily="34" charset="0"/>
              </a:rPr>
              <a:t>you can add anything you want</a:t>
            </a:r>
            <a:endParaRPr lang="zh-CN" altLang="en-US" sz="2000" dirty="0">
              <a:solidFill>
                <a:srgbClr val="DAB865"/>
              </a:solidFill>
              <a:latin typeface="Calibri" panose="020F0502020204030204" pitchFamily="34" charset="0"/>
            </a:endParaRPr>
          </a:p>
        </p:txBody>
      </p:sp>
      <p:sp>
        <p:nvSpPr>
          <p:cNvPr id="7178" name="文本框 37"/>
          <p:cNvSpPr txBox="1"/>
          <p:nvPr/>
        </p:nvSpPr>
        <p:spPr>
          <a:xfrm>
            <a:off x="1563688" y="4584700"/>
            <a:ext cx="2452687" cy="522288"/>
          </a:xfrm>
          <a:prstGeom prst="rect">
            <a:avLst/>
          </a:prstGeom>
          <a:noFill/>
          <a:ln w="9525">
            <a:noFill/>
          </a:ln>
        </p:spPr>
        <p:txBody>
          <a:bodyPr>
            <a:spAutoFit/>
          </a:bodyPr>
          <a:lstStyle/>
          <a:p>
            <a:pPr defTabSz="913130" eaLnBrk="1" hangingPunct="1"/>
            <a:r>
              <a:rPr lang="en-US" altLang="zh-CN" sz="2800" dirty="0">
                <a:solidFill>
                  <a:schemeClr val="bg1"/>
                </a:solidFill>
                <a:latin typeface="Calibri" panose="020F0502020204030204" pitchFamily="34" charset="0"/>
              </a:rPr>
              <a:t>Add the title</a:t>
            </a:r>
            <a:endParaRPr lang="zh-CN" altLang="en-US" sz="2800" dirty="0">
              <a:solidFill>
                <a:schemeClr val="bg1"/>
              </a:solidFill>
              <a:latin typeface="Calibri" panose="020F0502020204030204" pitchFamily="34" charset="0"/>
            </a:endParaRPr>
          </a:p>
        </p:txBody>
      </p:sp>
      <p:sp>
        <p:nvSpPr>
          <p:cNvPr id="7179" name="文本框 38"/>
          <p:cNvSpPr txBox="1"/>
          <p:nvPr/>
        </p:nvSpPr>
        <p:spPr>
          <a:xfrm>
            <a:off x="1563688" y="2097088"/>
            <a:ext cx="3006725" cy="646112"/>
          </a:xfrm>
          <a:prstGeom prst="rect">
            <a:avLst/>
          </a:prstGeom>
          <a:noFill/>
          <a:ln w="9525">
            <a:noFill/>
          </a:ln>
        </p:spPr>
        <p:txBody>
          <a:bodyPr>
            <a:spAutoFit/>
          </a:bodyPr>
          <a:lstStyle/>
          <a:p>
            <a:pPr defTabSz="913130" eaLnBrk="1" hangingPunct="1"/>
            <a:r>
              <a:rPr lang="en-US" altLang="zh-CN" dirty="0">
                <a:solidFill>
                  <a:schemeClr val="bg1"/>
                </a:solidFill>
                <a:latin typeface="Calibri" panose="020F0502020204030204" pitchFamily="34" charset="0"/>
              </a:rPr>
              <a:t>you can add anything you want</a:t>
            </a:r>
            <a:endParaRPr lang="zh-CN" altLang="en-US" dirty="0">
              <a:solidFill>
                <a:schemeClr val="bg1"/>
              </a:solidFill>
              <a:latin typeface="Calibri" panose="020F0502020204030204" pitchFamily="34" charset="0"/>
            </a:endParaRPr>
          </a:p>
        </p:txBody>
      </p:sp>
      <p:sp>
        <p:nvSpPr>
          <p:cNvPr id="7180" name="文本框 39"/>
          <p:cNvSpPr txBox="1"/>
          <p:nvPr/>
        </p:nvSpPr>
        <p:spPr>
          <a:xfrm>
            <a:off x="1563688" y="2855913"/>
            <a:ext cx="3006725" cy="646112"/>
          </a:xfrm>
          <a:prstGeom prst="rect">
            <a:avLst/>
          </a:prstGeom>
          <a:noFill/>
          <a:ln w="9525">
            <a:noFill/>
          </a:ln>
        </p:spPr>
        <p:txBody>
          <a:bodyPr>
            <a:spAutoFit/>
          </a:bodyPr>
          <a:lstStyle/>
          <a:p>
            <a:pPr defTabSz="913130" eaLnBrk="1" hangingPunct="1"/>
            <a:r>
              <a:rPr lang="en-US" altLang="zh-CN" dirty="0">
                <a:solidFill>
                  <a:schemeClr val="bg1"/>
                </a:solidFill>
                <a:latin typeface="Calibri" panose="020F0502020204030204" pitchFamily="34" charset="0"/>
              </a:rPr>
              <a:t>you can add anything you want</a:t>
            </a:r>
            <a:endParaRPr lang="zh-CN" altLang="en-US" dirty="0">
              <a:solidFill>
                <a:schemeClr val="bg1"/>
              </a:solidFill>
              <a:latin typeface="Calibri" panose="020F0502020204030204" pitchFamily="34" charset="0"/>
            </a:endParaRPr>
          </a:p>
        </p:txBody>
      </p:sp>
      <p:sp>
        <p:nvSpPr>
          <p:cNvPr id="7181" name="文本框 40"/>
          <p:cNvSpPr txBox="1"/>
          <p:nvPr/>
        </p:nvSpPr>
        <p:spPr>
          <a:xfrm>
            <a:off x="1563688" y="3613150"/>
            <a:ext cx="3006725" cy="646113"/>
          </a:xfrm>
          <a:prstGeom prst="rect">
            <a:avLst/>
          </a:prstGeom>
          <a:noFill/>
          <a:ln w="9525">
            <a:noFill/>
          </a:ln>
        </p:spPr>
        <p:txBody>
          <a:bodyPr>
            <a:spAutoFit/>
          </a:bodyPr>
          <a:lstStyle/>
          <a:p>
            <a:pPr defTabSz="913130" eaLnBrk="1" hangingPunct="1"/>
            <a:r>
              <a:rPr lang="en-US" altLang="zh-CN" dirty="0">
                <a:solidFill>
                  <a:schemeClr val="bg1"/>
                </a:solidFill>
                <a:latin typeface="Calibri" panose="020F0502020204030204" pitchFamily="34" charset="0"/>
              </a:rPr>
              <a:t>you can add anything you want</a:t>
            </a:r>
            <a:endParaRPr lang="zh-CN" altLang="en-US" dirty="0">
              <a:solidFill>
                <a:schemeClr val="bg1"/>
              </a:solidFill>
              <a:latin typeface="Calibri" panose="020F0502020204030204" pitchFamily="34" charset="0"/>
            </a:endParaRPr>
          </a:p>
        </p:txBody>
      </p:sp>
      <p:sp>
        <p:nvSpPr>
          <p:cNvPr id="24" name="矩形 23"/>
          <p:cNvSpPr/>
          <p:nvPr/>
        </p:nvSpPr>
        <p:spPr bwMode="auto">
          <a:xfrm>
            <a:off x="4638675" y="2255838"/>
            <a:ext cx="2733675" cy="2732088"/>
          </a:xfrm>
          <a:prstGeom prst="rect">
            <a:avLst/>
          </a:prstGeom>
          <a:noFill/>
          <a:ln>
            <a:solidFill>
              <a:srgbClr val="DAB8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 name="组合 16"/>
          <p:cNvGrpSpPr/>
          <p:nvPr/>
        </p:nvGrpSpPr>
        <p:grpSpPr>
          <a:xfrm>
            <a:off x="5076031" y="2651113"/>
            <a:ext cx="1858962" cy="1924074"/>
            <a:chOff x="8116888" y="4364038"/>
            <a:chExt cx="1314450" cy="1360488"/>
          </a:xfrm>
          <a:solidFill>
            <a:schemeClr val="bg1"/>
          </a:solidFill>
        </p:grpSpPr>
        <p:sp>
          <p:nvSpPr>
            <p:cNvPr id="18" name="Freeform 21"/>
            <p:cNvSpPr/>
            <p:nvPr/>
          </p:nvSpPr>
          <p:spPr bwMode="auto">
            <a:xfrm>
              <a:off x="8451851" y="4691063"/>
              <a:ext cx="652463" cy="728663"/>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9" name="Freeform 22"/>
            <p:cNvSpPr/>
            <p:nvPr/>
          </p:nvSpPr>
          <p:spPr bwMode="auto">
            <a:xfrm>
              <a:off x="8628063" y="5454650"/>
              <a:ext cx="300038" cy="5238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Freeform 23"/>
            <p:cNvSpPr/>
            <p:nvPr/>
          </p:nvSpPr>
          <p:spPr bwMode="auto">
            <a:xfrm>
              <a:off x="8628063" y="5524500"/>
              <a:ext cx="300038" cy="53975"/>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Freeform 24"/>
            <p:cNvSpPr/>
            <p:nvPr/>
          </p:nvSpPr>
          <p:spPr bwMode="auto">
            <a:xfrm>
              <a:off x="8661401" y="5595938"/>
              <a:ext cx="228600" cy="53975"/>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2" name="Freeform 25"/>
            <p:cNvSpPr/>
            <p:nvPr/>
          </p:nvSpPr>
          <p:spPr bwMode="auto">
            <a:xfrm>
              <a:off x="8713788" y="5672138"/>
              <a:ext cx="120650" cy="5238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3" name="Freeform 26"/>
            <p:cNvSpPr/>
            <p:nvPr/>
          </p:nvSpPr>
          <p:spPr bwMode="auto">
            <a:xfrm>
              <a:off x="8740776" y="4364038"/>
              <a:ext cx="71438" cy="26670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Freeform 27"/>
            <p:cNvSpPr/>
            <p:nvPr/>
          </p:nvSpPr>
          <p:spPr bwMode="auto">
            <a:xfrm>
              <a:off x="8281988" y="4556125"/>
              <a:ext cx="217488" cy="217488"/>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7" name="Freeform 28"/>
            <p:cNvSpPr/>
            <p:nvPr/>
          </p:nvSpPr>
          <p:spPr bwMode="auto">
            <a:xfrm>
              <a:off x="9059863" y="4556125"/>
              <a:ext cx="217488" cy="217488"/>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8" name="Freeform 29"/>
            <p:cNvSpPr/>
            <p:nvPr/>
          </p:nvSpPr>
          <p:spPr bwMode="auto">
            <a:xfrm>
              <a:off x="9164638" y="5021263"/>
              <a:ext cx="266700" cy="68263"/>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30"/>
            <p:cNvSpPr/>
            <p:nvPr/>
          </p:nvSpPr>
          <p:spPr bwMode="auto">
            <a:xfrm>
              <a:off x="8116888" y="5021263"/>
              <a:ext cx="266700" cy="68263"/>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Freeform 31"/>
            <p:cNvSpPr/>
            <p:nvPr/>
          </p:nvSpPr>
          <p:spPr bwMode="auto">
            <a:xfrm>
              <a:off x="9013826" y="5281613"/>
              <a:ext cx="211138" cy="220663"/>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32"/>
            <p:cNvSpPr/>
            <p:nvPr/>
          </p:nvSpPr>
          <p:spPr bwMode="auto">
            <a:xfrm>
              <a:off x="8320088" y="5281613"/>
              <a:ext cx="214313" cy="220663"/>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5503863" y="0"/>
            <a:ext cx="6688138" cy="6858000"/>
          </a:xfrm>
          <a:custGeom>
            <a:avLst/>
            <a:gdLst>
              <a:gd name="connsiteX0" fmla="*/ 2766874 w 7234056"/>
              <a:gd name="connsiteY0" fmla="*/ 0 h 6859199"/>
              <a:gd name="connsiteX1" fmla="*/ 6154056 w 7234056"/>
              <a:gd name="connsiteY1" fmla="*/ 0 h 6859199"/>
              <a:gd name="connsiteX2" fmla="*/ 6154056 w 7234056"/>
              <a:gd name="connsiteY2" fmla="*/ 1199 h 6859199"/>
              <a:gd name="connsiteX3" fmla="*/ 7234056 w 7234056"/>
              <a:gd name="connsiteY3" fmla="*/ 1199 h 6859199"/>
              <a:gd name="connsiteX4" fmla="*/ 7234056 w 7234056"/>
              <a:gd name="connsiteY4" fmla="*/ 6859199 h 6859199"/>
              <a:gd name="connsiteX5" fmla="*/ 6154056 w 7234056"/>
              <a:gd name="connsiteY5" fmla="*/ 6859199 h 6859199"/>
              <a:gd name="connsiteX6" fmla="*/ 6154056 w 7234056"/>
              <a:gd name="connsiteY6" fmla="*/ 6858000 h 6859199"/>
              <a:gd name="connsiteX7" fmla="*/ 2766874 w 7234056"/>
              <a:gd name="connsiteY7" fmla="*/ 6858000 h 6859199"/>
              <a:gd name="connsiteX8" fmla="*/ 0 w 7234056"/>
              <a:gd name="connsiteY8" fmla="*/ 3429000 h 685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4056" h="6859199">
                <a:moveTo>
                  <a:pt x="2766874" y="0"/>
                </a:moveTo>
                <a:lnTo>
                  <a:pt x="6154056" y="0"/>
                </a:lnTo>
                <a:lnTo>
                  <a:pt x="6154056" y="1199"/>
                </a:lnTo>
                <a:lnTo>
                  <a:pt x="7234056" y="1199"/>
                </a:lnTo>
                <a:lnTo>
                  <a:pt x="7234056" y="6859199"/>
                </a:lnTo>
                <a:lnTo>
                  <a:pt x="6154056" y="6859199"/>
                </a:lnTo>
                <a:lnTo>
                  <a:pt x="6154056" y="6858000"/>
                </a:lnTo>
                <a:lnTo>
                  <a:pt x="2766874" y="6858000"/>
                </a:lnTo>
                <a:lnTo>
                  <a:pt x="0" y="3429000"/>
                </a:lnTo>
                <a:close/>
              </a:path>
            </a:pathLst>
          </a:custGeom>
          <a:gradFill>
            <a:gsLst>
              <a:gs pos="0">
                <a:schemeClr val="tx1"/>
              </a:gs>
              <a:gs pos="100000">
                <a:schemeClr val="tx1">
                  <a:lumMod val="80000"/>
                  <a:lumOff val="20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三角条"/>
          <p:cNvSpPr/>
          <p:nvPr/>
        </p:nvSpPr>
        <p:spPr>
          <a:xfrm rot="16200000">
            <a:off x="3598863" y="2081213"/>
            <a:ext cx="6858000" cy="2695575"/>
          </a:xfrm>
          <a:custGeom>
            <a:avLst/>
            <a:gdLst>
              <a:gd name="connsiteX0" fmla="*/ 8829675 w 8829675"/>
              <a:gd name="connsiteY0" fmla="*/ 3562351 h 3562351"/>
              <a:gd name="connsiteX1" fmla="*/ 8397973 w 8829675"/>
              <a:gd name="connsiteY1" fmla="*/ 3562351 h 3562351"/>
              <a:gd name="connsiteX2" fmla="*/ 4414838 w 8829675"/>
              <a:gd name="connsiteY2" fmla="*/ 348343 h 3562351"/>
              <a:gd name="connsiteX3" fmla="*/ 431702 w 8829675"/>
              <a:gd name="connsiteY3" fmla="*/ 3562351 h 3562351"/>
              <a:gd name="connsiteX4" fmla="*/ 0 w 8829675"/>
              <a:gd name="connsiteY4" fmla="*/ 3562351 h 3562351"/>
              <a:gd name="connsiteX5" fmla="*/ 4414838 w 8829675"/>
              <a:gd name="connsiteY5" fmla="*/ 0 h 356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9675" h="3562351">
                <a:moveTo>
                  <a:pt x="8829675" y="3562351"/>
                </a:moveTo>
                <a:lnTo>
                  <a:pt x="8397973" y="3562351"/>
                </a:lnTo>
                <a:lnTo>
                  <a:pt x="4414838" y="348343"/>
                </a:lnTo>
                <a:lnTo>
                  <a:pt x="431702" y="3562351"/>
                </a:lnTo>
                <a:lnTo>
                  <a:pt x="0" y="3562351"/>
                </a:lnTo>
                <a:lnTo>
                  <a:pt x="4414838" y="0"/>
                </a:lnTo>
                <a:close/>
              </a:path>
            </a:pathLst>
          </a:custGeom>
          <a:solidFill>
            <a:srgbClr val="D8B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图片"/>
          <p:cNvSpPr/>
          <p:nvPr/>
        </p:nvSpPr>
        <p:spPr>
          <a:xfrm>
            <a:off x="-377825" y="0"/>
            <a:ext cx="8513763" cy="6858000"/>
          </a:xfrm>
          <a:custGeom>
            <a:avLst/>
            <a:gdLst>
              <a:gd name="connsiteX0" fmla="*/ 0 w 8514531"/>
              <a:gd name="connsiteY0" fmla="*/ 0 h 6858000"/>
              <a:gd name="connsiteX1" fmla="*/ 8514531 w 8514531"/>
              <a:gd name="connsiteY1" fmla="*/ 0 h 6858000"/>
              <a:gd name="connsiteX2" fmla="*/ 5747657 w 8514531"/>
              <a:gd name="connsiteY2" fmla="*/ 3429001 h 6858000"/>
              <a:gd name="connsiteX3" fmla="*/ 8514529 w 8514531"/>
              <a:gd name="connsiteY3" fmla="*/ 6858000 h 6858000"/>
              <a:gd name="connsiteX4" fmla="*/ 0 w 85145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4531" h="6858000">
                <a:moveTo>
                  <a:pt x="0" y="0"/>
                </a:moveTo>
                <a:lnTo>
                  <a:pt x="8514531" y="0"/>
                </a:lnTo>
                <a:lnTo>
                  <a:pt x="5747657" y="3429001"/>
                </a:lnTo>
                <a:lnTo>
                  <a:pt x="8514529" y="6858000"/>
                </a:lnTo>
                <a:lnTo>
                  <a:pt x="0" y="6858000"/>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7" name="文本框 1"/>
          <p:cNvSpPr txBox="1"/>
          <p:nvPr/>
        </p:nvSpPr>
        <p:spPr>
          <a:xfrm>
            <a:off x="8312150" y="1524000"/>
            <a:ext cx="3454400" cy="4523105"/>
          </a:xfrm>
          <a:prstGeom prst="rect">
            <a:avLst/>
          </a:prstGeom>
          <a:noFill/>
          <a:ln w="9525">
            <a:noFill/>
          </a:ln>
        </p:spPr>
        <p:txBody>
          <a:bodyPr>
            <a:spAutoFit/>
          </a:bodyPr>
          <a:lstStyle/>
          <a:p>
            <a:pPr eaLnBrk="1" hangingPunct="1"/>
            <a:r>
              <a:rPr lang="en-US" altLang="zh-HK" dirty="0">
                <a:solidFill>
                  <a:schemeClr val="bg1"/>
                </a:solidFill>
                <a:latin typeface="Microsoft YaHei" panose="020B0503020204020204" pitchFamily="34" charset="-122"/>
                <a:ea typeface="Microsoft YaHei" panose="020B0503020204020204" pitchFamily="34" charset="-122"/>
              </a:rPr>
              <a:t>It was the best of times, it was the worst of times; it was the age of wisdom, it was the age of foolishness It was the best of times, it was the worst of times; it was the age of wisdom, it was the age of foolishnessIt was the best of times, it was the worst of times; it was the age of wisdom, it was the age of foolishness It was the best of times, it was the worst of times; it was the age of wisdom, it was the age of foolishness</a:t>
            </a:r>
            <a:endParaRPr lang="zh-CN" altLang="en-US" dirty="0">
              <a:solidFill>
                <a:schemeClr val="bg1"/>
              </a:solidFill>
              <a:latin typeface="Calibri" panose="020F050202020403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19" name="矩形 32"/>
          <p:cNvSpPr/>
          <p:nvPr/>
        </p:nvSpPr>
        <p:spPr>
          <a:xfrm>
            <a:off x="917575" y="604838"/>
            <a:ext cx="3021013" cy="400050"/>
          </a:xfrm>
          <a:prstGeom prst="rect">
            <a:avLst/>
          </a:prstGeom>
          <a:noFill/>
          <a:ln w="9525">
            <a:noFill/>
          </a:ln>
        </p:spPr>
        <p:txBody>
          <a:bodyPr wrap="none">
            <a:spAutoFit/>
          </a:bodyPr>
          <a:lstStyle/>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34" name="直角三角形 33"/>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5" name="直角三角形 34"/>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2" name="组合 35"/>
          <p:cNvGrpSpPr/>
          <p:nvPr/>
        </p:nvGrpSpPr>
        <p:grpSpPr bwMode="auto">
          <a:xfrm>
            <a:off x="1604963" y="2243138"/>
            <a:ext cx="8982075" cy="1441450"/>
            <a:chOff x="1608815" y="1750820"/>
            <a:chExt cx="6737471" cy="1080870"/>
          </a:xfrm>
          <a:noFill/>
        </p:grpSpPr>
        <p:sp>
          <p:nvSpPr>
            <p:cNvPr id="37" name="菱形 36"/>
            <p:cNvSpPr/>
            <p:nvPr/>
          </p:nvSpPr>
          <p:spPr>
            <a:xfrm>
              <a:off x="1608815" y="1750820"/>
              <a:ext cx="822833"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38" name="菱形 37"/>
            <p:cNvSpPr/>
            <p:nvPr/>
          </p:nvSpPr>
          <p:spPr>
            <a:xfrm>
              <a:off x="1608815" y="2007943"/>
              <a:ext cx="822833"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39" name="菱形 38"/>
            <p:cNvSpPr/>
            <p:nvPr/>
          </p:nvSpPr>
          <p:spPr>
            <a:xfrm>
              <a:off x="3580758" y="1750820"/>
              <a:ext cx="822833"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40" name="菱形 39"/>
            <p:cNvSpPr/>
            <p:nvPr/>
          </p:nvSpPr>
          <p:spPr>
            <a:xfrm>
              <a:off x="3580758" y="2007943"/>
              <a:ext cx="822833"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41" name="菱形 40"/>
            <p:cNvSpPr/>
            <p:nvPr/>
          </p:nvSpPr>
          <p:spPr>
            <a:xfrm>
              <a:off x="5551509" y="1750820"/>
              <a:ext cx="822834"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42" name="菱形 41"/>
            <p:cNvSpPr/>
            <p:nvPr/>
          </p:nvSpPr>
          <p:spPr>
            <a:xfrm>
              <a:off x="5551509" y="2007943"/>
              <a:ext cx="822834"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43" name="菱形 42"/>
            <p:cNvSpPr/>
            <p:nvPr/>
          </p:nvSpPr>
          <p:spPr>
            <a:xfrm>
              <a:off x="7523452" y="1750820"/>
              <a:ext cx="822834"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44" name="菱形 43"/>
            <p:cNvSpPr/>
            <p:nvPr/>
          </p:nvSpPr>
          <p:spPr>
            <a:xfrm>
              <a:off x="7523452" y="2007943"/>
              <a:ext cx="822834"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grpSp>
      <p:sp>
        <p:nvSpPr>
          <p:cNvPr id="9223" name="文本框 44"/>
          <p:cNvSpPr txBox="1"/>
          <p:nvPr/>
        </p:nvSpPr>
        <p:spPr>
          <a:xfrm>
            <a:off x="1768475" y="2671763"/>
            <a:ext cx="768350" cy="584200"/>
          </a:xfrm>
          <a:prstGeom prst="rect">
            <a:avLst/>
          </a:prstGeom>
          <a:noFill/>
          <a:ln w="9525">
            <a:noFill/>
          </a:ln>
        </p:spPr>
        <p:txBody>
          <a:bodyPr>
            <a:spAutoFit/>
          </a:bodyPr>
          <a:lstStyle/>
          <a:p>
            <a:pPr algn="ctr" defTabSz="913130" eaLnBrk="1" hangingPunct="1"/>
            <a:r>
              <a:rPr lang="en-US" altLang="zh-CN" sz="3200" dirty="0">
                <a:solidFill>
                  <a:srgbClr val="FFFFFF"/>
                </a:solidFill>
                <a:latin typeface="Calibri" panose="020F0502020204030204" pitchFamily="34" charset="0"/>
              </a:rPr>
              <a:t>01</a:t>
            </a:r>
            <a:endParaRPr lang="zh-CN" altLang="en-US" sz="3200" dirty="0">
              <a:solidFill>
                <a:srgbClr val="FFFFFF"/>
              </a:solidFill>
              <a:latin typeface="Calibri" panose="020F0502020204030204" pitchFamily="34" charset="0"/>
            </a:endParaRPr>
          </a:p>
        </p:txBody>
      </p:sp>
      <p:sp>
        <p:nvSpPr>
          <p:cNvPr id="9224" name="文本框 45"/>
          <p:cNvSpPr txBox="1"/>
          <p:nvPr/>
        </p:nvSpPr>
        <p:spPr>
          <a:xfrm>
            <a:off x="4397375" y="2671763"/>
            <a:ext cx="768350" cy="584200"/>
          </a:xfrm>
          <a:prstGeom prst="rect">
            <a:avLst/>
          </a:prstGeom>
          <a:noFill/>
          <a:ln w="9525">
            <a:noFill/>
          </a:ln>
        </p:spPr>
        <p:txBody>
          <a:bodyPr>
            <a:spAutoFit/>
          </a:bodyPr>
          <a:lstStyle/>
          <a:p>
            <a:pPr algn="ctr" defTabSz="913130" eaLnBrk="1" hangingPunct="1"/>
            <a:r>
              <a:rPr lang="en-US" altLang="zh-CN" sz="3200" dirty="0">
                <a:solidFill>
                  <a:srgbClr val="FFFFFF"/>
                </a:solidFill>
                <a:latin typeface="Calibri" panose="020F0502020204030204" pitchFamily="34" charset="0"/>
              </a:rPr>
              <a:t>01</a:t>
            </a:r>
            <a:endParaRPr lang="zh-CN" altLang="en-US" sz="3200" dirty="0">
              <a:solidFill>
                <a:srgbClr val="FFFFFF"/>
              </a:solidFill>
              <a:latin typeface="Calibri" panose="020F0502020204030204" pitchFamily="34" charset="0"/>
            </a:endParaRPr>
          </a:p>
        </p:txBody>
      </p:sp>
      <p:sp>
        <p:nvSpPr>
          <p:cNvPr id="9225" name="文本框 46"/>
          <p:cNvSpPr txBox="1"/>
          <p:nvPr/>
        </p:nvSpPr>
        <p:spPr>
          <a:xfrm>
            <a:off x="7026275" y="2671763"/>
            <a:ext cx="768350" cy="584200"/>
          </a:xfrm>
          <a:prstGeom prst="rect">
            <a:avLst/>
          </a:prstGeom>
          <a:noFill/>
          <a:ln w="9525">
            <a:noFill/>
          </a:ln>
        </p:spPr>
        <p:txBody>
          <a:bodyPr>
            <a:spAutoFit/>
          </a:bodyPr>
          <a:lstStyle/>
          <a:p>
            <a:pPr algn="ctr" defTabSz="913130" eaLnBrk="1" hangingPunct="1"/>
            <a:r>
              <a:rPr lang="en-US" altLang="zh-CN" sz="3200" dirty="0">
                <a:solidFill>
                  <a:srgbClr val="FFFFFF"/>
                </a:solidFill>
                <a:latin typeface="Calibri" panose="020F0502020204030204" pitchFamily="34" charset="0"/>
              </a:rPr>
              <a:t>01</a:t>
            </a:r>
            <a:endParaRPr lang="zh-CN" altLang="en-US" sz="3200" dirty="0">
              <a:solidFill>
                <a:srgbClr val="FFFFFF"/>
              </a:solidFill>
              <a:latin typeface="Calibri" panose="020F0502020204030204" pitchFamily="34" charset="0"/>
            </a:endParaRPr>
          </a:p>
        </p:txBody>
      </p:sp>
      <p:sp>
        <p:nvSpPr>
          <p:cNvPr id="9226" name="文本框 47"/>
          <p:cNvSpPr txBox="1"/>
          <p:nvPr/>
        </p:nvSpPr>
        <p:spPr>
          <a:xfrm>
            <a:off x="9655175" y="2671763"/>
            <a:ext cx="768350" cy="584200"/>
          </a:xfrm>
          <a:prstGeom prst="rect">
            <a:avLst/>
          </a:prstGeom>
          <a:noFill/>
          <a:ln w="9525">
            <a:noFill/>
          </a:ln>
        </p:spPr>
        <p:txBody>
          <a:bodyPr>
            <a:spAutoFit/>
          </a:bodyPr>
          <a:lstStyle/>
          <a:p>
            <a:pPr algn="ctr" defTabSz="913130" eaLnBrk="1" hangingPunct="1"/>
            <a:r>
              <a:rPr lang="en-US" altLang="zh-CN" sz="3200" dirty="0">
                <a:solidFill>
                  <a:srgbClr val="FFFFFF"/>
                </a:solidFill>
                <a:latin typeface="Calibri" panose="020F0502020204030204" pitchFamily="34" charset="0"/>
              </a:rPr>
              <a:t>01</a:t>
            </a:r>
            <a:endParaRPr lang="zh-CN" altLang="en-US" sz="3200" dirty="0">
              <a:solidFill>
                <a:srgbClr val="FFFFFF"/>
              </a:solidFill>
              <a:latin typeface="Calibri" panose="020F0502020204030204" pitchFamily="34" charset="0"/>
            </a:endParaRPr>
          </a:p>
        </p:txBody>
      </p:sp>
      <p:grpSp>
        <p:nvGrpSpPr>
          <p:cNvPr id="9227" name="组合 48"/>
          <p:cNvGrpSpPr/>
          <p:nvPr/>
        </p:nvGrpSpPr>
        <p:grpSpPr>
          <a:xfrm>
            <a:off x="925513" y="4027488"/>
            <a:ext cx="2681287" cy="2301220"/>
            <a:chOff x="694401" y="3089193"/>
            <a:chExt cx="2009811" cy="1726344"/>
          </a:xfrm>
        </p:grpSpPr>
        <p:sp>
          <p:nvSpPr>
            <p:cNvPr id="9237" name="文本框 49"/>
            <p:cNvSpPr txBox="1"/>
            <p:nvPr/>
          </p:nvSpPr>
          <p:spPr>
            <a:xfrm>
              <a:off x="694401" y="3089193"/>
              <a:ext cx="2009811" cy="277068"/>
            </a:xfrm>
            <a:prstGeom prst="rect">
              <a:avLst/>
            </a:prstGeom>
            <a:noFill/>
            <a:ln w="9525">
              <a:noFill/>
            </a:ln>
          </p:spPr>
          <p:txBody>
            <a:bodyPr>
              <a:spAutoFit/>
            </a:bodyPr>
            <a:lstStyle/>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Add your title here</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9238" name="文本框 50"/>
            <p:cNvSpPr txBox="1"/>
            <p:nvPr/>
          </p:nvSpPr>
          <p:spPr>
            <a:xfrm>
              <a:off x="694402" y="3500284"/>
              <a:ext cx="1738468" cy="1315253"/>
            </a:xfrm>
            <a:prstGeom prst="rect">
              <a:avLst/>
            </a:prstGeom>
            <a:noFill/>
            <a:ln w="9525">
              <a:noFill/>
            </a:ln>
          </p:spPr>
          <p:txBody>
            <a:bodyPr>
              <a:spAutoFit/>
            </a:bodyPr>
            <a:lstStyle/>
            <a:p>
              <a:pPr algn="just" defTabSz="913130" eaLnBrk="1" hangingPunct="1"/>
              <a:r>
                <a:rPr lang="en-US" altLang="zh-CN" dirty="0">
                  <a:solidFill>
                    <a:srgbClr val="FFFFFF"/>
                  </a:solidFill>
                  <a:latin typeface="Calibri" panose="020F0502020204030204" pitchFamily="34" charset="0"/>
                </a:rPr>
                <a:t>Maybe God wants you to meet many wrong people before you meet the right one, so when this happens, your will be thankful.</a:t>
              </a:r>
              <a:endParaRPr lang="zh-CN" altLang="en-US" dirty="0">
                <a:solidFill>
                  <a:srgbClr val="FFFFFF"/>
                </a:solidFill>
                <a:latin typeface="Calibri" panose="020F0502020204030204" pitchFamily="34" charset="0"/>
              </a:endParaRPr>
            </a:p>
          </p:txBody>
        </p:sp>
      </p:grpSp>
      <p:grpSp>
        <p:nvGrpSpPr>
          <p:cNvPr id="9228" name="组合 51"/>
          <p:cNvGrpSpPr/>
          <p:nvPr/>
        </p:nvGrpSpPr>
        <p:grpSpPr>
          <a:xfrm>
            <a:off x="3743325" y="4027488"/>
            <a:ext cx="2679700" cy="2301219"/>
            <a:chOff x="694402" y="3089194"/>
            <a:chExt cx="2009921" cy="1726342"/>
          </a:xfrm>
        </p:grpSpPr>
        <p:sp>
          <p:nvSpPr>
            <p:cNvPr id="9235" name="文本框 52"/>
            <p:cNvSpPr txBox="1"/>
            <p:nvPr/>
          </p:nvSpPr>
          <p:spPr>
            <a:xfrm>
              <a:off x="694402" y="3089194"/>
              <a:ext cx="2009921" cy="277068"/>
            </a:xfrm>
            <a:prstGeom prst="rect">
              <a:avLst/>
            </a:prstGeom>
            <a:noFill/>
            <a:ln w="9525">
              <a:noFill/>
            </a:ln>
          </p:spPr>
          <p:txBody>
            <a:bodyPr>
              <a:spAutoFit/>
            </a:bodyPr>
            <a:lstStyle/>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Add your title here</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9236" name="文本框 53"/>
            <p:cNvSpPr txBox="1"/>
            <p:nvPr/>
          </p:nvSpPr>
          <p:spPr>
            <a:xfrm>
              <a:off x="694402" y="3500284"/>
              <a:ext cx="1738468" cy="1315252"/>
            </a:xfrm>
            <a:prstGeom prst="rect">
              <a:avLst/>
            </a:prstGeom>
            <a:noFill/>
            <a:ln w="9525">
              <a:noFill/>
            </a:ln>
          </p:spPr>
          <p:txBody>
            <a:bodyPr>
              <a:spAutoFit/>
            </a:bodyPr>
            <a:lstStyle/>
            <a:p>
              <a:pPr algn="just" defTabSz="913130" eaLnBrk="1" hangingPunct="1"/>
              <a:r>
                <a:rPr lang="en-US" altLang="zh-CN" dirty="0">
                  <a:solidFill>
                    <a:srgbClr val="FFFFFF"/>
                  </a:solidFill>
                  <a:latin typeface="Calibri" panose="020F0502020204030204" pitchFamily="34" charset="0"/>
                </a:rPr>
                <a:t>Maybe God wants you to meet many wrong people before you meet the right one, so when this happens, your will be thankful.</a:t>
              </a:r>
              <a:endParaRPr lang="zh-CN" altLang="en-US" dirty="0">
                <a:solidFill>
                  <a:srgbClr val="FFFFFF"/>
                </a:solidFill>
                <a:latin typeface="Calibri" panose="020F0502020204030204" pitchFamily="34" charset="0"/>
              </a:endParaRPr>
            </a:p>
          </p:txBody>
        </p:sp>
      </p:grpSp>
      <p:grpSp>
        <p:nvGrpSpPr>
          <p:cNvPr id="9229" name="组合 54"/>
          <p:cNvGrpSpPr/>
          <p:nvPr/>
        </p:nvGrpSpPr>
        <p:grpSpPr>
          <a:xfrm>
            <a:off x="6559550" y="4027488"/>
            <a:ext cx="2679700" cy="2301220"/>
            <a:chOff x="694402" y="3089193"/>
            <a:chExt cx="2009921" cy="1726344"/>
          </a:xfrm>
        </p:grpSpPr>
        <p:sp>
          <p:nvSpPr>
            <p:cNvPr id="9233" name="文本框 55"/>
            <p:cNvSpPr txBox="1"/>
            <p:nvPr/>
          </p:nvSpPr>
          <p:spPr>
            <a:xfrm>
              <a:off x="694402" y="3089193"/>
              <a:ext cx="2009921" cy="277068"/>
            </a:xfrm>
            <a:prstGeom prst="rect">
              <a:avLst/>
            </a:prstGeom>
            <a:noFill/>
            <a:ln w="9525">
              <a:noFill/>
            </a:ln>
          </p:spPr>
          <p:txBody>
            <a:bodyPr>
              <a:spAutoFit/>
            </a:bodyPr>
            <a:lstStyle/>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Add your title here</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9234" name="文本框 56"/>
            <p:cNvSpPr txBox="1"/>
            <p:nvPr/>
          </p:nvSpPr>
          <p:spPr>
            <a:xfrm>
              <a:off x="694402" y="3500284"/>
              <a:ext cx="1738468" cy="1315253"/>
            </a:xfrm>
            <a:prstGeom prst="rect">
              <a:avLst/>
            </a:prstGeom>
            <a:noFill/>
            <a:ln w="9525">
              <a:noFill/>
            </a:ln>
          </p:spPr>
          <p:txBody>
            <a:bodyPr>
              <a:spAutoFit/>
            </a:bodyPr>
            <a:lstStyle/>
            <a:p>
              <a:pPr algn="just" defTabSz="913130" eaLnBrk="1" hangingPunct="1"/>
              <a:r>
                <a:rPr lang="en-US" altLang="zh-CN" dirty="0">
                  <a:solidFill>
                    <a:srgbClr val="FFFFFF"/>
                  </a:solidFill>
                  <a:latin typeface="Calibri" panose="020F0502020204030204" pitchFamily="34" charset="0"/>
                </a:rPr>
                <a:t>Maybe God wants you to meet many wrong people before you meet the right one, so when this happens, your will be thankful.</a:t>
              </a:r>
              <a:endParaRPr lang="zh-CN" altLang="en-US" dirty="0">
                <a:solidFill>
                  <a:srgbClr val="FFFFFF"/>
                </a:solidFill>
                <a:latin typeface="Calibri" panose="020F0502020204030204" pitchFamily="34" charset="0"/>
              </a:endParaRPr>
            </a:p>
          </p:txBody>
        </p:sp>
      </p:grpSp>
      <p:grpSp>
        <p:nvGrpSpPr>
          <p:cNvPr id="9230" name="组合 57"/>
          <p:cNvGrpSpPr/>
          <p:nvPr/>
        </p:nvGrpSpPr>
        <p:grpSpPr>
          <a:xfrm>
            <a:off x="9375775" y="4027488"/>
            <a:ext cx="2816225" cy="2301220"/>
            <a:chOff x="694402" y="3089193"/>
            <a:chExt cx="2111244" cy="1726344"/>
          </a:xfrm>
        </p:grpSpPr>
        <p:sp>
          <p:nvSpPr>
            <p:cNvPr id="9231" name="文本框 58"/>
            <p:cNvSpPr txBox="1"/>
            <p:nvPr/>
          </p:nvSpPr>
          <p:spPr>
            <a:xfrm>
              <a:off x="694402" y="3089193"/>
              <a:ext cx="2111244" cy="277068"/>
            </a:xfrm>
            <a:prstGeom prst="rect">
              <a:avLst/>
            </a:prstGeom>
            <a:noFill/>
            <a:ln w="9525">
              <a:noFill/>
            </a:ln>
          </p:spPr>
          <p:txBody>
            <a:bodyPr>
              <a:spAutoFit/>
            </a:bodyPr>
            <a:lstStyle/>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Add your title here</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9232" name="文本框 59"/>
            <p:cNvSpPr txBox="1"/>
            <p:nvPr/>
          </p:nvSpPr>
          <p:spPr>
            <a:xfrm>
              <a:off x="694402" y="3500284"/>
              <a:ext cx="1738468" cy="1315253"/>
            </a:xfrm>
            <a:prstGeom prst="rect">
              <a:avLst/>
            </a:prstGeom>
            <a:noFill/>
            <a:ln w="9525">
              <a:noFill/>
            </a:ln>
          </p:spPr>
          <p:txBody>
            <a:bodyPr>
              <a:spAutoFit/>
            </a:bodyPr>
            <a:lstStyle/>
            <a:p>
              <a:pPr algn="just" defTabSz="913130" eaLnBrk="1" hangingPunct="1"/>
              <a:r>
                <a:rPr lang="en-US" altLang="zh-CN" dirty="0">
                  <a:solidFill>
                    <a:srgbClr val="FFFFFF"/>
                  </a:solidFill>
                  <a:latin typeface="Calibri" panose="020F0502020204030204" pitchFamily="34" charset="0"/>
                </a:rPr>
                <a:t>Maybe God wants you to meet many wrong people before you meet the right one, so when this happens, your will be thankful.</a:t>
              </a:r>
              <a:endParaRPr lang="zh-CN" altLang="en-US" dirty="0">
                <a:solidFill>
                  <a:srgbClr val="FFFFFF"/>
                </a:solidFill>
                <a:latin typeface="Calibri" panose="020F0502020204030204"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0"/>
            <a:ext cx="12192000" cy="6858000"/>
          </a:xfrm>
          <a:prstGeom prst="rect">
            <a:avLst/>
          </a:prstGeom>
          <a:solidFill>
            <a:srgbClr val="38383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 name="Straight Connector 103"/>
          <p:cNvCxnSpPr/>
          <p:nvPr/>
        </p:nvCxnSpPr>
        <p:spPr>
          <a:xfrm>
            <a:off x="4670425" y="5546725"/>
            <a:ext cx="1733550" cy="0"/>
          </a:xfrm>
          <a:prstGeom prst="line">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cxnSp>
      <p:sp>
        <p:nvSpPr>
          <p:cNvPr id="6" name="矩形 5"/>
          <p:cNvSpPr/>
          <p:nvPr/>
        </p:nvSpPr>
        <p:spPr>
          <a:xfrm rot="2728504">
            <a:off x="4760913" y="2349500"/>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矩形 7"/>
          <p:cNvSpPr/>
          <p:nvPr/>
        </p:nvSpPr>
        <p:spPr>
          <a:xfrm rot="2705237">
            <a:off x="5565775" y="3175000"/>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46" name="文本框 8"/>
          <p:cNvSpPr txBox="1"/>
          <p:nvPr/>
        </p:nvSpPr>
        <p:spPr>
          <a:xfrm>
            <a:off x="5519738" y="3473450"/>
            <a:ext cx="1260475" cy="523875"/>
          </a:xfrm>
          <a:prstGeom prst="rect">
            <a:avLst/>
          </a:prstGeom>
          <a:noFill/>
          <a:ln w="9525">
            <a:noFill/>
          </a:ln>
        </p:spPr>
        <p:txBody>
          <a:bodyPr>
            <a:spAutoFit/>
          </a:bodyPr>
          <a:lstStyle/>
          <a:p>
            <a:pPr defTabSz="913130" eaLnBrk="1" hangingPunct="1"/>
            <a:r>
              <a:rPr lang="en-US" altLang="zh-CN" sz="2800" b="1" dirty="0">
                <a:solidFill>
                  <a:srgbClr val="DAB865"/>
                </a:solidFill>
                <a:latin typeface="Calibri" panose="020F0502020204030204" pitchFamily="34" charset="0"/>
              </a:rPr>
              <a:t>LOGO</a:t>
            </a:r>
            <a:endParaRPr lang="zh-CN" altLang="en-US" sz="2800" b="1" dirty="0">
              <a:solidFill>
                <a:srgbClr val="DAB865"/>
              </a:solidFill>
              <a:latin typeface="Calibri" panose="020F0502020204030204" pitchFamily="34" charset="0"/>
            </a:endParaRPr>
          </a:p>
        </p:txBody>
      </p:sp>
      <p:sp>
        <p:nvSpPr>
          <p:cNvPr id="10" name="矩形 9"/>
          <p:cNvSpPr/>
          <p:nvPr/>
        </p:nvSpPr>
        <p:spPr>
          <a:xfrm rot="2728504">
            <a:off x="8010525" y="2387600"/>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rot="2719583">
            <a:off x="2324894" y="1508919"/>
            <a:ext cx="1081088"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 name="矩形 13"/>
          <p:cNvSpPr/>
          <p:nvPr/>
        </p:nvSpPr>
        <p:spPr>
          <a:xfrm rot="2705237">
            <a:off x="3929063" y="3159125"/>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 name="矩形 15"/>
          <p:cNvSpPr/>
          <p:nvPr/>
        </p:nvSpPr>
        <p:spPr>
          <a:xfrm rot="2705237">
            <a:off x="7181056" y="3178969"/>
            <a:ext cx="1079500" cy="108108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 name="组合 17"/>
          <p:cNvGrpSpPr/>
          <p:nvPr/>
        </p:nvGrpSpPr>
        <p:grpSpPr bwMode="auto">
          <a:xfrm>
            <a:off x="6376988" y="2354263"/>
            <a:ext cx="1079500" cy="1079500"/>
            <a:chOff x="6337929" y="2791962"/>
            <a:chExt cx="1080120" cy="1080120"/>
          </a:xfrm>
          <a:noFill/>
        </p:grpSpPr>
        <p:sp>
          <p:nvSpPr>
            <p:cNvPr id="19" name="矩形 18"/>
            <p:cNvSpPr/>
            <p:nvPr/>
          </p:nvSpPr>
          <p:spPr>
            <a:xfrm rot="2728504">
              <a:off x="6337929" y="2791962"/>
              <a:ext cx="1080120" cy="108012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 name="文本框 19"/>
            <p:cNvSpPr txBox="1"/>
            <p:nvPr/>
          </p:nvSpPr>
          <p:spPr>
            <a:xfrm>
              <a:off x="6395633" y="3098548"/>
              <a:ext cx="994649" cy="461665"/>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marL="0" marR="0" lvl="0" indent="0" algn="l" defTabSz="912495"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DAB865"/>
                  </a:solidFill>
                  <a:effectLst/>
                  <a:uLnTx/>
                  <a:uFillTx/>
                  <a:latin typeface="+mn-lt"/>
                  <a:ea typeface="+mn-ea"/>
                  <a:cs typeface="+mn-cs"/>
                </a:rPr>
                <a:t>LOGO</a:t>
              </a:r>
              <a:endParaRPr kumimoji="0" lang="zh-CN" altLang="en-US" sz="2400" b="1" i="0" u="none" strike="noStrike" kern="1200" cap="none" spc="0" normalizeH="0" baseline="0" noProof="0" dirty="0">
                <a:ln>
                  <a:noFill/>
                </a:ln>
                <a:solidFill>
                  <a:srgbClr val="DAB865"/>
                </a:solidFill>
                <a:effectLst/>
                <a:uLnTx/>
                <a:uFillTx/>
                <a:latin typeface="+mn-lt"/>
                <a:ea typeface="+mn-ea"/>
                <a:cs typeface="+mn-cs"/>
              </a:endParaRPr>
            </a:p>
          </p:txBody>
        </p:sp>
      </p:grpSp>
      <p:sp>
        <p:nvSpPr>
          <p:cNvPr id="21" name="矩形 20"/>
          <p:cNvSpPr/>
          <p:nvPr/>
        </p:nvSpPr>
        <p:spPr>
          <a:xfrm rot="2719583">
            <a:off x="7212013" y="1562100"/>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53" name="文本框 21"/>
          <p:cNvSpPr txBox="1"/>
          <p:nvPr/>
        </p:nvSpPr>
        <p:spPr>
          <a:xfrm>
            <a:off x="7308850" y="1903413"/>
            <a:ext cx="1004888" cy="461962"/>
          </a:xfrm>
          <a:prstGeom prst="rect">
            <a:avLst/>
          </a:prstGeom>
          <a:noFill/>
          <a:ln w="9525">
            <a:noFill/>
          </a:ln>
        </p:spPr>
        <p:txBody>
          <a:bodyPr>
            <a:spAutoFit/>
          </a:bodyPr>
          <a:lstStyle/>
          <a:p>
            <a:pPr defTabSz="913130" eaLnBrk="1" hangingPunct="1"/>
            <a:r>
              <a:rPr lang="en-US" altLang="zh-CN" sz="2400" b="1" dirty="0">
                <a:solidFill>
                  <a:srgbClr val="DAB865"/>
                </a:solidFill>
                <a:latin typeface="Calibri" panose="020F0502020204030204" pitchFamily="34" charset="0"/>
              </a:rPr>
              <a:t>LOGO</a:t>
            </a:r>
            <a:endParaRPr lang="zh-CN" altLang="en-US" sz="2400" b="1" dirty="0">
              <a:solidFill>
                <a:srgbClr val="DAB865"/>
              </a:solidFill>
              <a:latin typeface="Calibri" panose="020F0502020204030204" pitchFamily="34" charset="0"/>
            </a:endParaRPr>
          </a:p>
        </p:txBody>
      </p:sp>
      <p:sp>
        <p:nvSpPr>
          <p:cNvPr id="23" name="矩形 22"/>
          <p:cNvSpPr/>
          <p:nvPr/>
        </p:nvSpPr>
        <p:spPr>
          <a:xfrm rot="2719583">
            <a:off x="8828088" y="1585913"/>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55" name="文本框 23"/>
          <p:cNvSpPr txBox="1"/>
          <p:nvPr/>
        </p:nvSpPr>
        <p:spPr>
          <a:xfrm>
            <a:off x="8924925" y="1879600"/>
            <a:ext cx="954088" cy="461963"/>
          </a:xfrm>
          <a:prstGeom prst="rect">
            <a:avLst/>
          </a:prstGeom>
          <a:noFill/>
          <a:ln w="9525">
            <a:noFill/>
          </a:ln>
        </p:spPr>
        <p:txBody>
          <a:bodyPr>
            <a:spAutoFit/>
          </a:bodyPr>
          <a:lstStyle/>
          <a:p>
            <a:pPr defTabSz="913130" eaLnBrk="1" hangingPunct="1"/>
            <a:r>
              <a:rPr lang="en-US" altLang="zh-CN" sz="2400" b="1" dirty="0">
                <a:solidFill>
                  <a:srgbClr val="DAB865"/>
                </a:solidFill>
                <a:latin typeface="Calibri" panose="020F0502020204030204" pitchFamily="34" charset="0"/>
              </a:rPr>
              <a:t>LOGO</a:t>
            </a:r>
            <a:endParaRPr lang="zh-CN" altLang="en-US" sz="2400" b="1" dirty="0">
              <a:solidFill>
                <a:srgbClr val="DAB865"/>
              </a:solidFill>
              <a:latin typeface="Calibri" panose="020F0502020204030204" pitchFamily="34" charset="0"/>
            </a:endParaRPr>
          </a:p>
        </p:txBody>
      </p:sp>
      <p:sp>
        <p:nvSpPr>
          <p:cNvPr id="25" name="矩形 24"/>
          <p:cNvSpPr/>
          <p:nvPr/>
        </p:nvSpPr>
        <p:spPr>
          <a:xfrm rot="2719583">
            <a:off x="3962400" y="1524000"/>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57" name="文本框 25"/>
          <p:cNvSpPr txBox="1"/>
          <p:nvPr/>
        </p:nvSpPr>
        <p:spPr>
          <a:xfrm>
            <a:off x="4046538" y="1817688"/>
            <a:ext cx="1003300" cy="461962"/>
          </a:xfrm>
          <a:prstGeom prst="rect">
            <a:avLst/>
          </a:prstGeom>
          <a:noFill/>
          <a:ln w="9525">
            <a:noFill/>
          </a:ln>
        </p:spPr>
        <p:txBody>
          <a:bodyPr>
            <a:spAutoFit/>
          </a:bodyPr>
          <a:lstStyle/>
          <a:p>
            <a:pPr defTabSz="913130" eaLnBrk="1" hangingPunct="1"/>
            <a:r>
              <a:rPr lang="en-US" altLang="zh-CN" sz="2400" b="1" dirty="0">
                <a:solidFill>
                  <a:srgbClr val="DAB865"/>
                </a:solidFill>
                <a:latin typeface="Calibri" panose="020F0502020204030204" pitchFamily="34" charset="0"/>
              </a:rPr>
              <a:t>LOGO</a:t>
            </a:r>
            <a:endParaRPr lang="zh-CN" altLang="en-US" sz="2400" b="1" dirty="0">
              <a:solidFill>
                <a:srgbClr val="DAB865"/>
              </a:solidFill>
              <a:latin typeface="Calibri" panose="020F0502020204030204" pitchFamily="34" charset="0"/>
            </a:endParaRPr>
          </a:p>
        </p:txBody>
      </p:sp>
      <p:sp>
        <p:nvSpPr>
          <p:cNvPr id="27" name="矩形 26"/>
          <p:cNvSpPr/>
          <p:nvPr/>
        </p:nvSpPr>
        <p:spPr>
          <a:xfrm rot="2728504">
            <a:off x="3124200" y="2333625"/>
            <a:ext cx="1081088" cy="108108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59" name="文本框 27"/>
          <p:cNvSpPr txBox="1"/>
          <p:nvPr/>
        </p:nvSpPr>
        <p:spPr>
          <a:xfrm>
            <a:off x="3221038" y="2646363"/>
            <a:ext cx="962025" cy="461962"/>
          </a:xfrm>
          <a:prstGeom prst="rect">
            <a:avLst/>
          </a:prstGeom>
          <a:noFill/>
          <a:ln w="9525">
            <a:noFill/>
          </a:ln>
        </p:spPr>
        <p:txBody>
          <a:bodyPr>
            <a:spAutoFit/>
          </a:bodyPr>
          <a:lstStyle/>
          <a:p>
            <a:pPr defTabSz="913130" eaLnBrk="1" hangingPunct="1"/>
            <a:r>
              <a:rPr lang="en-US" altLang="zh-CN" sz="2400" b="1" dirty="0">
                <a:solidFill>
                  <a:srgbClr val="DAB865"/>
                </a:solidFill>
                <a:latin typeface="Calibri" panose="020F0502020204030204" pitchFamily="34" charset="0"/>
              </a:rPr>
              <a:t>LOGO</a:t>
            </a:r>
            <a:endParaRPr lang="zh-CN" altLang="en-US" sz="2400" b="1" dirty="0">
              <a:solidFill>
                <a:srgbClr val="DAB865"/>
              </a:solidFill>
              <a:latin typeface="Calibri" panose="020F0502020204030204" pitchFamily="34" charset="0"/>
            </a:endParaRPr>
          </a:p>
        </p:txBody>
      </p:sp>
      <p:sp>
        <p:nvSpPr>
          <p:cNvPr id="29" name="矩形 28"/>
          <p:cNvSpPr/>
          <p:nvPr/>
        </p:nvSpPr>
        <p:spPr>
          <a:xfrm rot="2719583">
            <a:off x="5577681" y="1527969"/>
            <a:ext cx="1079500" cy="108108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61" name="文本框 29"/>
          <p:cNvSpPr txBox="1"/>
          <p:nvPr/>
        </p:nvSpPr>
        <p:spPr>
          <a:xfrm>
            <a:off x="5683250" y="1833563"/>
            <a:ext cx="1014413" cy="460375"/>
          </a:xfrm>
          <a:prstGeom prst="rect">
            <a:avLst/>
          </a:prstGeom>
          <a:noFill/>
          <a:ln w="9525">
            <a:noFill/>
          </a:ln>
        </p:spPr>
        <p:txBody>
          <a:bodyPr>
            <a:spAutoFit/>
          </a:bodyPr>
          <a:lstStyle/>
          <a:p>
            <a:pPr defTabSz="913130" eaLnBrk="1" hangingPunct="1"/>
            <a:r>
              <a:rPr lang="en-US" altLang="zh-CN" sz="2400" b="1" dirty="0">
                <a:solidFill>
                  <a:srgbClr val="DAB865"/>
                </a:solidFill>
                <a:latin typeface="Calibri" panose="020F0502020204030204" pitchFamily="34" charset="0"/>
              </a:rPr>
              <a:t>LOGO</a:t>
            </a:r>
            <a:endParaRPr lang="zh-CN" altLang="en-US" sz="2400" b="1" dirty="0">
              <a:solidFill>
                <a:srgbClr val="DAB865"/>
              </a:solidFill>
              <a:latin typeface="Calibri" panose="020F0502020204030204" pitchFamily="34" charset="0"/>
            </a:endParaRPr>
          </a:p>
        </p:txBody>
      </p:sp>
      <p:sp>
        <p:nvSpPr>
          <p:cNvPr id="10262" name="文本框 30"/>
          <p:cNvSpPr txBox="1"/>
          <p:nvPr/>
        </p:nvSpPr>
        <p:spPr>
          <a:xfrm>
            <a:off x="3422650" y="4751388"/>
            <a:ext cx="6456363" cy="337185"/>
          </a:xfrm>
          <a:prstGeom prst="rect">
            <a:avLst/>
          </a:prstGeom>
          <a:noFill/>
          <a:ln w="9525">
            <a:noFill/>
          </a:ln>
        </p:spPr>
        <p:txBody>
          <a:bodyPr>
            <a:spAutoFit/>
          </a:bodyPr>
          <a:lstStyle/>
          <a:p>
            <a:pPr defTabSz="913130" eaLnBrk="1" hangingPunct="1"/>
            <a:r>
              <a:rPr lang="zh-CN" altLang="en-US" sz="1600" dirty="0">
                <a:solidFill>
                  <a:srgbClr val="DAB865"/>
                </a:solidFill>
                <a:latin typeface="Calibri" panose="020F0502020204030204" pitchFamily="34" charset="0"/>
              </a:rPr>
              <a:t>You can change the above icon to a customer or partner LOGO</a:t>
            </a:r>
          </a:p>
        </p:txBody>
      </p:sp>
      <p:sp>
        <p:nvSpPr>
          <p:cNvPr id="10263" name="文本框 31"/>
          <p:cNvSpPr txBox="1"/>
          <p:nvPr/>
        </p:nvSpPr>
        <p:spPr>
          <a:xfrm>
            <a:off x="3629025" y="5365750"/>
            <a:ext cx="5259388" cy="931863"/>
          </a:xfrm>
          <a:prstGeom prst="rect">
            <a:avLst/>
          </a:prstGeom>
          <a:noFill/>
          <a:ln w="9525">
            <a:noFill/>
          </a:ln>
        </p:spPr>
        <p:txBody>
          <a:bodyPr>
            <a:spAutoFit/>
          </a:bodyPr>
          <a:lstStyle/>
          <a:p>
            <a:pPr eaLnBrk="1" hangingPunct="1">
              <a:lnSpc>
                <a:spcPct val="130000"/>
              </a:lnSpc>
            </a:pPr>
            <a:r>
              <a:rPr lang="en-US" altLang="zh-CN" sz="14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Click here to add your text .Click here to add your text Click here to add your text.Click here to add your text.Click here to add your text.</a:t>
            </a:r>
          </a:p>
        </p:txBody>
      </p:sp>
      <p:sp>
        <p:nvSpPr>
          <p:cNvPr id="10264" name="矩形 32"/>
          <p:cNvSpPr/>
          <p:nvPr/>
        </p:nvSpPr>
        <p:spPr>
          <a:xfrm>
            <a:off x="917575" y="604838"/>
            <a:ext cx="3021013" cy="400050"/>
          </a:xfrm>
          <a:prstGeom prst="rect">
            <a:avLst/>
          </a:prstGeom>
          <a:noFill/>
          <a:ln w="9525">
            <a:noFill/>
          </a:ln>
        </p:spPr>
        <p:txBody>
          <a:bodyPr wrap="none">
            <a:spAutoFit/>
          </a:bodyPr>
          <a:lstStyle/>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34" name="直角三角形 33"/>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5" name="直角三角形 34"/>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268" name="矩形 76"/>
          <p:cNvSpPr/>
          <p:nvPr/>
        </p:nvSpPr>
        <p:spPr>
          <a:xfrm>
            <a:off x="4206875" y="2165350"/>
            <a:ext cx="3054350" cy="768350"/>
          </a:xfrm>
          <a:prstGeom prst="rect">
            <a:avLst/>
          </a:prstGeom>
          <a:noFill/>
          <a:ln w="9525">
            <a:noFill/>
          </a:ln>
        </p:spPr>
        <p:txBody>
          <a:bodyPr wrap="none">
            <a:spAutoFit/>
          </a:bodyPr>
          <a:lstStyle/>
          <a:p>
            <a:pPr algn="ctr" eaLnBrk="1" hangingPunct="1"/>
            <a:r>
              <a:rPr lang="en-US" altLang="zh-CN" sz="4400" dirty="0">
                <a:solidFill>
                  <a:srgbClr val="DFBB64"/>
                </a:solidFill>
                <a:latin typeface="Microsoft YaHei" panose="020B0503020204020204" pitchFamily="34" charset="-122"/>
                <a:ea typeface="Microsoft YaHei" panose="020B0503020204020204" pitchFamily="34" charset="-122"/>
              </a:rPr>
              <a:t>PART TOW</a:t>
            </a:r>
          </a:p>
        </p:txBody>
      </p:sp>
      <p:sp>
        <p:nvSpPr>
          <p:cNvPr id="3" name="矩形 2"/>
          <p:cNvSpPr/>
          <p:nvPr/>
        </p:nvSpPr>
        <p:spPr>
          <a:xfrm>
            <a:off x="0" y="3736975"/>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70" name="矩形 77"/>
          <p:cNvSpPr/>
          <p:nvPr/>
        </p:nvSpPr>
        <p:spPr>
          <a:xfrm>
            <a:off x="2709863" y="4357688"/>
            <a:ext cx="6719887" cy="708025"/>
          </a:xfrm>
          <a:prstGeom prst="rect">
            <a:avLst/>
          </a:prstGeom>
          <a:noFill/>
          <a:ln w="9525">
            <a:noFill/>
          </a:ln>
        </p:spPr>
        <p:txBody>
          <a:bodyPr wrap="none">
            <a:spAutoFit/>
          </a:bodyPr>
          <a:lstStyle/>
          <a:p>
            <a:pPr algn="ctr" defTabSz="913130" eaLnBrk="1" hangingPunct="1"/>
            <a:r>
              <a:rPr lang="zh-CN" altLang="en-US" sz="4000" dirty="0">
                <a:solidFill>
                  <a:srgbClr val="DAB865"/>
                </a:solidFill>
                <a:latin typeface="Calibri" panose="020F0502020204030204" pitchFamily="34" charset="0"/>
              </a:rPr>
              <a:t>CLICK TO ADD YOUR TEXT HERE</a:t>
            </a:r>
          </a:p>
        </p:txBody>
      </p:sp>
      <p:sp>
        <p:nvSpPr>
          <p:cNvPr id="11271" name="矩形 7"/>
          <p:cNvSpPr/>
          <p:nvPr/>
        </p:nvSpPr>
        <p:spPr>
          <a:xfrm>
            <a:off x="2247266" y="5094288"/>
            <a:ext cx="7052945" cy="460375"/>
          </a:xfrm>
          <a:prstGeom prst="rect">
            <a:avLst/>
          </a:prstGeom>
          <a:noFill/>
          <a:ln w="9525">
            <a:noFill/>
          </a:ln>
        </p:spPr>
        <p:txBody>
          <a:bodyPr wrap="none">
            <a:spAutoFit/>
          </a:bodyPr>
          <a:lstStyle/>
          <a:p>
            <a:pPr algn="ctr" eaLnBrk="1" hangingPunct="1"/>
            <a:r>
              <a:rPr lang="zh-CN" altLang="en-US" sz="2400" dirty="0">
                <a:solidFill>
                  <a:srgbClr val="383838"/>
                </a:solidFill>
                <a:latin typeface="Microsoft YaHei" panose="020B0503020204020204" pitchFamily="34" charset="-122"/>
                <a:ea typeface="Microsoft YaHei" panose="020B0503020204020204" pitchFamily="34" charset="-122"/>
              </a:rPr>
              <a:t>Practical beautiful demonstration, casual editor</a:t>
            </a:r>
            <a:endParaRPr lang="en-US" altLang="zh-CN" sz="2400" dirty="0">
              <a:solidFill>
                <a:srgbClr val="383838"/>
              </a:solidFill>
              <a:latin typeface="Microsoft YaHei" panose="020B0503020204020204" pitchFamily="34" charset="-122"/>
              <a:ea typeface="Microsoft YaHei" panose="020B0503020204020204" pitchFamily="34" charset="-122"/>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198563"/>
            <a:ext cx="12192000" cy="51435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等腰三角形 1"/>
          <p:cNvSpPr/>
          <p:nvPr/>
        </p:nvSpPr>
        <p:spPr>
          <a:xfrm rot="5400000">
            <a:off x="7496175" y="2338388"/>
            <a:ext cx="3606800" cy="3108325"/>
          </a:xfrm>
          <a:prstGeom prst="triangle">
            <a:avLst/>
          </a:prstGeom>
          <a:solidFill>
            <a:srgbClr val="D8B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pic>
        <p:nvPicPr>
          <p:cNvPr id="3" name="图片 2"/>
          <p:cNvPicPr>
            <a:picLocks noChangeAspect="1"/>
          </p:cNvPicPr>
          <p:nvPr/>
        </p:nvPicPr>
        <p:blipFill>
          <a:blip r:embed="rId2"/>
          <a:srcRect l="16925" t="267" r="22002"/>
          <a:stretch>
            <a:fillRect/>
          </a:stretch>
        </p:blipFill>
        <p:spPr>
          <a:xfrm>
            <a:off x="8472488" y="2924175"/>
            <a:ext cx="3454400" cy="3175000"/>
          </a:xfrm>
          <a:prstGeom prst="rect">
            <a:avLst/>
          </a:prstGeom>
          <a:noFill/>
          <a:ln w="9525">
            <a:noFill/>
          </a:ln>
        </p:spPr>
      </p:pic>
      <p:pic>
        <p:nvPicPr>
          <p:cNvPr id="12293" name="图片 3"/>
          <p:cNvPicPr>
            <a:picLocks noChangeAspect="1"/>
          </p:cNvPicPr>
          <p:nvPr/>
        </p:nvPicPr>
        <p:blipFill>
          <a:blip r:embed="rId3"/>
          <a:srcRect l="22002" r="16925" b="267"/>
          <a:stretch>
            <a:fillRect/>
          </a:stretch>
        </p:blipFill>
        <p:spPr>
          <a:xfrm>
            <a:off x="8183563" y="2960688"/>
            <a:ext cx="1765300" cy="1620837"/>
          </a:xfrm>
          <a:prstGeom prst="rect">
            <a:avLst/>
          </a:prstGeom>
          <a:noFill/>
          <a:ln w="9525">
            <a:noFill/>
          </a:ln>
        </p:spPr>
      </p:pic>
      <p:sp>
        <p:nvSpPr>
          <p:cNvPr id="5" name="矩形 3"/>
          <p:cNvSpPr/>
          <p:nvPr/>
        </p:nvSpPr>
        <p:spPr>
          <a:xfrm>
            <a:off x="8832850" y="1446213"/>
            <a:ext cx="1365250" cy="646112"/>
          </a:xfrm>
          <a:prstGeom prst="rect">
            <a:avLst/>
          </a:prstGeom>
          <a:noFill/>
          <a:ln w="9525">
            <a:noFill/>
          </a:ln>
        </p:spPr>
        <p:txBody>
          <a:bodyPr wrap="none">
            <a:spAutoFit/>
          </a:bodyPr>
          <a:lstStyle/>
          <a:p>
            <a:pPr eaLnBrk="1" hangingPunct="1"/>
            <a:r>
              <a:rPr lang="zh-CN" altLang="en-US" sz="3600" dirty="0">
                <a:solidFill>
                  <a:schemeClr val="bg1"/>
                </a:solidFill>
                <a:latin typeface="Arial" panose="020B0604020202020204" pitchFamily="34" charset="0"/>
              </a:rPr>
              <a:t>TEXT</a:t>
            </a:r>
          </a:p>
        </p:txBody>
      </p:sp>
      <p:grpSp>
        <p:nvGrpSpPr>
          <p:cNvPr id="12295" name="组合 10"/>
          <p:cNvGrpSpPr/>
          <p:nvPr/>
        </p:nvGrpSpPr>
        <p:grpSpPr>
          <a:xfrm>
            <a:off x="952500" y="2154238"/>
            <a:ext cx="6173788" cy="3486623"/>
            <a:chOff x="1398588" y="2144713"/>
            <a:chExt cx="6173787" cy="3487198"/>
          </a:xfrm>
        </p:grpSpPr>
        <p:sp>
          <p:nvSpPr>
            <p:cNvPr id="12296" name="矩形 5"/>
            <p:cNvSpPr/>
            <p:nvPr/>
          </p:nvSpPr>
          <p:spPr>
            <a:xfrm>
              <a:off x="1476375" y="2144713"/>
              <a:ext cx="6096000" cy="583661"/>
            </a:xfrm>
            <a:prstGeom prst="rect">
              <a:avLst/>
            </a:prstGeom>
            <a:noFill/>
            <a:ln w="9525">
              <a:noFill/>
            </a:ln>
          </p:spPr>
          <p:txBody>
            <a:bodyPr>
              <a:spAutoFit/>
            </a:bodyPr>
            <a:lstStyle/>
            <a:p>
              <a:pPr algn="r" eaLnBrk="1" hangingPunct="1"/>
              <a:r>
                <a:rPr lang="zh-CN" altLang="en-US" sz="1600" dirty="0">
                  <a:solidFill>
                    <a:schemeClr val="bg1"/>
                  </a:solidFill>
                  <a:latin typeface="Microsoft YaHei" panose="020B0503020204020204" pitchFamily="34" charset="-122"/>
                  <a:ea typeface="Microsoft YaHei" panose="020B0503020204020204" pitchFamily="34" charset="-122"/>
                </a:rPr>
                <a:t>You cannot improve your past, but you can improve your future. Once time is wasted, life is </a:t>
              </a:r>
            </a:p>
          </p:txBody>
        </p:sp>
        <p:sp>
          <p:nvSpPr>
            <p:cNvPr id="12297" name="矩形 13"/>
            <p:cNvSpPr/>
            <p:nvPr/>
          </p:nvSpPr>
          <p:spPr>
            <a:xfrm>
              <a:off x="1398588" y="3167063"/>
              <a:ext cx="6096000" cy="583661"/>
            </a:xfrm>
            <a:prstGeom prst="rect">
              <a:avLst/>
            </a:prstGeom>
            <a:noFill/>
            <a:ln w="9525">
              <a:noFill/>
            </a:ln>
          </p:spPr>
          <p:txBody>
            <a:bodyPr>
              <a:spAutoFit/>
            </a:bodyPr>
            <a:lstStyle/>
            <a:p>
              <a:pPr algn="r" eaLnBrk="1" hangingPunct="1"/>
              <a:r>
                <a:rPr lang="zh-CN" altLang="en-US" sz="1600" dirty="0">
                  <a:solidFill>
                    <a:schemeClr val="bg1"/>
                  </a:solidFill>
                  <a:latin typeface="Microsoft YaHei" panose="020B0503020204020204" pitchFamily="34" charset="-122"/>
                  <a:ea typeface="Microsoft YaHei" panose="020B0503020204020204" pitchFamily="34" charset="-122"/>
                </a:rPr>
                <a:t>You cannot improve your past, but you can improve your future. Once time is wasted, life is </a:t>
              </a:r>
            </a:p>
          </p:txBody>
        </p:sp>
        <p:sp>
          <p:nvSpPr>
            <p:cNvPr id="12298" name="矩形 16"/>
            <p:cNvSpPr/>
            <p:nvPr/>
          </p:nvSpPr>
          <p:spPr>
            <a:xfrm>
              <a:off x="1476375" y="4094163"/>
              <a:ext cx="6096000" cy="583661"/>
            </a:xfrm>
            <a:prstGeom prst="rect">
              <a:avLst/>
            </a:prstGeom>
            <a:noFill/>
            <a:ln w="9525">
              <a:noFill/>
            </a:ln>
          </p:spPr>
          <p:txBody>
            <a:bodyPr>
              <a:spAutoFit/>
            </a:bodyPr>
            <a:lstStyle/>
            <a:p>
              <a:pPr algn="r" eaLnBrk="1" hangingPunct="1"/>
              <a:r>
                <a:rPr lang="zh-CN" altLang="en-US" sz="1600" dirty="0">
                  <a:solidFill>
                    <a:schemeClr val="bg1"/>
                  </a:solidFill>
                  <a:latin typeface="Microsoft YaHei" panose="020B0503020204020204" pitchFamily="34" charset="-122"/>
                  <a:ea typeface="Microsoft YaHei" panose="020B0503020204020204" pitchFamily="34" charset="-122"/>
                </a:rPr>
                <a:t>You cannot improve your past, but you can improve your future. Once time is wasted, life is </a:t>
              </a:r>
            </a:p>
          </p:txBody>
        </p:sp>
        <p:sp>
          <p:nvSpPr>
            <p:cNvPr id="12299" name="矩形 17"/>
            <p:cNvSpPr/>
            <p:nvPr/>
          </p:nvSpPr>
          <p:spPr>
            <a:xfrm>
              <a:off x="1476375" y="5048250"/>
              <a:ext cx="6096000" cy="583661"/>
            </a:xfrm>
            <a:prstGeom prst="rect">
              <a:avLst/>
            </a:prstGeom>
            <a:noFill/>
            <a:ln w="9525">
              <a:noFill/>
            </a:ln>
          </p:spPr>
          <p:txBody>
            <a:bodyPr>
              <a:spAutoFit/>
            </a:bodyPr>
            <a:lstStyle/>
            <a:p>
              <a:pPr algn="r" eaLnBrk="1" hangingPunct="1"/>
              <a:r>
                <a:rPr lang="zh-CN" altLang="en-US" sz="1600" dirty="0">
                  <a:solidFill>
                    <a:schemeClr val="bg1"/>
                  </a:solidFill>
                  <a:latin typeface="Microsoft YaHei" panose="020B0503020204020204" pitchFamily="34" charset="-122"/>
                  <a:ea typeface="Microsoft YaHei" panose="020B0503020204020204" pitchFamily="34" charset="-122"/>
                </a:rPr>
                <a:t>You cannot improve your past, but you can improve your future. Once time is wasted, life is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3"/>
                                        </p:tgtEl>
                                        <p:attrNameLst>
                                          <p:attrName>style.visibility</p:attrName>
                                        </p:attrNameLst>
                                      </p:cBhvr>
                                      <p:to>
                                        <p:strVal val="visible"/>
                                      </p:to>
                                    </p:set>
                                    <p:anim calcmode="lin" valueType="num">
                                      <p:cBhvr additive="base">
                                        <p:cTn id="11" dur="500" fill="hold"/>
                                        <p:tgtEl>
                                          <p:spTgt spid="12293"/>
                                        </p:tgtEl>
                                        <p:attrNameLst>
                                          <p:attrName>ppt_x</p:attrName>
                                        </p:attrNameLst>
                                      </p:cBhvr>
                                      <p:tavLst>
                                        <p:tav tm="0">
                                          <p:val>
                                            <p:strVal val="#ppt_x"/>
                                          </p:val>
                                        </p:tav>
                                        <p:tav tm="100000">
                                          <p:val>
                                            <p:strVal val="#ppt_x"/>
                                          </p:val>
                                        </p:tav>
                                      </p:tavLst>
                                    </p:anim>
                                    <p:anim calcmode="lin" valueType="num">
                                      <p:cBhvr additive="base">
                                        <p:cTn id="12" dur="500" fill="hold"/>
                                        <p:tgtEl>
                                          <p:spTgt spid="1229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38383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箭头连接符 32"/>
          <p:cNvCxnSpPr>
            <a:cxnSpLocks noChangeShapeType="1"/>
          </p:cNvCxnSpPr>
          <p:nvPr/>
        </p:nvCxnSpPr>
        <p:spPr bwMode="auto">
          <a:xfrm>
            <a:off x="2122488" y="2667000"/>
            <a:ext cx="6432550" cy="26988"/>
          </a:xfrm>
          <a:prstGeom prst="straightConnector1">
            <a:avLst/>
          </a:prstGeom>
          <a:solidFill>
            <a:srgbClr val="EE6351"/>
          </a:solidFill>
          <a:ln w="28575">
            <a:noFill/>
          </a:ln>
        </p:spPr>
        <p:style>
          <a:lnRef idx="2">
            <a:schemeClr val="accent1">
              <a:shade val="50000"/>
            </a:schemeClr>
          </a:lnRef>
          <a:fillRef idx="1">
            <a:schemeClr val="accent1"/>
          </a:fillRef>
          <a:effectRef idx="0">
            <a:schemeClr val="accent1"/>
          </a:effectRef>
          <a:fontRef idx="minor">
            <a:schemeClr val="lt1"/>
          </a:fontRef>
        </p:style>
      </p:cxnSp>
      <p:sp>
        <p:nvSpPr>
          <p:cNvPr id="8" name="TextBox 33"/>
          <p:cNvSpPr>
            <a:spLocks noChangeArrowheads="1"/>
          </p:cNvSpPr>
          <p:nvPr/>
        </p:nvSpPr>
        <p:spPr bwMode="auto">
          <a:xfrm>
            <a:off x="1236663" y="2222500"/>
            <a:ext cx="1858963" cy="554038"/>
          </a:xfrm>
          <a:prstGeom prst="rect">
            <a:avLst/>
          </a:prstGeom>
          <a:solidFill>
            <a:srgbClr val="DFBB6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rPr>
              <a:t>Your text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endParaRPr>
          </a:p>
        </p:txBody>
      </p:sp>
      <p:cxnSp>
        <p:nvCxnSpPr>
          <p:cNvPr id="9" name="直接箭头连接符 39"/>
          <p:cNvCxnSpPr>
            <a:cxnSpLocks noChangeShapeType="1"/>
          </p:cNvCxnSpPr>
          <p:nvPr/>
        </p:nvCxnSpPr>
        <p:spPr bwMode="auto">
          <a:xfrm>
            <a:off x="2122488" y="4110038"/>
            <a:ext cx="4799013" cy="36513"/>
          </a:xfrm>
          <a:prstGeom prst="straightConnector1">
            <a:avLst/>
          </a:prstGeom>
          <a:solidFill>
            <a:srgbClr val="EE6351"/>
          </a:solidFill>
          <a:ln w="28575">
            <a:no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箭头连接符 46"/>
          <p:cNvCxnSpPr>
            <a:cxnSpLocks noChangeShapeType="1"/>
          </p:cNvCxnSpPr>
          <p:nvPr/>
        </p:nvCxnSpPr>
        <p:spPr bwMode="auto">
          <a:xfrm>
            <a:off x="2093913" y="5627688"/>
            <a:ext cx="3194050" cy="1588"/>
          </a:xfrm>
          <a:prstGeom prst="straightConnector1">
            <a:avLst/>
          </a:prstGeom>
          <a:solidFill>
            <a:srgbClr val="EE6351"/>
          </a:solidFill>
          <a:ln w="28575">
            <a:noFill/>
          </a:ln>
        </p:spPr>
        <p:style>
          <a:lnRef idx="2">
            <a:schemeClr val="accent1">
              <a:shade val="50000"/>
            </a:schemeClr>
          </a:lnRef>
          <a:fillRef idx="1">
            <a:schemeClr val="accent1"/>
          </a:fillRef>
          <a:effectRef idx="0">
            <a:schemeClr val="accent1"/>
          </a:effectRef>
          <a:fontRef idx="minor">
            <a:schemeClr val="lt1"/>
          </a:fontRef>
        </p:style>
      </p:cxnSp>
      <p:sp>
        <p:nvSpPr>
          <p:cNvPr id="11" name="TextBox 33"/>
          <p:cNvSpPr>
            <a:spLocks noChangeArrowheads="1"/>
          </p:cNvSpPr>
          <p:nvPr/>
        </p:nvSpPr>
        <p:spPr bwMode="auto">
          <a:xfrm>
            <a:off x="1279525" y="3757613"/>
            <a:ext cx="1857375" cy="554038"/>
          </a:xfrm>
          <a:prstGeom prst="rect">
            <a:avLst/>
          </a:prstGeom>
          <a:solidFill>
            <a:srgbClr val="DFBB6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rPr>
              <a:t>Your text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endParaRPr>
          </a:p>
        </p:txBody>
      </p:sp>
      <p:sp>
        <p:nvSpPr>
          <p:cNvPr id="12" name="TextBox 33"/>
          <p:cNvSpPr>
            <a:spLocks noChangeArrowheads="1"/>
          </p:cNvSpPr>
          <p:nvPr/>
        </p:nvSpPr>
        <p:spPr bwMode="auto">
          <a:xfrm>
            <a:off x="1246188" y="5178425"/>
            <a:ext cx="1890713" cy="563563"/>
          </a:xfrm>
          <a:prstGeom prst="rect">
            <a:avLst/>
          </a:prstGeom>
          <a:solidFill>
            <a:srgbClr val="DFBB6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rPr>
              <a:t>Your text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endParaRPr>
          </a:p>
        </p:txBody>
      </p:sp>
      <p:sp>
        <p:nvSpPr>
          <p:cNvPr id="13" name="椭圆 12"/>
          <p:cNvSpPr/>
          <p:nvPr/>
        </p:nvSpPr>
        <p:spPr>
          <a:xfrm>
            <a:off x="4794250" y="1790700"/>
            <a:ext cx="919163" cy="919163"/>
          </a:xfrm>
          <a:prstGeom prst="ellipse">
            <a:avLst/>
          </a:prstGeom>
          <a:solidFill>
            <a:srgbClr val="DFBB6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FFFF"/>
                </a:solidFill>
                <a:effectLst/>
                <a:uLnTx/>
                <a:uFillTx/>
                <a:latin typeface="+mn-lt"/>
                <a:ea typeface="+mn-ea"/>
                <a:cs typeface="+mn-cs"/>
              </a:rPr>
              <a:t>A</a:t>
            </a:r>
            <a:endParaRPr kumimoji="0" lang="zh-HK" altLang="en-US" sz="2800" b="1" i="0" u="none" strike="noStrike" kern="1200" cap="none" spc="0" normalizeH="0" baseline="0" noProof="0">
              <a:ln>
                <a:noFill/>
              </a:ln>
              <a:solidFill>
                <a:srgbClr val="FFFFFF"/>
              </a:solidFill>
              <a:effectLst/>
              <a:uLnTx/>
              <a:uFillTx/>
              <a:latin typeface="+mn-lt"/>
              <a:ea typeface="+mn-ea"/>
              <a:cs typeface="+mn-cs"/>
            </a:endParaRPr>
          </a:p>
        </p:txBody>
      </p:sp>
      <p:sp>
        <p:nvSpPr>
          <p:cNvPr id="14" name="椭圆 13"/>
          <p:cNvSpPr/>
          <p:nvPr/>
        </p:nvSpPr>
        <p:spPr>
          <a:xfrm>
            <a:off x="5713413" y="3448050"/>
            <a:ext cx="919163" cy="919163"/>
          </a:xfrm>
          <a:prstGeom prst="ellipse">
            <a:avLst/>
          </a:prstGeom>
          <a:solidFill>
            <a:srgbClr val="DFBB6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bg1"/>
                </a:solidFill>
                <a:effectLst/>
                <a:uLnTx/>
                <a:uFillTx/>
                <a:latin typeface="+mn-lt"/>
                <a:ea typeface="+mn-ea"/>
                <a:cs typeface="+mn-cs"/>
              </a:rPr>
              <a:t>B</a:t>
            </a:r>
            <a:endParaRPr kumimoji="0" lang="zh-HK" altLang="en-US" sz="2800" b="1"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a:off x="4794250" y="5105400"/>
            <a:ext cx="919163" cy="917575"/>
          </a:xfrm>
          <a:prstGeom prst="ellipse">
            <a:avLst/>
          </a:prstGeom>
          <a:solidFill>
            <a:srgbClr val="DFBB6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FFFF"/>
                </a:solidFill>
                <a:effectLst/>
                <a:uLnTx/>
                <a:uFillTx/>
                <a:latin typeface="+mn-lt"/>
                <a:ea typeface="+mn-ea"/>
                <a:cs typeface="+mn-cs"/>
              </a:rPr>
              <a:t>C</a:t>
            </a:r>
            <a:endParaRPr kumimoji="0" lang="zh-HK" altLang="en-US" sz="2800" b="1" i="0" u="none" strike="noStrike" kern="1200" cap="none" spc="0" normalizeH="0" baseline="0" noProof="0">
              <a:ln>
                <a:noFill/>
              </a:ln>
              <a:solidFill>
                <a:srgbClr val="FFFFFF"/>
              </a:solidFill>
              <a:effectLst/>
              <a:uLnTx/>
              <a:uFillTx/>
              <a:latin typeface="+mn-lt"/>
              <a:ea typeface="+mn-ea"/>
              <a:cs typeface="+mn-cs"/>
            </a:endParaRPr>
          </a:p>
        </p:txBody>
      </p:sp>
      <p:cxnSp>
        <p:nvCxnSpPr>
          <p:cNvPr id="17" name="直接连接符 16"/>
          <p:cNvCxnSpPr/>
          <p:nvPr/>
        </p:nvCxnSpPr>
        <p:spPr>
          <a:xfrm flipV="1">
            <a:off x="3810000" y="2527300"/>
            <a:ext cx="812800" cy="482600"/>
          </a:xfrm>
          <a:prstGeom prst="line">
            <a:avLst/>
          </a:prstGeom>
          <a:ln w="28575">
            <a:solidFill>
              <a:srgbClr val="DFBB64">
                <a:alpha val="50000"/>
              </a:srgb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044950" y="3906838"/>
            <a:ext cx="1460500" cy="0"/>
          </a:xfrm>
          <a:prstGeom prst="line">
            <a:avLst/>
          </a:prstGeom>
          <a:ln w="28575">
            <a:solidFill>
              <a:srgbClr val="DFBB64">
                <a:alpha val="5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810000" y="4805363"/>
            <a:ext cx="812800" cy="482600"/>
          </a:xfrm>
          <a:prstGeom prst="line">
            <a:avLst/>
          </a:prstGeom>
          <a:ln w="28575">
            <a:solidFill>
              <a:srgbClr val="DFBB64">
                <a:alpha val="50000"/>
              </a:srgb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51550" y="1922463"/>
            <a:ext cx="4292600" cy="645160"/>
          </a:xfrm>
          <a:prstGeom prst="rect">
            <a:avLst/>
          </a:prstGeom>
        </p:spPr>
        <p:txBody>
          <a:bodyPr>
            <a:spAutoFit/>
          </a:bodyPr>
          <a:lstStyle/>
          <a:p>
            <a:pPr algn="just" eaLnBrk="1" hangingPunct="1"/>
            <a:r>
              <a:rPr lang="en-US" altLang="zh-HK" sz="1200" dirty="0">
                <a:solidFill>
                  <a:srgbClr val="F2F2F2"/>
                </a:solidFill>
                <a:latin typeface="Microsoft YaHei" panose="020B0503020204020204" pitchFamily="34" charset="-122"/>
                <a:ea typeface="Microsoft YaHei" panose="020B0503020204020204" pitchFamily="34" charset="-122"/>
              </a:rPr>
              <a:t>It was the best of times, it was the worst of times; it was the age of wisdom, it was the age of foolishness.</a:t>
            </a:r>
            <a:r>
              <a:rPr lang="zh-HK" altLang="zh-HK" sz="1200" dirty="0">
                <a:solidFill>
                  <a:srgbClr val="F2F2F2"/>
                </a:solidFill>
                <a:latin typeface="Microsoft YaHei" panose="020B0503020204020204" pitchFamily="34" charset="-122"/>
                <a:ea typeface="Microsoft YaHei" panose="020B0503020204020204" pitchFamily="34" charset="-122"/>
              </a:rPr>
              <a:t> It was the epoch of belief, and it was the epoch of incredulity. </a:t>
            </a:r>
          </a:p>
        </p:txBody>
      </p:sp>
      <p:sp>
        <p:nvSpPr>
          <p:cNvPr id="13328" name="文本框 20"/>
          <p:cNvSpPr txBox="1"/>
          <p:nvPr/>
        </p:nvSpPr>
        <p:spPr>
          <a:xfrm>
            <a:off x="6326188" y="1444625"/>
            <a:ext cx="2171700" cy="369888"/>
          </a:xfrm>
          <a:prstGeom prst="rect">
            <a:avLst/>
          </a:prstGeom>
          <a:noFill/>
          <a:ln w="9525">
            <a:noFill/>
          </a:ln>
        </p:spPr>
        <p:txBody>
          <a:bodyPr>
            <a:spAutoFit/>
          </a:bodyPr>
          <a:lstStyle/>
          <a:p>
            <a:pPr algn="ctr" eaLnBrk="1" hangingPunct="1"/>
            <a:r>
              <a:rPr lang="en-US" altLang="zh-CN" b="1" dirty="0">
                <a:solidFill>
                  <a:srgbClr val="DFBB64"/>
                </a:solidFill>
                <a:latin typeface="Microsoft YaHei" panose="020B0503020204020204" pitchFamily="34" charset="-122"/>
                <a:ea typeface="Microsoft YaHei" panose="020B0503020204020204" pitchFamily="34" charset="-122"/>
              </a:rPr>
              <a:t>ADD YOUR TITLE</a:t>
            </a:r>
            <a:endParaRPr lang="zh-HK" altLang="en-US" b="1" dirty="0">
              <a:solidFill>
                <a:srgbClr val="DFBB64"/>
              </a:solidFill>
              <a:latin typeface="Microsoft YaHei" panose="020B0503020204020204" pitchFamily="34" charset="-122"/>
              <a:ea typeface="Microsoft YaHei" panose="020B0503020204020204" pitchFamily="34" charset="-122"/>
            </a:endParaRPr>
          </a:p>
        </p:txBody>
      </p:sp>
      <p:sp>
        <p:nvSpPr>
          <p:cNvPr id="22" name="矩形 21"/>
          <p:cNvSpPr/>
          <p:nvPr/>
        </p:nvSpPr>
        <p:spPr>
          <a:xfrm>
            <a:off x="6838950" y="3509963"/>
            <a:ext cx="4292600" cy="645160"/>
          </a:xfrm>
          <a:prstGeom prst="rect">
            <a:avLst/>
          </a:prstGeom>
        </p:spPr>
        <p:txBody>
          <a:bodyPr>
            <a:spAutoFit/>
          </a:bodyPr>
          <a:lstStyle/>
          <a:p>
            <a:pPr algn="just" eaLnBrk="1" hangingPunct="1"/>
            <a:r>
              <a:rPr lang="en-US" altLang="zh-HK" sz="1200" dirty="0">
                <a:solidFill>
                  <a:srgbClr val="F2F2F2"/>
                </a:solidFill>
                <a:latin typeface="Microsoft YaHei" panose="020B0503020204020204" pitchFamily="34" charset="-122"/>
                <a:ea typeface="Microsoft YaHei" panose="020B0503020204020204" pitchFamily="34" charset="-122"/>
              </a:rPr>
              <a:t>It was the best of times, it was the worst of times; it was the age of wisdom, it was the age of foolishness.</a:t>
            </a:r>
            <a:r>
              <a:rPr lang="zh-HK" altLang="zh-HK" sz="1200" dirty="0">
                <a:solidFill>
                  <a:srgbClr val="F2F2F2"/>
                </a:solidFill>
                <a:latin typeface="Microsoft YaHei" panose="020B0503020204020204" pitchFamily="34" charset="-122"/>
                <a:ea typeface="Microsoft YaHei" panose="020B0503020204020204" pitchFamily="34" charset="-122"/>
              </a:rPr>
              <a:t> It was the epoch of belief, and it was the epoch of incredulity. </a:t>
            </a:r>
          </a:p>
        </p:txBody>
      </p:sp>
      <p:sp>
        <p:nvSpPr>
          <p:cNvPr id="13330" name="文本框 22"/>
          <p:cNvSpPr txBox="1"/>
          <p:nvPr/>
        </p:nvSpPr>
        <p:spPr>
          <a:xfrm>
            <a:off x="6921500" y="3167063"/>
            <a:ext cx="2171700" cy="369887"/>
          </a:xfrm>
          <a:prstGeom prst="rect">
            <a:avLst/>
          </a:prstGeom>
          <a:noFill/>
          <a:ln w="9525">
            <a:noFill/>
          </a:ln>
        </p:spPr>
        <p:txBody>
          <a:bodyPr>
            <a:spAutoFit/>
          </a:bodyPr>
          <a:lstStyle/>
          <a:p>
            <a:pPr algn="ctr" eaLnBrk="1" hangingPunct="1"/>
            <a:r>
              <a:rPr lang="en-US" altLang="zh-CN" b="1" dirty="0">
                <a:solidFill>
                  <a:srgbClr val="DFBB64"/>
                </a:solidFill>
                <a:latin typeface="Microsoft YaHei" panose="020B0503020204020204" pitchFamily="34" charset="-122"/>
                <a:ea typeface="Microsoft YaHei" panose="020B0503020204020204" pitchFamily="34" charset="-122"/>
              </a:rPr>
              <a:t>ADD YOUR TITLE</a:t>
            </a:r>
            <a:endParaRPr lang="zh-HK" altLang="en-US" b="1" dirty="0">
              <a:solidFill>
                <a:srgbClr val="DFBB64"/>
              </a:solidFill>
              <a:latin typeface="Microsoft YaHei" panose="020B0503020204020204" pitchFamily="34" charset="-122"/>
              <a:ea typeface="Microsoft YaHei" panose="020B0503020204020204" pitchFamily="34" charset="-122"/>
            </a:endParaRPr>
          </a:p>
        </p:txBody>
      </p:sp>
      <p:sp>
        <p:nvSpPr>
          <p:cNvPr id="24" name="矩形 23"/>
          <p:cNvSpPr/>
          <p:nvPr/>
        </p:nvSpPr>
        <p:spPr>
          <a:xfrm>
            <a:off x="6051550" y="5373688"/>
            <a:ext cx="4292600" cy="645160"/>
          </a:xfrm>
          <a:prstGeom prst="rect">
            <a:avLst/>
          </a:prstGeom>
        </p:spPr>
        <p:txBody>
          <a:bodyPr>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HK" sz="1200" b="0" i="0" u="none" strike="noStrike" kern="1200" cap="none" spc="0" normalizeH="0" baseline="0" noProof="0" dirty="0">
                <a:ln>
                  <a:noFill/>
                </a:ln>
                <a:solidFill>
                  <a:schemeClr val="bg1">
                    <a:lumMod val="95000"/>
                  </a:schemeClr>
                </a:solidFill>
                <a:effectLst/>
                <a:uLnTx/>
                <a:uFillTx/>
                <a:latin typeface="Microsoft YaHei" panose="020B0503020204020204" pitchFamily="34" charset="-122"/>
                <a:ea typeface="Microsoft YaHei" panose="020B0503020204020204" pitchFamily="34" charset="-122"/>
                <a:cs typeface="+mn-cs"/>
              </a:rPr>
              <a:t>It was the best of times, it was the worst of times; it was the age of wisdom, it was the age of foolishness.</a:t>
            </a:r>
            <a:r>
              <a:rPr kumimoji="0" lang="zh-HK" altLang="zh-HK" sz="1200" b="0" i="0" u="none" strike="noStrike" kern="1200" cap="none" spc="0" normalizeH="0" baseline="0" noProof="0" dirty="0">
                <a:ln>
                  <a:noFill/>
                </a:ln>
                <a:solidFill>
                  <a:schemeClr val="bg1">
                    <a:lumMod val="95000"/>
                  </a:schemeClr>
                </a:solidFill>
                <a:effectLst/>
                <a:uLnTx/>
                <a:uFillTx/>
                <a:latin typeface="Microsoft YaHei" panose="020B0503020204020204" pitchFamily="34" charset="-122"/>
                <a:ea typeface="Microsoft YaHei" panose="020B0503020204020204" pitchFamily="34" charset="-122"/>
                <a:cs typeface="Arial" panose="020B0604020202020204" pitchFamily="34" charset="0"/>
              </a:rPr>
              <a:t> It was the epoch of belief, and it was the epoch of incredulity. </a:t>
            </a:r>
            <a:endParaRPr kumimoji="0" lang="zh-HK" altLang="zh-HK" sz="1100" b="0" i="0" u="none" strike="noStrike" kern="1200" cap="none" spc="0" normalizeH="0" baseline="0" noProof="0" dirty="0">
              <a:ln>
                <a:noFill/>
              </a:ln>
              <a:solidFill>
                <a:schemeClr val="bg1">
                  <a:lumMod val="95000"/>
                </a:schemeClr>
              </a:solidFill>
              <a:effectLst/>
              <a:uLnTx/>
              <a:uFillTx/>
              <a:latin typeface="Microsoft YaHei" panose="020B0503020204020204" pitchFamily="34" charset="-122"/>
              <a:ea typeface="Microsoft YaHei" panose="020B0503020204020204" pitchFamily="34" charset="-122"/>
              <a:cs typeface="+mn-cs"/>
            </a:endParaRPr>
          </a:p>
        </p:txBody>
      </p:sp>
      <p:sp>
        <p:nvSpPr>
          <p:cNvPr id="13332" name="文本框 24"/>
          <p:cNvSpPr txBox="1"/>
          <p:nvPr/>
        </p:nvSpPr>
        <p:spPr>
          <a:xfrm>
            <a:off x="6051550" y="4953000"/>
            <a:ext cx="2171700" cy="369888"/>
          </a:xfrm>
          <a:prstGeom prst="rect">
            <a:avLst/>
          </a:prstGeom>
          <a:noFill/>
          <a:ln w="9525">
            <a:noFill/>
          </a:ln>
        </p:spPr>
        <p:txBody>
          <a:bodyPr>
            <a:spAutoFit/>
          </a:bodyPr>
          <a:lstStyle/>
          <a:p>
            <a:pPr algn="ctr" eaLnBrk="1" hangingPunct="1"/>
            <a:r>
              <a:rPr lang="en-US" altLang="zh-CN" b="1" dirty="0">
                <a:solidFill>
                  <a:srgbClr val="DFBB64"/>
                </a:solidFill>
                <a:latin typeface="Microsoft YaHei" panose="020B0503020204020204" pitchFamily="34" charset="-122"/>
                <a:ea typeface="Microsoft YaHei" panose="020B0503020204020204" pitchFamily="34" charset="-122"/>
              </a:rPr>
              <a:t>ADD YOUR TITLE</a:t>
            </a:r>
            <a:endParaRPr lang="zh-HK" altLang="en-US" b="1" dirty="0">
              <a:solidFill>
                <a:srgbClr val="DFBB64"/>
              </a:solidFill>
              <a:latin typeface="Microsoft YaHei" panose="020B0503020204020204" pitchFamily="34" charset="-122"/>
              <a:ea typeface="Microsoft YaHei" panose="020B0503020204020204" pitchFamily="34" charset="-122"/>
            </a:endParaRPr>
          </a:p>
        </p:txBody>
      </p:sp>
      <p:sp>
        <p:nvSpPr>
          <p:cNvPr id="13333" name="矩形 61"/>
          <p:cNvSpPr/>
          <p:nvPr/>
        </p:nvSpPr>
        <p:spPr>
          <a:xfrm>
            <a:off x="917575" y="604838"/>
            <a:ext cx="3021013" cy="400050"/>
          </a:xfrm>
          <a:prstGeom prst="rect">
            <a:avLst/>
          </a:prstGeom>
          <a:noFill/>
          <a:ln w="9525">
            <a:noFill/>
          </a:ln>
        </p:spPr>
        <p:txBody>
          <a:bodyPr wrap="none">
            <a:spAutoFit/>
          </a:bodyPr>
          <a:lstStyle/>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29" name="直角三角形 28"/>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0" name="直角三角形 29"/>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5503863" y="0"/>
            <a:ext cx="6688138" cy="6858000"/>
          </a:xfrm>
          <a:custGeom>
            <a:avLst/>
            <a:gdLst>
              <a:gd name="connsiteX0" fmla="*/ 2766874 w 7234056"/>
              <a:gd name="connsiteY0" fmla="*/ 0 h 6859199"/>
              <a:gd name="connsiteX1" fmla="*/ 6154056 w 7234056"/>
              <a:gd name="connsiteY1" fmla="*/ 0 h 6859199"/>
              <a:gd name="connsiteX2" fmla="*/ 6154056 w 7234056"/>
              <a:gd name="connsiteY2" fmla="*/ 1199 h 6859199"/>
              <a:gd name="connsiteX3" fmla="*/ 7234056 w 7234056"/>
              <a:gd name="connsiteY3" fmla="*/ 1199 h 6859199"/>
              <a:gd name="connsiteX4" fmla="*/ 7234056 w 7234056"/>
              <a:gd name="connsiteY4" fmla="*/ 6859199 h 6859199"/>
              <a:gd name="connsiteX5" fmla="*/ 6154056 w 7234056"/>
              <a:gd name="connsiteY5" fmla="*/ 6859199 h 6859199"/>
              <a:gd name="connsiteX6" fmla="*/ 6154056 w 7234056"/>
              <a:gd name="connsiteY6" fmla="*/ 6858000 h 6859199"/>
              <a:gd name="connsiteX7" fmla="*/ 2766874 w 7234056"/>
              <a:gd name="connsiteY7" fmla="*/ 6858000 h 6859199"/>
              <a:gd name="connsiteX8" fmla="*/ 0 w 7234056"/>
              <a:gd name="connsiteY8" fmla="*/ 3429000 h 685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4056" h="6859199">
                <a:moveTo>
                  <a:pt x="2766874" y="0"/>
                </a:moveTo>
                <a:lnTo>
                  <a:pt x="6154056" y="0"/>
                </a:lnTo>
                <a:lnTo>
                  <a:pt x="6154056" y="1199"/>
                </a:lnTo>
                <a:lnTo>
                  <a:pt x="7234056" y="1199"/>
                </a:lnTo>
                <a:lnTo>
                  <a:pt x="7234056" y="6859199"/>
                </a:lnTo>
                <a:lnTo>
                  <a:pt x="6154056" y="6859199"/>
                </a:lnTo>
                <a:lnTo>
                  <a:pt x="6154056" y="6858000"/>
                </a:lnTo>
                <a:lnTo>
                  <a:pt x="2766874" y="6858000"/>
                </a:lnTo>
                <a:lnTo>
                  <a:pt x="0" y="3429000"/>
                </a:lnTo>
                <a:close/>
              </a:path>
            </a:pathLst>
          </a:custGeom>
          <a:gradFill>
            <a:gsLst>
              <a:gs pos="0">
                <a:schemeClr val="tx1"/>
              </a:gs>
              <a:gs pos="100000">
                <a:schemeClr val="tx1">
                  <a:lumMod val="80000"/>
                  <a:lumOff val="20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三角条"/>
          <p:cNvSpPr/>
          <p:nvPr/>
        </p:nvSpPr>
        <p:spPr>
          <a:xfrm rot="16200000">
            <a:off x="3598863" y="2081213"/>
            <a:ext cx="6858000" cy="2695575"/>
          </a:xfrm>
          <a:custGeom>
            <a:avLst/>
            <a:gdLst>
              <a:gd name="connsiteX0" fmla="*/ 8829675 w 8829675"/>
              <a:gd name="connsiteY0" fmla="*/ 3562351 h 3562351"/>
              <a:gd name="connsiteX1" fmla="*/ 8397973 w 8829675"/>
              <a:gd name="connsiteY1" fmla="*/ 3562351 h 3562351"/>
              <a:gd name="connsiteX2" fmla="*/ 4414838 w 8829675"/>
              <a:gd name="connsiteY2" fmla="*/ 348343 h 3562351"/>
              <a:gd name="connsiteX3" fmla="*/ 431702 w 8829675"/>
              <a:gd name="connsiteY3" fmla="*/ 3562351 h 3562351"/>
              <a:gd name="connsiteX4" fmla="*/ 0 w 8829675"/>
              <a:gd name="connsiteY4" fmla="*/ 3562351 h 3562351"/>
              <a:gd name="connsiteX5" fmla="*/ 4414838 w 8829675"/>
              <a:gd name="connsiteY5" fmla="*/ 0 h 356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9675" h="3562351">
                <a:moveTo>
                  <a:pt x="8829675" y="3562351"/>
                </a:moveTo>
                <a:lnTo>
                  <a:pt x="8397973" y="3562351"/>
                </a:lnTo>
                <a:lnTo>
                  <a:pt x="4414838" y="348343"/>
                </a:lnTo>
                <a:lnTo>
                  <a:pt x="431702" y="3562351"/>
                </a:lnTo>
                <a:lnTo>
                  <a:pt x="0" y="3562351"/>
                </a:lnTo>
                <a:lnTo>
                  <a:pt x="4414838" y="0"/>
                </a:lnTo>
                <a:close/>
              </a:path>
            </a:pathLst>
          </a:custGeom>
          <a:solidFill>
            <a:srgbClr val="D8B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图片"/>
          <p:cNvSpPr/>
          <p:nvPr/>
        </p:nvSpPr>
        <p:spPr>
          <a:xfrm>
            <a:off x="-377825" y="0"/>
            <a:ext cx="8513763" cy="6858000"/>
          </a:xfrm>
          <a:custGeom>
            <a:avLst/>
            <a:gdLst>
              <a:gd name="connsiteX0" fmla="*/ 0 w 8514531"/>
              <a:gd name="connsiteY0" fmla="*/ 0 h 6858000"/>
              <a:gd name="connsiteX1" fmla="*/ 8514531 w 8514531"/>
              <a:gd name="connsiteY1" fmla="*/ 0 h 6858000"/>
              <a:gd name="connsiteX2" fmla="*/ 5747657 w 8514531"/>
              <a:gd name="connsiteY2" fmla="*/ 3429001 h 6858000"/>
              <a:gd name="connsiteX3" fmla="*/ 8514529 w 8514531"/>
              <a:gd name="connsiteY3" fmla="*/ 6858000 h 6858000"/>
              <a:gd name="connsiteX4" fmla="*/ 0 w 85145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4531" h="6858000">
                <a:moveTo>
                  <a:pt x="0" y="0"/>
                </a:moveTo>
                <a:lnTo>
                  <a:pt x="8514531" y="0"/>
                </a:lnTo>
                <a:lnTo>
                  <a:pt x="5747657" y="3429001"/>
                </a:lnTo>
                <a:lnTo>
                  <a:pt x="8514529" y="6858000"/>
                </a:lnTo>
                <a:lnTo>
                  <a:pt x="0" y="6858000"/>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7" name="文本框 1"/>
          <p:cNvSpPr txBox="1"/>
          <p:nvPr/>
        </p:nvSpPr>
        <p:spPr>
          <a:xfrm>
            <a:off x="7621270" y="1443990"/>
            <a:ext cx="4255770" cy="3969385"/>
          </a:xfrm>
          <a:prstGeom prst="rect">
            <a:avLst/>
          </a:prstGeom>
          <a:noFill/>
          <a:ln w="9525">
            <a:noFill/>
          </a:ln>
        </p:spPr>
        <p:txBody>
          <a:bodyPr wrap="square">
            <a:spAutoFit/>
          </a:bodyPr>
          <a:lstStyle/>
          <a:p>
            <a:pPr eaLnBrk="1" hangingPunct="1"/>
            <a:r>
              <a:rPr lang="pl-PL" altLang="zh-CN" dirty="0">
                <a:solidFill>
                  <a:schemeClr val="bg1"/>
                </a:solidFill>
                <a:latin typeface="Calibri" panose="020F0502020204030204" pitchFamily="34" charset="0"/>
              </a:rPr>
              <a:t>Co to jest GIT? I po co mi jest on potrzebny?</a:t>
            </a:r>
          </a:p>
          <a:p>
            <a:pPr eaLnBrk="1" hangingPunct="1"/>
            <a:endParaRPr lang="pl-PL" altLang="zh-CN" dirty="0">
              <a:solidFill>
                <a:schemeClr val="bg1"/>
              </a:solidFill>
              <a:latin typeface="Calibri" panose="020F0502020204030204" pitchFamily="34" charset="0"/>
            </a:endParaRPr>
          </a:p>
          <a:p>
            <a:pPr eaLnBrk="1" hangingPunct="1"/>
            <a:r>
              <a:rPr lang="pl-PL" altLang="zh-CN" dirty="0">
                <a:solidFill>
                  <a:schemeClr val="bg1"/>
                </a:solidFill>
                <a:latin typeface="Calibri" panose="020F0502020204030204" pitchFamily="34" charset="0"/>
              </a:rPr>
              <a:t>Takie pytania są zadawane na każdej rozmowie rekrutacyjnej ponieważ praca z kodem w wiekszej liczbie osób inaczej by była niemożliwa.</a:t>
            </a:r>
          </a:p>
          <a:p>
            <a:pPr eaLnBrk="1" hangingPunct="1"/>
            <a:endParaRPr lang="pl-PL" altLang="zh-CN" dirty="0">
              <a:solidFill>
                <a:schemeClr val="bg1"/>
              </a:solidFill>
              <a:latin typeface="Calibri" panose="020F0502020204030204" pitchFamily="34" charset="0"/>
            </a:endParaRPr>
          </a:p>
          <a:p>
            <a:pPr eaLnBrk="1" hangingPunct="1"/>
            <a:r>
              <a:rPr lang="pl-PL" altLang="zh-CN" dirty="0">
                <a:solidFill>
                  <a:schemeClr val="bg1"/>
                </a:solidFill>
                <a:latin typeface="Calibri" panose="020F0502020204030204" pitchFamily="34" charset="0"/>
              </a:rPr>
              <a:t>Przechodząc do sedna GIT jest to darmowy system kotrnoli wersji o otwartym kodzie źródłowym. Jako rozproszony system kontroli wersji nie potrzebuje on odrębnej aplikacji serwerowej. Jednakże istnieją pakiety rozszerzające takie jak GITHUB pozwalające kontrolować dostęp do kodu.</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38383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1"/>
          <p:cNvSpPr/>
          <p:nvPr/>
        </p:nvSpPr>
        <p:spPr>
          <a:xfrm>
            <a:off x="915988" y="2239963"/>
            <a:ext cx="6096000" cy="523875"/>
          </a:xfrm>
          <a:prstGeom prst="rect">
            <a:avLst/>
          </a:prstGeom>
          <a:noFill/>
          <a:ln w="9525">
            <a:noFill/>
          </a:ln>
        </p:spPr>
        <p:txBody>
          <a:bodyPr>
            <a:spAutoFit/>
          </a:bodyPr>
          <a:lstStyle/>
          <a:p>
            <a:pPr defTabSz="913130" eaLnBrk="1" hangingPunct="1"/>
            <a:r>
              <a:rPr lang="zh-CN" altLang="en-US" sz="2800" dirty="0">
                <a:solidFill>
                  <a:srgbClr val="DAB865"/>
                </a:solidFill>
                <a:latin typeface="Calibri" panose="020F0502020204030204" pitchFamily="34" charset="0"/>
              </a:rPr>
              <a:t>CLICK TO ADD YOUR TEXT HERE</a:t>
            </a:r>
          </a:p>
        </p:txBody>
      </p:sp>
      <p:sp>
        <p:nvSpPr>
          <p:cNvPr id="4" name="矩形 3"/>
          <p:cNvSpPr/>
          <p:nvPr/>
        </p:nvSpPr>
        <p:spPr>
          <a:xfrm>
            <a:off x="1022350" y="3421063"/>
            <a:ext cx="5140325" cy="1570037"/>
          </a:xfrm>
          <a:prstGeom prst="rect">
            <a:avLst/>
          </a:prstGeom>
          <a:noFill/>
          <a:ln w="9525">
            <a:noFill/>
          </a:ln>
        </p:spPr>
        <p:txBody>
          <a:bodyPr>
            <a:spAutoFit/>
          </a:bodyPr>
          <a:lstStyle/>
          <a:p>
            <a:pPr eaLnBrk="1" hangingPunct="1"/>
            <a:r>
              <a:rPr lang="zh-CN" altLang="en-US" sz="1600" dirty="0">
                <a:solidFill>
                  <a:srgbClr val="F7F7F7"/>
                </a:solidFill>
                <a:latin typeface="Microsoft YaHei" panose="020B0503020204020204" pitchFamily="34" charset="-122"/>
                <a:ea typeface="Microsoft YaHei" panose="020B0503020204020204" pitchFamily="34" charset="-122"/>
              </a:rPr>
              <a:t>A man is not old as long as he is seeking something. A man is not old until regrets take the place of dreams. I can make it through the rain. I can stand up once again on my own. One's real value first lies in to what degree and what sense he set himself.</a:t>
            </a:r>
          </a:p>
        </p:txBody>
      </p:sp>
      <p:sp>
        <p:nvSpPr>
          <p:cNvPr id="5" name="Freeform 130"/>
          <p:cNvSpPr>
            <a:spLocks noEditPoints="1"/>
          </p:cNvSpPr>
          <p:nvPr/>
        </p:nvSpPr>
        <p:spPr bwMode="auto">
          <a:xfrm>
            <a:off x="7966075" y="2479675"/>
            <a:ext cx="2827338" cy="2722563"/>
          </a:xfrm>
          <a:custGeom>
            <a:avLst/>
            <a:gdLst/>
            <a:ahLst/>
            <a:cxnLst>
              <a:cxn ang="0">
                <a:pos x="275" y="12"/>
              </a:cxn>
              <a:cxn ang="0">
                <a:pos x="297" y="7"/>
              </a:cxn>
              <a:cxn ang="0">
                <a:pos x="237" y="26"/>
              </a:cxn>
              <a:cxn ang="0">
                <a:pos x="731" y="474"/>
              </a:cxn>
              <a:cxn ang="0">
                <a:pos x="724" y="482"/>
              </a:cxn>
              <a:cxn ang="0">
                <a:pos x="470" y="13"/>
              </a:cxn>
              <a:cxn ang="0">
                <a:pos x="454" y="10"/>
              </a:cxn>
              <a:cxn ang="0">
                <a:pos x="470" y="32"/>
              </a:cxn>
              <a:cxn ang="0">
                <a:pos x="475" y="26"/>
              </a:cxn>
              <a:cxn ang="0">
                <a:pos x="432" y="9"/>
              </a:cxn>
              <a:cxn ang="0">
                <a:pos x="423" y="8"/>
              </a:cxn>
              <a:cxn ang="0">
                <a:pos x="397" y="9"/>
              </a:cxn>
              <a:cxn ang="0">
                <a:pos x="386" y="10"/>
              </a:cxn>
              <a:cxn ang="0">
                <a:pos x="390" y="18"/>
              </a:cxn>
              <a:cxn ang="0">
                <a:pos x="538" y="408"/>
              </a:cxn>
              <a:cxn ang="0">
                <a:pos x="730" y="264"/>
              </a:cxn>
              <a:cxn ang="0">
                <a:pos x="478" y="71"/>
              </a:cxn>
              <a:cxn ang="0">
                <a:pos x="418" y="50"/>
              </a:cxn>
              <a:cxn ang="0">
                <a:pos x="363" y="88"/>
              </a:cxn>
              <a:cxn ang="0">
                <a:pos x="418" y="83"/>
              </a:cxn>
              <a:cxn ang="0">
                <a:pos x="389" y="134"/>
              </a:cxn>
              <a:cxn ang="0">
                <a:pos x="366" y="141"/>
              </a:cxn>
              <a:cxn ang="0">
                <a:pos x="283" y="212"/>
              </a:cxn>
              <a:cxn ang="0">
                <a:pos x="375" y="215"/>
              </a:cxn>
              <a:cxn ang="0">
                <a:pos x="451" y="261"/>
              </a:cxn>
              <a:cxn ang="0">
                <a:pos x="492" y="285"/>
              </a:cxn>
              <a:cxn ang="0">
                <a:pos x="500" y="23"/>
              </a:cxn>
              <a:cxn ang="0">
                <a:pos x="512" y="40"/>
              </a:cxn>
              <a:cxn ang="0">
                <a:pos x="514" y="62"/>
              </a:cxn>
              <a:cxn ang="0">
                <a:pos x="671" y="360"/>
              </a:cxn>
              <a:cxn ang="0">
                <a:pos x="733" y="432"/>
              </a:cxn>
              <a:cxn ang="0">
                <a:pos x="314" y="123"/>
              </a:cxn>
              <a:cxn ang="0">
                <a:pos x="291" y="165"/>
              </a:cxn>
              <a:cxn ang="0">
                <a:pos x="288" y="153"/>
              </a:cxn>
              <a:cxn ang="0">
                <a:pos x="460" y="297"/>
              </a:cxn>
              <a:cxn ang="0">
                <a:pos x="364" y="533"/>
              </a:cxn>
              <a:cxn ang="0">
                <a:pos x="48" y="434"/>
              </a:cxn>
              <a:cxn ang="0">
                <a:pos x="126" y="647"/>
              </a:cxn>
              <a:cxn ang="0">
                <a:pos x="166" y="674"/>
              </a:cxn>
              <a:cxn ang="0">
                <a:pos x="11" y="348"/>
              </a:cxn>
              <a:cxn ang="0">
                <a:pos x="290" y="70"/>
              </a:cxn>
              <a:cxn ang="0">
                <a:pos x="88" y="161"/>
              </a:cxn>
              <a:cxn ang="0">
                <a:pos x="351" y="3"/>
              </a:cxn>
              <a:cxn ang="0">
                <a:pos x="352" y="1"/>
              </a:cxn>
              <a:cxn ang="0">
                <a:pos x="347" y="1"/>
              </a:cxn>
              <a:cxn ang="0">
                <a:pos x="341" y="2"/>
              </a:cxn>
              <a:cxn ang="0">
                <a:pos x="322" y="4"/>
              </a:cxn>
              <a:cxn ang="0">
                <a:pos x="281" y="13"/>
              </a:cxn>
              <a:cxn ang="0">
                <a:pos x="270" y="17"/>
              </a:cxn>
              <a:cxn ang="0">
                <a:pos x="242" y="33"/>
              </a:cxn>
              <a:cxn ang="0">
                <a:pos x="175" y="96"/>
              </a:cxn>
              <a:cxn ang="0">
                <a:pos x="299" y="35"/>
              </a:cxn>
              <a:cxn ang="0">
                <a:pos x="351" y="0"/>
              </a:cxn>
              <a:cxn ang="0">
                <a:pos x="330" y="2"/>
              </a:cxn>
              <a:cxn ang="0">
                <a:pos x="271" y="14"/>
              </a:cxn>
              <a:cxn ang="0">
                <a:pos x="319" y="3"/>
              </a:cxn>
              <a:cxn ang="0">
                <a:pos x="186" y="52"/>
              </a:cxn>
              <a:cxn ang="0">
                <a:pos x="208" y="42"/>
              </a:cxn>
              <a:cxn ang="0">
                <a:pos x="179" y="53"/>
              </a:cxn>
              <a:cxn ang="0">
                <a:pos x="193" y="48"/>
              </a:cxn>
              <a:cxn ang="0">
                <a:pos x="108" y="138"/>
              </a:cxn>
              <a:cxn ang="0">
                <a:pos x="86" y="134"/>
              </a:cxn>
              <a:cxn ang="0">
                <a:pos x="66" y="186"/>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chemeClr val="bg1"/>
          </a:solidFill>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4342" name="矩形 5"/>
          <p:cNvSpPr/>
          <p:nvPr/>
        </p:nvSpPr>
        <p:spPr>
          <a:xfrm>
            <a:off x="917575" y="604838"/>
            <a:ext cx="3021013" cy="400050"/>
          </a:xfrm>
          <a:prstGeom prst="rect">
            <a:avLst/>
          </a:prstGeom>
          <a:noFill/>
          <a:ln w="9525">
            <a:noFill/>
          </a:ln>
        </p:spPr>
        <p:txBody>
          <a:bodyPr wrap="none">
            <a:spAutoFit/>
          </a:bodyPr>
          <a:lstStyle/>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7" name="直角三角形 6"/>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直角三角形 7"/>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 name="图片 2"/>
          <p:cNvPicPr>
            <a:picLocks noChangeAspect="1"/>
          </p:cNvPicPr>
          <p:nvPr/>
        </p:nvPicPr>
        <p:blipFill rotWithShape="1">
          <a:blip r:embed="rId2" cstate="print"/>
          <a:srcRect/>
          <a:stretch>
            <a:fillRect/>
          </a:stretch>
        </p:blipFill>
        <p:spPr>
          <a:xfrm>
            <a:off x="1019531" y="3338657"/>
            <a:ext cx="2958743" cy="1616703"/>
          </a:xfrm>
          <a:prstGeom prst="rect">
            <a:avLst/>
          </a:prstGeom>
          <a:effectLst>
            <a:softEdge rad="15240"/>
          </a:effectLst>
        </p:spPr>
      </p:pic>
      <p:sp>
        <p:nvSpPr>
          <p:cNvPr id="15364" name="矩形 3"/>
          <p:cNvSpPr/>
          <p:nvPr/>
        </p:nvSpPr>
        <p:spPr>
          <a:xfrm>
            <a:off x="3162300" y="5410200"/>
            <a:ext cx="7997825" cy="583565"/>
          </a:xfrm>
          <a:prstGeom prst="rect">
            <a:avLst/>
          </a:prstGeom>
          <a:noFill/>
          <a:ln w="9525">
            <a:noFill/>
          </a:ln>
        </p:spPr>
        <p:txBody>
          <a:bodyPr>
            <a:spAutoFit/>
          </a:bodyPr>
          <a:lstStyle/>
          <a:p>
            <a:pPr algn="r" eaLnBrk="1" hangingPunct="1">
              <a:spcAft>
                <a:spcPts val="600"/>
              </a:spcAft>
            </a:pPr>
            <a:r>
              <a:rPr lang="en-US" altLang="zh-CN" sz="1600" dirty="0">
                <a:solidFill>
                  <a:schemeClr val="bg1"/>
                </a:solidFill>
                <a:latin typeface="Segoe UI Semilight" panose="020B0402040204020203" pitchFamily="34" charset="0"/>
                <a:cs typeface="Segoe UI" panose="020B0502040204020203" pitchFamily="34" charset="0"/>
              </a:rPr>
              <a:t>Loren ipsum dolor sit amet, Loren dolor sit Loren ipsum dolor sit amet,consectetur. amet, consectetur. amet,consectetur. amet, consectetur</a:t>
            </a:r>
            <a:endParaRPr lang="en-US" altLang="zh-CN" sz="1600" dirty="0">
              <a:solidFill>
                <a:schemeClr val="bg1"/>
              </a:solidFill>
              <a:latin typeface="Segoe UI Semilight" panose="020B0402040204020203" pitchFamily="34" charset="0"/>
              <a:ea typeface="Segoe UI" panose="020B0502040204020203" pitchFamily="34" charset="0"/>
            </a:endParaRPr>
          </a:p>
        </p:txBody>
      </p:sp>
      <p:sp>
        <p:nvSpPr>
          <p:cNvPr id="15365" name="文本框 4"/>
          <p:cNvSpPr txBox="1"/>
          <p:nvPr/>
        </p:nvSpPr>
        <p:spPr>
          <a:xfrm>
            <a:off x="917575" y="1320800"/>
            <a:ext cx="7142163" cy="523875"/>
          </a:xfrm>
          <a:prstGeom prst="rect">
            <a:avLst/>
          </a:prstGeom>
          <a:noFill/>
          <a:ln w="9525">
            <a:noFill/>
          </a:ln>
        </p:spPr>
        <p:txBody>
          <a:bodyPr>
            <a:spAutoFit/>
          </a:bodyPr>
          <a:lstStyle/>
          <a:p>
            <a:pPr eaLnBrk="1" hangingPunct="1"/>
            <a:r>
              <a:rPr lang="en-US" altLang="zh-CN" sz="2800" dirty="0">
                <a:solidFill>
                  <a:srgbClr val="DBB768"/>
                </a:solidFill>
                <a:latin typeface="Microsoft YaHei" panose="020B0503020204020204" pitchFamily="34" charset="-122"/>
                <a:ea typeface="Microsoft YaHei" panose="020B0503020204020204" pitchFamily="34" charset="-122"/>
              </a:rPr>
              <a:t>ADD YOUR TEXT HERE</a:t>
            </a:r>
            <a:endParaRPr lang="zh-CN" altLang="en-US" sz="2800" dirty="0">
              <a:solidFill>
                <a:srgbClr val="DBB768"/>
              </a:solidFill>
              <a:latin typeface="Microsoft YaHei" panose="020B0503020204020204" pitchFamily="34" charset="-122"/>
              <a:ea typeface="Microsoft YaHei" panose="020B0503020204020204" pitchFamily="34" charset="-122"/>
            </a:endParaRPr>
          </a:p>
        </p:txBody>
      </p:sp>
      <p:sp>
        <p:nvSpPr>
          <p:cNvPr id="15366" name="矩形 5"/>
          <p:cNvSpPr/>
          <p:nvPr/>
        </p:nvSpPr>
        <p:spPr>
          <a:xfrm>
            <a:off x="917575" y="1884363"/>
            <a:ext cx="5735638" cy="1076325"/>
          </a:xfrm>
          <a:prstGeom prst="rect">
            <a:avLst/>
          </a:prstGeom>
          <a:noFill/>
          <a:ln w="9525">
            <a:noFill/>
          </a:ln>
        </p:spPr>
        <p:txBody>
          <a:bodyPr>
            <a:spAutoFit/>
          </a:bodyPr>
          <a:lstStyle/>
          <a:p>
            <a:pPr algn="just" eaLnBrk="1" hangingPunct="1"/>
            <a:r>
              <a:rPr lang="en-US" altLang="zh-CN" sz="1600" dirty="0">
                <a:solidFill>
                  <a:schemeClr val="bg1"/>
                </a:solidFill>
                <a:latin typeface="Segoe UI Semilight" panose="020B0402040204020203" pitchFamily="34" charset="0"/>
              </a:rPr>
              <a:t>Loren ipsum dolor sit amet, consectetuer adipiscing elit, sed diam nonummy nibh euismod tincidunt ut laoreet dolore magna aliquam erat volutpat. Ut wisi enim ad minim veniam, laoreet dolore magna aliquam erat volutpat. </a:t>
            </a:r>
          </a:p>
        </p:txBody>
      </p:sp>
      <p:pic>
        <p:nvPicPr>
          <p:cNvPr id="7" name="图片 6"/>
          <p:cNvPicPr>
            <a:picLocks noChangeAspect="1"/>
          </p:cNvPicPr>
          <p:nvPr/>
        </p:nvPicPr>
        <p:blipFill rotWithShape="1">
          <a:blip r:embed="rId2" cstate="print"/>
          <a:srcRect/>
          <a:stretch>
            <a:fillRect/>
          </a:stretch>
        </p:blipFill>
        <p:spPr>
          <a:xfrm>
            <a:off x="4567594" y="3338657"/>
            <a:ext cx="2958743" cy="1616703"/>
          </a:xfrm>
          <a:prstGeom prst="rect">
            <a:avLst/>
          </a:prstGeom>
          <a:effectLst>
            <a:softEdge rad="15240"/>
          </a:effectLst>
        </p:spPr>
      </p:pic>
      <p:pic>
        <p:nvPicPr>
          <p:cNvPr id="8" name="图片 7"/>
          <p:cNvPicPr>
            <a:picLocks noChangeAspect="1"/>
          </p:cNvPicPr>
          <p:nvPr/>
        </p:nvPicPr>
        <p:blipFill rotWithShape="1">
          <a:blip r:embed="rId2" cstate="print"/>
          <a:srcRect/>
          <a:stretch>
            <a:fillRect/>
          </a:stretch>
        </p:blipFill>
        <p:spPr>
          <a:xfrm>
            <a:off x="8115656" y="3338657"/>
            <a:ext cx="2958743" cy="1616703"/>
          </a:xfrm>
          <a:prstGeom prst="rect">
            <a:avLst/>
          </a:prstGeom>
          <a:effectLst>
            <a:softEdge rad="15240"/>
          </a:effectLst>
        </p:spPr>
      </p:pic>
      <p:sp>
        <p:nvSpPr>
          <p:cNvPr id="15369" name="矩形 8"/>
          <p:cNvSpPr/>
          <p:nvPr/>
        </p:nvSpPr>
        <p:spPr>
          <a:xfrm>
            <a:off x="917575" y="604838"/>
            <a:ext cx="3021013" cy="400050"/>
          </a:xfrm>
          <a:prstGeom prst="rect">
            <a:avLst/>
          </a:prstGeom>
          <a:noFill/>
          <a:ln w="9525">
            <a:noFill/>
          </a:ln>
        </p:spPr>
        <p:txBody>
          <a:bodyPr wrap="none">
            <a:spAutoFit/>
          </a:bodyPr>
          <a:lstStyle/>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10" name="直角三角形 9"/>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直角三角形 10"/>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9525" y="-4762"/>
            <a:ext cx="12182475" cy="6862763"/>
          </a:xfrm>
          <a:custGeom>
            <a:avLst/>
            <a:gdLst>
              <a:gd name="connsiteX0" fmla="*/ 583791 w 12182621"/>
              <a:gd name="connsiteY0" fmla="*/ 1043690 h 6862763"/>
              <a:gd name="connsiteX1" fmla="*/ 0 w 12182621"/>
              <a:gd name="connsiteY1" fmla="*/ 1407557 h 6862763"/>
              <a:gd name="connsiteX2" fmla="*/ 0 w 12182621"/>
              <a:gd name="connsiteY2" fmla="*/ 1372553 h 6862763"/>
              <a:gd name="connsiteX3" fmla="*/ 7658981 w 12182621"/>
              <a:gd name="connsiteY3" fmla="*/ 0 h 6862763"/>
              <a:gd name="connsiteX4" fmla="*/ 12182621 w 12182621"/>
              <a:gd name="connsiteY4" fmla="*/ 0 h 6862763"/>
              <a:gd name="connsiteX5" fmla="*/ 12182621 w 12182621"/>
              <a:gd name="connsiteY5" fmla="*/ 6862763 h 6862763"/>
              <a:gd name="connsiteX6" fmla="*/ 0 w 12182621"/>
              <a:gd name="connsiteY6" fmla="*/ 6862763 h 6862763"/>
              <a:gd name="connsiteX7" fmla="*/ 0 w 12182621"/>
              <a:gd name="connsiteY7" fmla="*/ 4817744 h 6862763"/>
              <a:gd name="connsiteX8" fmla="*/ 7681989 w 12182621"/>
              <a:gd name="connsiteY8" fmla="*/ 29676 h 686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2621" h="6862763">
                <a:moveTo>
                  <a:pt x="583791" y="1043690"/>
                </a:moveTo>
                <a:lnTo>
                  <a:pt x="0" y="1407557"/>
                </a:lnTo>
                <a:lnTo>
                  <a:pt x="0" y="1372553"/>
                </a:lnTo>
                <a:close/>
                <a:moveTo>
                  <a:pt x="7658981" y="0"/>
                </a:moveTo>
                <a:lnTo>
                  <a:pt x="12182621" y="0"/>
                </a:lnTo>
                <a:lnTo>
                  <a:pt x="12182621" y="6862763"/>
                </a:lnTo>
                <a:lnTo>
                  <a:pt x="0" y="6862763"/>
                </a:lnTo>
                <a:lnTo>
                  <a:pt x="0" y="4817744"/>
                </a:lnTo>
                <a:lnTo>
                  <a:pt x="7681989" y="29676"/>
                </a:lnTo>
                <a:close/>
              </a:path>
            </a:pathLst>
          </a:custGeom>
          <a:solidFill>
            <a:srgbClr val="26262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1"/>
          <p:cNvSpPr/>
          <p:nvPr/>
        </p:nvSpPr>
        <p:spPr>
          <a:xfrm>
            <a:off x="6096000" y="2092325"/>
            <a:ext cx="5749925" cy="523875"/>
          </a:xfrm>
          <a:prstGeom prst="rect">
            <a:avLst/>
          </a:prstGeom>
          <a:noFill/>
          <a:ln w="9525">
            <a:noFill/>
          </a:ln>
        </p:spPr>
        <p:txBody>
          <a:bodyPr wrap="none">
            <a:spAutoFit/>
          </a:bodyPr>
          <a:lstStyle/>
          <a:p>
            <a:pPr eaLnBrk="1" hangingPunct="1"/>
            <a:r>
              <a:rPr lang="zh-CN" altLang="en-US" sz="2800" dirty="0">
                <a:solidFill>
                  <a:srgbClr val="DBB768"/>
                </a:solidFill>
                <a:latin typeface="Microsoft YaHei" panose="020B0503020204020204" pitchFamily="34" charset="-122"/>
                <a:ea typeface="Microsoft YaHei" panose="020B0503020204020204" pitchFamily="34" charset="-122"/>
              </a:rPr>
              <a:t>CLICK TO ADD YOUR TEXT HERE</a:t>
            </a:r>
          </a:p>
        </p:txBody>
      </p:sp>
      <p:sp>
        <p:nvSpPr>
          <p:cNvPr id="4" name="矩形 3"/>
          <p:cNvSpPr/>
          <p:nvPr/>
        </p:nvSpPr>
        <p:spPr>
          <a:xfrm>
            <a:off x="4079875" y="2876550"/>
            <a:ext cx="7777163" cy="1200150"/>
          </a:xfrm>
          <a:prstGeom prst="rect">
            <a:avLst/>
          </a:prstGeom>
          <a:noFill/>
          <a:ln w="9525">
            <a:noFill/>
          </a:ln>
        </p:spPr>
        <p:txBody>
          <a:bodyPr>
            <a:spAutoFit/>
          </a:bodyPr>
          <a:lstStyle/>
          <a:p>
            <a:pPr eaLnBrk="1" hangingPunct="1"/>
            <a:r>
              <a:rPr lang="zh-CN" altLang="en-US" dirty="0">
                <a:solidFill>
                  <a:schemeClr val="bg1"/>
                </a:solidFill>
                <a:latin typeface="Calibri" panose="020F0502020204030204" pitchFamily="34" charset="0"/>
              </a:rPr>
              <a:t>A man is not old as long as he is seeking something. A man is not old until regrets take the place of dreams. I can make it through the rain. I can stand up once again on my own. One's real value first lies in to what degree and what sense he set himself.</a:t>
            </a:r>
          </a:p>
        </p:txBody>
      </p:sp>
      <p:sp>
        <p:nvSpPr>
          <p:cNvPr id="5" name="矩形 4"/>
          <p:cNvSpPr/>
          <p:nvPr/>
        </p:nvSpPr>
        <p:spPr>
          <a:xfrm>
            <a:off x="4079875" y="4167188"/>
            <a:ext cx="7777163" cy="1200150"/>
          </a:xfrm>
          <a:prstGeom prst="rect">
            <a:avLst/>
          </a:prstGeom>
          <a:noFill/>
          <a:ln w="9525">
            <a:noFill/>
          </a:ln>
        </p:spPr>
        <p:txBody>
          <a:bodyPr>
            <a:spAutoFit/>
          </a:bodyPr>
          <a:lstStyle/>
          <a:p>
            <a:pPr eaLnBrk="1" hangingPunct="1"/>
            <a:r>
              <a:rPr lang="zh-CN" altLang="en-US" dirty="0">
                <a:solidFill>
                  <a:schemeClr val="bg1"/>
                </a:solidFill>
                <a:latin typeface="Calibri" panose="020F0502020204030204" pitchFamily="34" charset="0"/>
              </a:rPr>
              <a:t>A man is not old as long as he is seeking something. A man is not old until regrets take the place of dreams. I can make it through the rain. I can stand up once again on my own. One's real value first lies in to what degree and what sense he set himself.</a:t>
            </a:r>
          </a:p>
        </p:txBody>
      </p:sp>
      <p:sp>
        <p:nvSpPr>
          <p:cNvPr id="16391" name="矩形 9"/>
          <p:cNvSpPr/>
          <p:nvPr/>
        </p:nvSpPr>
        <p:spPr>
          <a:xfrm>
            <a:off x="917575" y="604838"/>
            <a:ext cx="3021013" cy="400050"/>
          </a:xfrm>
          <a:prstGeom prst="rect">
            <a:avLst/>
          </a:prstGeom>
          <a:noFill/>
          <a:ln w="9525">
            <a:noFill/>
          </a:ln>
        </p:spPr>
        <p:txBody>
          <a:bodyPr wrap="none">
            <a:spAutoFit/>
          </a:bodyPr>
          <a:lstStyle/>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11" name="直角三角形 10"/>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直角三角形 11"/>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412" name="矩形 76"/>
          <p:cNvSpPr/>
          <p:nvPr/>
        </p:nvSpPr>
        <p:spPr>
          <a:xfrm>
            <a:off x="3997325" y="2165350"/>
            <a:ext cx="3473450" cy="768350"/>
          </a:xfrm>
          <a:prstGeom prst="rect">
            <a:avLst/>
          </a:prstGeom>
          <a:noFill/>
          <a:ln w="9525">
            <a:noFill/>
          </a:ln>
        </p:spPr>
        <p:txBody>
          <a:bodyPr wrap="none">
            <a:spAutoFit/>
          </a:bodyPr>
          <a:lstStyle/>
          <a:p>
            <a:pPr algn="ctr" eaLnBrk="1" hangingPunct="1"/>
            <a:r>
              <a:rPr lang="en-US" altLang="zh-CN" sz="4400" dirty="0">
                <a:solidFill>
                  <a:srgbClr val="DFBB64"/>
                </a:solidFill>
                <a:latin typeface="Microsoft YaHei" panose="020B0503020204020204" pitchFamily="34" charset="-122"/>
                <a:ea typeface="Microsoft YaHei" panose="020B0503020204020204" pitchFamily="34" charset="-122"/>
              </a:rPr>
              <a:t>PART THREE</a:t>
            </a:r>
          </a:p>
        </p:txBody>
      </p:sp>
      <p:sp>
        <p:nvSpPr>
          <p:cNvPr id="3" name="矩形 2"/>
          <p:cNvSpPr/>
          <p:nvPr/>
        </p:nvSpPr>
        <p:spPr>
          <a:xfrm>
            <a:off x="0" y="3681413"/>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14" name="矩形 77"/>
          <p:cNvSpPr/>
          <p:nvPr/>
        </p:nvSpPr>
        <p:spPr>
          <a:xfrm>
            <a:off x="2554288" y="4357688"/>
            <a:ext cx="6721475" cy="708025"/>
          </a:xfrm>
          <a:prstGeom prst="rect">
            <a:avLst/>
          </a:prstGeom>
          <a:noFill/>
          <a:ln w="9525">
            <a:noFill/>
          </a:ln>
        </p:spPr>
        <p:txBody>
          <a:bodyPr wrap="none">
            <a:spAutoFit/>
          </a:bodyPr>
          <a:lstStyle/>
          <a:p>
            <a:pPr algn="ctr" defTabSz="913130" eaLnBrk="1" hangingPunct="1"/>
            <a:r>
              <a:rPr lang="zh-CN" altLang="en-US" sz="4000" dirty="0">
                <a:solidFill>
                  <a:srgbClr val="DAB865"/>
                </a:solidFill>
                <a:latin typeface="Calibri" panose="020F0502020204030204" pitchFamily="34" charset="0"/>
              </a:rPr>
              <a:t>CLICK TO ADD YOUR TEXT HERE</a:t>
            </a:r>
          </a:p>
        </p:txBody>
      </p:sp>
      <p:sp>
        <p:nvSpPr>
          <p:cNvPr id="17415" name="矩形 7"/>
          <p:cNvSpPr/>
          <p:nvPr/>
        </p:nvSpPr>
        <p:spPr>
          <a:xfrm>
            <a:off x="2247266" y="5094288"/>
            <a:ext cx="7052945" cy="460375"/>
          </a:xfrm>
          <a:prstGeom prst="rect">
            <a:avLst/>
          </a:prstGeom>
          <a:noFill/>
          <a:ln w="9525">
            <a:noFill/>
          </a:ln>
        </p:spPr>
        <p:txBody>
          <a:bodyPr wrap="none">
            <a:spAutoFit/>
          </a:bodyPr>
          <a:lstStyle/>
          <a:p>
            <a:pPr algn="ctr" eaLnBrk="1" hangingPunct="1"/>
            <a:r>
              <a:rPr lang="zh-CN" altLang="en-US" sz="2400" dirty="0">
                <a:solidFill>
                  <a:srgbClr val="383838"/>
                </a:solidFill>
                <a:latin typeface="Microsoft YaHei" panose="020B0503020204020204" pitchFamily="34" charset="-122"/>
                <a:ea typeface="Microsoft YaHei" panose="020B0503020204020204" pitchFamily="34" charset="-122"/>
              </a:rPr>
              <a:t>Practical beautiful demonstration, casual editor</a:t>
            </a:r>
            <a:endParaRPr lang="en-US" altLang="zh-CN" sz="2400" dirty="0">
              <a:solidFill>
                <a:srgbClr val="383838"/>
              </a:solidFill>
              <a:latin typeface="Microsoft YaHei" panose="020B0503020204020204" pitchFamily="34" charset="-122"/>
              <a:ea typeface="Microsoft YaHei" panose="020B0503020204020204" pitchFamily="34" charset="-122"/>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76"/>
          <p:cNvPicPr>
            <a:picLocks noChangeAspect="1"/>
          </p:cNvPicPr>
          <p:nvPr/>
        </p:nvPicPr>
        <p:blipFill>
          <a:blip r:embed="rId2"/>
          <a:stretch>
            <a:fillRect/>
          </a:stretch>
        </p:blipFill>
        <p:spPr>
          <a:xfrm>
            <a:off x="4398963" y="0"/>
            <a:ext cx="8128000" cy="6858000"/>
          </a:xfrm>
          <a:prstGeom prst="rect">
            <a:avLst/>
          </a:prstGeom>
          <a:noFill/>
          <a:ln w="9525">
            <a:noFill/>
          </a:ln>
        </p:spPr>
      </p:pic>
      <p:sp>
        <p:nvSpPr>
          <p:cNvPr id="3" name="矩形 2"/>
          <p:cNvSpPr/>
          <p:nvPr/>
        </p:nvSpPr>
        <p:spPr>
          <a:xfrm>
            <a:off x="0" y="20320"/>
            <a:ext cx="8085138"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18436" name="组合 11"/>
          <p:cNvGrpSpPr/>
          <p:nvPr/>
        </p:nvGrpSpPr>
        <p:grpSpPr>
          <a:xfrm>
            <a:off x="1874838" y="193040"/>
            <a:ext cx="3908425" cy="3601558"/>
            <a:chOff x="397137" y="764718"/>
            <a:chExt cx="3909060" cy="3602118"/>
          </a:xfrm>
        </p:grpSpPr>
        <p:sp>
          <p:nvSpPr>
            <p:cNvPr id="18442" name="文本框 3"/>
            <p:cNvSpPr txBox="1"/>
            <p:nvPr/>
          </p:nvSpPr>
          <p:spPr>
            <a:xfrm>
              <a:off x="480957" y="764718"/>
              <a:ext cx="502920" cy="923330"/>
            </a:xfrm>
            <a:prstGeom prst="rect">
              <a:avLst/>
            </a:prstGeom>
            <a:noFill/>
            <a:ln w="9525">
              <a:noFill/>
            </a:ln>
          </p:spPr>
          <p:txBody>
            <a:bodyPr>
              <a:spAutoFit/>
            </a:bodyPr>
            <a:lstStyle/>
            <a:p>
              <a:pPr eaLnBrk="1" hangingPunct="1"/>
              <a:r>
                <a:rPr lang="en-US" altLang="zh-CN" sz="5400" dirty="0">
                  <a:solidFill>
                    <a:schemeClr val="bg1"/>
                  </a:solidFill>
                  <a:latin typeface="Aldhabi" pitchFamily="2" charset="-78"/>
                  <a:ea typeface="Aldhabi" pitchFamily="2" charset="-78"/>
                </a:rPr>
                <a:t>1</a:t>
              </a:r>
              <a:endParaRPr lang="zh-CN" altLang="en-US" sz="5400" dirty="0">
                <a:solidFill>
                  <a:schemeClr val="bg1"/>
                </a:solidFill>
                <a:latin typeface="Aldhabi" pitchFamily="2" charset="-78"/>
                <a:ea typeface="Aldhabi" pitchFamily="2" charset="-78"/>
              </a:endParaRPr>
            </a:p>
          </p:txBody>
        </p:sp>
        <p:cxnSp>
          <p:nvCxnSpPr>
            <p:cNvPr id="5" name="直接连接符 4"/>
            <p:cNvCxnSpPr/>
            <p:nvPr/>
          </p:nvCxnSpPr>
          <p:spPr>
            <a:xfrm flipV="1">
              <a:off x="397137" y="1212463"/>
              <a:ext cx="503319" cy="335015"/>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8444" name="文本框 5"/>
            <p:cNvSpPr txBox="1"/>
            <p:nvPr/>
          </p:nvSpPr>
          <p:spPr>
            <a:xfrm>
              <a:off x="1174503" y="1051152"/>
              <a:ext cx="1992319" cy="583656"/>
            </a:xfrm>
            <a:prstGeom prst="rect">
              <a:avLst/>
            </a:prstGeom>
            <a:noFill/>
            <a:ln w="9525">
              <a:noFill/>
            </a:ln>
          </p:spPr>
          <p:txBody>
            <a:bodyPr wrap="square">
              <a:spAutoFit/>
            </a:bodyPr>
            <a:lstStyle/>
            <a:p>
              <a:pPr eaLnBrk="1" hangingPunct="1"/>
              <a:r>
                <a:rPr lang="en-US" altLang="zh-CN" sz="3200" dirty="0">
                  <a:solidFill>
                    <a:schemeClr val="bg1"/>
                  </a:solidFill>
                  <a:latin typeface="Aldhabi" pitchFamily="2" charset="-78"/>
                  <a:ea typeface="Aldhabi" pitchFamily="2" charset="-78"/>
                </a:rPr>
                <a:t>Enter text</a:t>
              </a:r>
              <a:endParaRPr lang="zh-CN" altLang="en-US" sz="3200" dirty="0">
                <a:solidFill>
                  <a:schemeClr val="bg1"/>
                </a:solidFill>
                <a:latin typeface="Aldhabi" pitchFamily="2" charset="-78"/>
                <a:ea typeface="Aldhabi" pitchFamily="2" charset="-78"/>
              </a:endParaRPr>
            </a:p>
          </p:txBody>
        </p:sp>
        <p:sp>
          <p:nvSpPr>
            <p:cNvPr id="18445" name="文本框 6"/>
            <p:cNvSpPr txBox="1"/>
            <p:nvPr/>
          </p:nvSpPr>
          <p:spPr>
            <a:xfrm>
              <a:off x="1166757" y="1689895"/>
              <a:ext cx="3139440" cy="2676941"/>
            </a:xfrm>
            <a:prstGeom prst="rect">
              <a:avLst/>
            </a:prstGeom>
            <a:noFill/>
            <a:ln w="9525">
              <a:noFill/>
            </a:ln>
          </p:spPr>
          <p:txBody>
            <a:bodyPr>
              <a:spAutoFit/>
            </a:bodyPr>
            <a:lstStyle/>
            <a:p>
              <a:pPr eaLnBrk="1" hangingPunct="1"/>
              <a:r>
                <a:rPr lang="en-US" altLang="zh-CN" sz="2800" dirty="0">
                  <a:solidFill>
                    <a:schemeClr val="bg1"/>
                  </a:solidFill>
                  <a:latin typeface="Aldhabi" pitchFamily="2" charset="-78"/>
                  <a:ea typeface="Aldhabi" pitchFamily="2" charset="-78"/>
                </a:rPr>
                <a:t>Albert Einstein: Logic will get you from A to B. Imagination will take you everywhere.</a:t>
              </a:r>
              <a:endParaRPr lang="zh-CN" altLang="en-US" sz="2800" dirty="0">
                <a:solidFill>
                  <a:schemeClr val="bg1"/>
                </a:solidFill>
                <a:latin typeface="Aldhabi" pitchFamily="2" charset="-78"/>
                <a:ea typeface="Aldhabi" pitchFamily="2" charset="-78"/>
              </a:endParaRPr>
            </a:p>
          </p:txBody>
        </p:sp>
      </p:grpSp>
      <p:grpSp>
        <p:nvGrpSpPr>
          <p:cNvPr id="18437" name="组合 12"/>
          <p:cNvGrpSpPr/>
          <p:nvPr/>
        </p:nvGrpSpPr>
        <p:grpSpPr>
          <a:xfrm>
            <a:off x="1941513" y="3561715"/>
            <a:ext cx="3770630" cy="3220770"/>
            <a:chOff x="6576957" y="758233"/>
            <a:chExt cx="3770630" cy="3220319"/>
          </a:xfrm>
        </p:grpSpPr>
        <p:sp>
          <p:nvSpPr>
            <p:cNvPr id="18438" name="文本框 7"/>
            <p:cNvSpPr txBox="1"/>
            <p:nvPr/>
          </p:nvSpPr>
          <p:spPr>
            <a:xfrm>
              <a:off x="6622677" y="758233"/>
              <a:ext cx="502920" cy="923330"/>
            </a:xfrm>
            <a:prstGeom prst="rect">
              <a:avLst/>
            </a:prstGeom>
            <a:noFill/>
            <a:ln w="9525">
              <a:noFill/>
            </a:ln>
          </p:spPr>
          <p:txBody>
            <a:bodyPr>
              <a:spAutoFit/>
            </a:bodyPr>
            <a:lstStyle/>
            <a:p>
              <a:pPr eaLnBrk="1" hangingPunct="1"/>
              <a:r>
                <a:rPr lang="en-US" altLang="zh-CN" sz="5400" dirty="0">
                  <a:solidFill>
                    <a:schemeClr val="bg1"/>
                  </a:solidFill>
                  <a:latin typeface="Aldhabi" pitchFamily="2" charset="-78"/>
                  <a:ea typeface="Aldhabi" pitchFamily="2" charset="-78"/>
                </a:rPr>
                <a:t>2</a:t>
              </a:r>
              <a:endParaRPr lang="zh-CN" altLang="en-US" sz="5400" dirty="0">
                <a:solidFill>
                  <a:schemeClr val="bg1"/>
                </a:solidFill>
                <a:latin typeface="Aldhabi" pitchFamily="2" charset="-78"/>
                <a:ea typeface="Aldhabi" pitchFamily="2" charset="-78"/>
              </a:endParaRPr>
            </a:p>
          </p:txBody>
        </p:sp>
        <p:cxnSp>
          <p:nvCxnSpPr>
            <p:cNvPr id="9" name="直接连接符 8"/>
            <p:cNvCxnSpPr/>
            <p:nvPr/>
          </p:nvCxnSpPr>
          <p:spPr>
            <a:xfrm flipV="1">
              <a:off x="6576957" y="1216957"/>
              <a:ext cx="503237" cy="336503"/>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8440" name="文本框 9"/>
            <p:cNvSpPr txBox="1"/>
            <p:nvPr/>
          </p:nvSpPr>
          <p:spPr>
            <a:xfrm>
              <a:off x="7364357" y="907429"/>
              <a:ext cx="1941195" cy="583483"/>
            </a:xfrm>
            <a:prstGeom prst="rect">
              <a:avLst/>
            </a:prstGeom>
            <a:noFill/>
            <a:ln w="9525">
              <a:noFill/>
            </a:ln>
          </p:spPr>
          <p:txBody>
            <a:bodyPr wrap="square">
              <a:spAutoFit/>
            </a:bodyPr>
            <a:lstStyle/>
            <a:p>
              <a:pPr eaLnBrk="1" hangingPunct="1"/>
              <a:r>
                <a:rPr lang="en-US" altLang="zh-CN" sz="3200" dirty="0">
                  <a:solidFill>
                    <a:schemeClr val="bg1"/>
                  </a:solidFill>
                  <a:latin typeface="Aldhabi" pitchFamily="2" charset="-78"/>
                  <a:ea typeface="Aldhabi" pitchFamily="2" charset="-78"/>
                </a:rPr>
                <a:t>Enter text</a:t>
              </a:r>
              <a:endParaRPr lang="zh-CN" altLang="en-US" sz="3200" dirty="0">
                <a:solidFill>
                  <a:schemeClr val="bg1"/>
                </a:solidFill>
                <a:latin typeface="Aldhabi" pitchFamily="2" charset="-78"/>
                <a:ea typeface="Aldhabi" pitchFamily="2" charset="-78"/>
              </a:endParaRPr>
            </a:p>
          </p:txBody>
        </p:sp>
        <p:sp>
          <p:nvSpPr>
            <p:cNvPr id="18441" name="文本框 10"/>
            <p:cNvSpPr txBox="1"/>
            <p:nvPr/>
          </p:nvSpPr>
          <p:spPr>
            <a:xfrm>
              <a:off x="7326257" y="1302402"/>
              <a:ext cx="3021330" cy="2676150"/>
            </a:xfrm>
            <a:prstGeom prst="rect">
              <a:avLst/>
            </a:prstGeom>
            <a:noFill/>
            <a:ln w="9525">
              <a:noFill/>
            </a:ln>
          </p:spPr>
          <p:txBody>
            <a:bodyPr>
              <a:spAutoFit/>
            </a:bodyPr>
            <a:lstStyle/>
            <a:p>
              <a:pPr eaLnBrk="1" hangingPunct="1"/>
              <a:r>
                <a:rPr lang="en-US" altLang="zh-CN" sz="2800" dirty="0">
                  <a:solidFill>
                    <a:schemeClr val="bg1"/>
                  </a:solidFill>
                  <a:latin typeface="Aldhabi" pitchFamily="2" charset="-78"/>
                  <a:ea typeface="Aldhabi" pitchFamily="2" charset="-78"/>
                </a:rPr>
                <a:t>Albert Einstein: Logic will get you from A to B. Imagination will take you everywhere.</a:t>
              </a:r>
              <a:endParaRPr lang="zh-CN" altLang="en-US" sz="2800" dirty="0">
                <a:solidFill>
                  <a:schemeClr val="bg1"/>
                </a:solidFill>
                <a:latin typeface="Aldhabi" pitchFamily="2" charset="-78"/>
                <a:ea typeface="Aldhabi" pitchFamily="2" charset="-78"/>
              </a:endParaRPr>
            </a:p>
          </p:txBody>
        </p:sp>
      </p:grpSp>
    </p:spTree>
  </p:cSld>
  <p:clrMapOvr>
    <a:masterClrMapping/>
  </p:clrMapOvr>
  <p:transition spd="slow">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8001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矩形 20"/>
          <p:cNvSpPr/>
          <p:nvPr/>
        </p:nvSpPr>
        <p:spPr>
          <a:xfrm>
            <a:off x="1214120" y="2611120"/>
            <a:ext cx="6104255" cy="1198880"/>
          </a:xfrm>
          <a:prstGeom prst="rect">
            <a:avLst/>
          </a:prstGeom>
          <a:noFill/>
          <a:ln w="9525">
            <a:noFill/>
          </a:ln>
        </p:spPr>
        <p:txBody>
          <a:bodyPr wrap="square">
            <a:spAutoFit/>
          </a:bodyPr>
          <a:lstStyle/>
          <a:p>
            <a:pPr defTabSz="913130" eaLnBrk="1" hangingPunct="1"/>
            <a:r>
              <a:rPr lang="pl-PL" altLang="zh-CN" dirty="0">
                <a:solidFill>
                  <a:srgbClr val="DAB865"/>
                </a:solidFill>
                <a:latin typeface="Microsoft YaHei" panose="020B0503020204020204" pitchFamily="34" charset="-122"/>
                <a:ea typeface="Microsoft YaHei" panose="020B0503020204020204" pitchFamily="34" charset="-122"/>
                <a:sym typeface="+mn-ea"/>
              </a:rPr>
              <a:t>Latem 2020 nazwa podstawowego brancha podczas tworzenia repozytorium została zmieniona z ‘master’na ‘main’było to spowodowane tym iż master kojarzy się z niewolnictwem.</a:t>
            </a:r>
            <a:endParaRPr lang="zh-CN" altLang="en-US" dirty="0">
              <a:solidFill>
                <a:schemeClr val="bg1"/>
              </a:solidFill>
              <a:latin typeface="Calibri" panose="020F0502020204030204" pitchFamily="34" charset="0"/>
            </a:endParaRPr>
          </a:p>
        </p:txBody>
      </p:sp>
      <p:grpSp>
        <p:nvGrpSpPr>
          <p:cNvPr id="2" name="组合 22"/>
          <p:cNvGrpSpPr/>
          <p:nvPr/>
        </p:nvGrpSpPr>
        <p:grpSpPr>
          <a:xfrm>
            <a:off x="8350250" y="1867411"/>
            <a:ext cx="2816750" cy="2915409"/>
            <a:chOff x="8116888" y="4364038"/>
            <a:chExt cx="1314450" cy="1360488"/>
          </a:xfrm>
          <a:solidFill>
            <a:schemeClr val="bg1"/>
          </a:solidFill>
        </p:grpSpPr>
        <p:sp>
          <p:nvSpPr>
            <p:cNvPr id="24" name="Freeform 21"/>
            <p:cNvSpPr/>
            <p:nvPr/>
          </p:nvSpPr>
          <p:spPr bwMode="auto">
            <a:xfrm>
              <a:off x="8451851" y="4691063"/>
              <a:ext cx="652463" cy="728663"/>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Freeform 22"/>
            <p:cNvSpPr/>
            <p:nvPr/>
          </p:nvSpPr>
          <p:spPr bwMode="auto">
            <a:xfrm>
              <a:off x="8628063" y="5454650"/>
              <a:ext cx="300038" cy="5238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23"/>
            <p:cNvSpPr/>
            <p:nvPr/>
          </p:nvSpPr>
          <p:spPr bwMode="auto">
            <a:xfrm>
              <a:off x="8628063" y="5524500"/>
              <a:ext cx="300038" cy="53975"/>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Freeform 24"/>
            <p:cNvSpPr/>
            <p:nvPr/>
          </p:nvSpPr>
          <p:spPr bwMode="auto">
            <a:xfrm>
              <a:off x="8661401" y="5595938"/>
              <a:ext cx="228600" cy="53975"/>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1" name="Freeform 25"/>
            <p:cNvSpPr/>
            <p:nvPr/>
          </p:nvSpPr>
          <p:spPr bwMode="auto">
            <a:xfrm>
              <a:off x="8713788" y="5672138"/>
              <a:ext cx="120650" cy="5238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26"/>
            <p:cNvSpPr/>
            <p:nvPr/>
          </p:nvSpPr>
          <p:spPr bwMode="auto">
            <a:xfrm>
              <a:off x="8740776" y="4364038"/>
              <a:ext cx="71438" cy="26670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27"/>
            <p:cNvSpPr/>
            <p:nvPr/>
          </p:nvSpPr>
          <p:spPr bwMode="auto">
            <a:xfrm>
              <a:off x="8281988" y="4556125"/>
              <a:ext cx="217488" cy="217488"/>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Freeform 28"/>
            <p:cNvSpPr/>
            <p:nvPr/>
          </p:nvSpPr>
          <p:spPr bwMode="auto">
            <a:xfrm>
              <a:off x="9059863" y="4556125"/>
              <a:ext cx="217488" cy="217488"/>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5" name="Freeform 29"/>
            <p:cNvSpPr/>
            <p:nvPr/>
          </p:nvSpPr>
          <p:spPr bwMode="auto">
            <a:xfrm>
              <a:off x="9164638" y="5021263"/>
              <a:ext cx="266700" cy="68263"/>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6" name="Freeform 30"/>
            <p:cNvSpPr/>
            <p:nvPr/>
          </p:nvSpPr>
          <p:spPr bwMode="auto">
            <a:xfrm>
              <a:off x="8116888" y="5021263"/>
              <a:ext cx="266700" cy="68263"/>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Freeform 31"/>
            <p:cNvSpPr/>
            <p:nvPr/>
          </p:nvSpPr>
          <p:spPr bwMode="auto">
            <a:xfrm>
              <a:off x="9013826" y="5281613"/>
              <a:ext cx="211138" cy="220663"/>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8" name="Freeform 32"/>
            <p:cNvSpPr/>
            <p:nvPr/>
          </p:nvSpPr>
          <p:spPr bwMode="auto">
            <a:xfrm>
              <a:off x="8320088" y="5281613"/>
              <a:ext cx="214313" cy="220663"/>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19464" name="矩形 38"/>
          <p:cNvSpPr/>
          <p:nvPr/>
        </p:nvSpPr>
        <p:spPr>
          <a:xfrm>
            <a:off x="3397092" y="1916748"/>
            <a:ext cx="1788160" cy="521970"/>
          </a:xfrm>
          <a:prstGeom prst="rect">
            <a:avLst/>
          </a:prstGeom>
          <a:noFill/>
          <a:ln w="9525">
            <a:noFill/>
          </a:ln>
        </p:spPr>
        <p:txBody>
          <a:bodyPr wrap="none">
            <a:spAutoFit/>
          </a:bodyPr>
          <a:lstStyle/>
          <a:p>
            <a:pPr algn="ctr" eaLnBrk="1" hangingPunct="1"/>
            <a:r>
              <a:rPr lang="pl-PL" altLang="en-US" sz="2800" dirty="0">
                <a:solidFill>
                  <a:schemeClr val="bg1"/>
                </a:solidFill>
                <a:latin typeface="Meiryo UI" panose="020B0604030504040204" pitchFamily="34" charset="-128"/>
                <a:ea typeface="Meiryo UI" panose="020B0604030504040204" pitchFamily="34" charset="-128"/>
              </a:rPr>
              <a:t>FUN FUCT</a:t>
            </a:r>
          </a:p>
        </p:txBody>
      </p:sp>
      <p:pic>
        <p:nvPicPr>
          <p:cNvPr id="100" name="Obraz 99"/>
          <p:cNvPicPr/>
          <p:nvPr/>
        </p:nvPicPr>
        <p:blipFill>
          <a:blip r:embed="rId2"/>
          <a:stretch>
            <a:fillRect/>
          </a:stretch>
        </p:blipFill>
        <p:spPr>
          <a:xfrm>
            <a:off x="-317" y="5010150"/>
            <a:ext cx="2466975" cy="18478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燕尾形 8"/>
          <p:cNvSpPr/>
          <p:nvPr/>
        </p:nvSpPr>
        <p:spPr>
          <a:xfrm>
            <a:off x="1270000" y="2082800"/>
            <a:ext cx="2247900" cy="1828800"/>
          </a:xfrm>
          <a:prstGeom prst="chevron">
            <a:avLst>
              <a:gd name="adj" fmla="val 3079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燕尾形 9"/>
          <p:cNvSpPr/>
          <p:nvPr/>
        </p:nvSpPr>
        <p:spPr>
          <a:xfrm>
            <a:off x="3190875" y="2082800"/>
            <a:ext cx="2247900" cy="1828800"/>
          </a:xfrm>
          <a:prstGeom prst="chevron">
            <a:avLst>
              <a:gd name="adj" fmla="val 3079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 name="燕尾形 10"/>
          <p:cNvSpPr/>
          <p:nvPr/>
        </p:nvSpPr>
        <p:spPr>
          <a:xfrm>
            <a:off x="5110163" y="2082800"/>
            <a:ext cx="2247900" cy="1828800"/>
          </a:xfrm>
          <a:prstGeom prst="chevron">
            <a:avLst>
              <a:gd name="adj" fmla="val 3079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燕尾形 11"/>
          <p:cNvSpPr/>
          <p:nvPr/>
        </p:nvSpPr>
        <p:spPr>
          <a:xfrm>
            <a:off x="7031038" y="2082800"/>
            <a:ext cx="2247900" cy="1828800"/>
          </a:xfrm>
          <a:prstGeom prst="chevron">
            <a:avLst>
              <a:gd name="adj" fmla="val 3079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2" name="组合 12"/>
          <p:cNvGrpSpPr/>
          <p:nvPr/>
        </p:nvGrpSpPr>
        <p:grpSpPr bwMode="auto">
          <a:xfrm>
            <a:off x="2295525" y="2662238"/>
            <a:ext cx="652463" cy="579437"/>
            <a:chOff x="6699251" y="2735263"/>
            <a:chExt cx="404812" cy="360362"/>
          </a:xfrm>
          <a:solidFill>
            <a:srgbClr val="D8B765"/>
          </a:solidFill>
        </p:grpSpPr>
        <p:sp>
          <p:nvSpPr>
            <p:cNvPr id="24598" name="Freeform 27"/>
            <p:cNvSpPr/>
            <p:nvPr/>
          </p:nvSpPr>
          <p:spPr bwMode="auto">
            <a:xfrm>
              <a:off x="6980238" y="2746375"/>
              <a:ext cx="123825" cy="338137"/>
            </a:xfrm>
            <a:custGeom>
              <a:avLst/>
              <a:gdLst>
                <a:gd name="T0" fmla="*/ 2147483646 w 11"/>
                <a:gd name="T1" fmla="*/ 2147483646 h 30"/>
                <a:gd name="T2" fmla="*/ 2147483646 w 11"/>
                <a:gd name="T3" fmla="*/ 2147483646 h 30"/>
                <a:gd name="T4" fmla="*/ 2147483646 w 11"/>
                <a:gd name="T5" fmla="*/ 0 h 30"/>
                <a:gd name="T6" fmla="*/ 2147483646 w 11"/>
                <a:gd name="T7" fmla="*/ 2147483646 h 30"/>
                <a:gd name="T8" fmla="*/ 2147483646 w 11"/>
                <a:gd name="T9" fmla="*/ 2147483646 h 30"/>
                <a:gd name="T10" fmla="*/ 0 w 11"/>
                <a:gd name="T11" fmla="*/ 2147483646 h 30"/>
                <a:gd name="T12" fmla="*/ 2147483646 w 11"/>
                <a:gd name="T13" fmla="*/ 2147483646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30">
                  <a:moveTo>
                    <a:pt x="9" y="15"/>
                  </a:moveTo>
                  <a:cubicBezTo>
                    <a:pt x="9" y="9"/>
                    <a:pt x="6" y="4"/>
                    <a:pt x="1" y="1"/>
                  </a:cubicBezTo>
                  <a:cubicBezTo>
                    <a:pt x="2" y="0"/>
                    <a:pt x="2" y="0"/>
                    <a:pt x="2" y="0"/>
                  </a:cubicBezTo>
                  <a:cubicBezTo>
                    <a:pt x="7" y="2"/>
                    <a:pt x="11" y="8"/>
                    <a:pt x="11" y="15"/>
                  </a:cubicBezTo>
                  <a:cubicBezTo>
                    <a:pt x="11" y="21"/>
                    <a:pt x="7" y="27"/>
                    <a:pt x="1" y="30"/>
                  </a:cubicBezTo>
                  <a:cubicBezTo>
                    <a:pt x="0" y="28"/>
                    <a:pt x="0" y="28"/>
                    <a:pt x="0" y="28"/>
                  </a:cubicBezTo>
                  <a:cubicBezTo>
                    <a:pt x="5" y="25"/>
                    <a:pt x="9" y="20"/>
                    <a:pt x="9" y="15"/>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599" name="Freeform 28"/>
            <p:cNvSpPr/>
            <p:nvPr/>
          </p:nvSpPr>
          <p:spPr bwMode="auto">
            <a:xfrm>
              <a:off x="6946901" y="2768600"/>
              <a:ext cx="101600" cy="282575"/>
            </a:xfrm>
            <a:custGeom>
              <a:avLst/>
              <a:gdLst>
                <a:gd name="T0" fmla="*/ 2147483646 w 9"/>
                <a:gd name="T1" fmla="*/ 2147483646 h 25"/>
                <a:gd name="T2" fmla="*/ 0 w 9"/>
                <a:gd name="T3" fmla="*/ 2147483646 h 25"/>
                <a:gd name="T4" fmla="*/ 2147483646 w 9"/>
                <a:gd name="T5" fmla="*/ 0 h 25"/>
                <a:gd name="T6" fmla="*/ 2147483646 w 9"/>
                <a:gd name="T7" fmla="*/ 2147483646 h 25"/>
                <a:gd name="T8" fmla="*/ 2147483646 w 9"/>
                <a:gd name="T9" fmla="*/ 2147483646 h 25"/>
                <a:gd name="T10" fmla="*/ 0 w 9"/>
                <a:gd name="T11" fmla="*/ 2147483646 h 25"/>
                <a:gd name="T12" fmla="*/ 2147483646 w 9"/>
                <a:gd name="T13" fmla="*/ 2147483646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5">
                  <a:moveTo>
                    <a:pt x="7" y="13"/>
                  </a:moveTo>
                  <a:cubicBezTo>
                    <a:pt x="7" y="8"/>
                    <a:pt x="4" y="4"/>
                    <a:pt x="0" y="2"/>
                  </a:cubicBezTo>
                  <a:cubicBezTo>
                    <a:pt x="1" y="0"/>
                    <a:pt x="1" y="0"/>
                    <a:pt x="1" y="0"/>
                  </a:cubicBezTo>
                  <a:cubicBezTo>
                    <a:pt x="6" y="2"/>
                    <a:pt x="9" y="7"/>
                    <a:pt x="9" y="13"/>
                  </a:cubicBezTo>
                  <a:cubicBezTo>
                    <a:pt x="9" y="18"/>
                    <a:pt x="6" y="23"/>
                    <a:pt x="1" y="25"/>
                  </a:cubicBezTo>
                  <a:cubicBezTo>
                    <a:pt x="0" y="23"/>
                    <a:pt x="0" y="23"/>
                    <a:pt x="0" y="23"/>
                  </a:cubicBezTo>
                  <a:cubicBezTo>
                    <a:pt x="4" y="21"/>
                    <a:pt x="7" y="17"/>
                    <a:pt x="7" y="1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600" name="Freeform 29"/>
            <p:cNvSpPr/>
            <p:nvPr/>
          </p:nvSpPr>
          <p:spPr bwMode="auto">
            <a:xfrm>
              <a:off x="6789738" y="2735263"/>
              <a:ext cx="123825" cy="360362"/>
            </a:xfrm>
            <a:custGeom>
              <a:avLst/>
              <a:gdLst>
                <a:gd name="T0" fmla="*/ 0 w 78"/>
                <a:gd name="T1" fmla="*/ 2147483646 h 227"/>
                <a:gd name="T2" fmla="*/ 0 w 78"/>
                <a:gd name="T3" fmla="*/ 2147483646 h 227"/>
                <a:gd name="T4" fmla="*/ 2147483646 w 78"/>
                <a:gd name="T5" fmla="*/ 2147483646 h 227"/>
                <a:gd name="T6" fmla="*/ 2147483646 w 78"/>
                <a:gd name="T7" fmla="*/ 2147483646 h 227"/>
                <a:gd name="T8" fmla="*/ 2147483646 w 78"/>
                <a:gd name="T9" fmla="*/ 2147483646 h 227"/>
                <a:gd name="T10" fmla="*/ 2147483646 w 78"/>
                <a:gd name="T11" fmla="*/ 2147483646 h 227"/>
                <a:gd name="T12" fmla="*/ 2147483646 w 78"/>
                <a:gd name="T13" fmla="*/ 2147483646 h 227"/>
                <a:gd name="T14" fmla="*/ 2147483646 w 78"/>
                <a:gd name="T15" fmla="*/ 0 h 227"/>
                <a:gd name="T16" fmla="*/ 0 w 78"/>
                <a:gd name="T17" fmla="*/ 2147483646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8" h="227">
                  <a:moveTo>
                    <a:pt x="0" y="64"/>
                  </a:moveTo>
                  <a:lnTo>
                    <a:pt x="0" y="156"/>
                  </a:lnTo>
                  <a:lnTo>
                    <a:pt x="49" y="199"/>
                  </a:lnTo>
                  <a:lnTo>
                    <a:pt x="49" y="114"/>
                  </a:lnTo>
                  <a:lnTo>
                    <a:pt x="56" y="114"/>
                  </a:lnTo>
                  <a:lnTo>
                    <a:pt x="56" y="206"/>
                  </a:lnTo>
                  <a:lnTo>
                    <a:pt x="78" y="227"/>
                  </a:lnTo>
                  <a:lnTo>
                    <a:pt x="78" y="0"/>
                  </a:lnTo>
                  <a:lnTo>
                    <a:pt x="0" y="64"/>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601" name="Freeform 30"/>
            <p:cNvSpPr/>
            <p:nvPr/>
          </p:nvSpPr>
          <p:spPr bwMode="auto">
            <a:xfrm>
              <a:off x="6699251" y="2847975"/>
              <a:ext cx="66675" cy="134937"/>
            </a:xfrm>
            <a:custGeom>
              <a:avLst/>
              <a:gdLst>
                <a:gd name="T0" fmla="*/ 0 w 42"/>
                <a:gd name="T1" fmla="*/ 0 h 85"/>
                <a:gd name="T2" fmla="*/ 0 w 42"/>
                <a:gd name="T3" fmla="*/ 2147483646 h 85"/>
                <a:gd name="T4" fmla="*/ 2147483646 w 42"/>
                <a:gd name="T5" fmla="*/ 2147483646 h 85"/>
                <a:gd name="T6" fmla="*/ 2147483646 w 42"/>
                <a:gd name="T7" fmla="*/ 2147483646 h 85"/>
                <a:gd name="T8" fmla="*/ 2147483646 w 42"/>
                <a:gd name="T9" fmla="*/ 2147483646 h 85"/>
                <a:gd name="T10" fmla="*/ 2147483646 w 42"/>
                <a:gd name="T11" fmla="*/ 2147483646 h 85"/>
                <a:gd name="T12" fmla="*/ 2147483646 w 42"/>
                <a:gd name="T13" fmla="*/ 2147483646 h 85"/>
                <a:gd name="T14" fmla="*/ 2147483646 w 42"/>
                <a:gd name="T15" fmla="*/ 0 h 85"/>
                <a:gd name="T16" fmla="*/ 0 w 42"/>
                <a:gd name="T17" fmla="*/ 0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 h="85">
                  <a:moveTo>
                    <a:pt x="0" y="0"/>
                  </a:moveTo>
                  <a:lnTo>
                    <a:pt x="0" y="85"/>
                  </a:lnTo>
                  <a:lnTo>
                    <a:pt x="28" y="85"/>
                  </a:lnTo>
                  <a:lnTo>
                    <a:pt x="28" y="35"/>
                  </a:lnTo>
                  <a:lnTo>
                    <a:pt x="35" y="35"/>
                  </a:lnTo>
                  <a:lnTo>
                    <a:pt x="35" y="85"/>
                  </a:lnTo>
                  <a:lnTo>
                    <a:pt x="42" y="85"/>
                  </a:lnTo>
                  <a:lnTo>
                    <a:pt x="42" y="0"/>
                  </a:lnTo>
                  <a:lnTo>
                    <a:pt x="0" y="0"/>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0" name="燕尾形 19"/>
          <p:cNvSpPr/>
          <p:nvPr/>
        </p:nvSpPr>
        <p:spPr>
          <a:xfrm>
            <a:off x="8951913" y="2082800"/>
            <a:ext cx="2247900" cy="1828800"/>
          </a:xfrm>
          <a:prstGeom prst="chevron">
            <a:avLst>
              <a:gd name="adj" fmla="val 3079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3" name="组合 20"/>
          <p:cNvGrpSpPr/>
          <p:nvPr/>
        </p:nvGrpSpPr>
        <p:grpSpPr>
          <a:xfrm>
            <a:off x="4300512" y="2573607"/>
            <a:ext cx="479705" cy="702664"/>
            <a:chOff x="7362826" y="2633663"/>
            <a:chExt cx="338138" cy="495299"/>
          </a:xfrm>
          <a:solidFill>
            <a:srgbClr val="D8B765"/>
          </a:solidFill>
        </p:grpSpPr>
        <p:sp>
          <p:nvSpPr>
            <p:cNvPr id="22" name="Freeform 206"/>
            <p:cNvSpPr/>
            <p:nvPr/>
          </p:nvSpPr>
          <p:spPr bwMode="auto">
            <a:xfrm>
              <a:off x="7362826" y="2667000"/>
              <a:ext cx="260350" cy="338137"/>
            </a:xfrm>
            <a:custGeom>
              <a:avLst/>
              <a:gdLst>
                <a:gd name="T0" fmla="*/ 23 w 23"/>
                <a:gd name="T1" fmla="*/ 28 h 30"/>
                <a:gd name="T2" fmla="*/ 23 w 23"/>
                <a:gd name="T3" fmla="*/ 28 h 30"/>
                <a:gd name="T4" fmla="*/ 14 w 23"/>
                <a:gd name="T5" fmla="*/ 26 h 30"/>
                <a:gd name="T6" fmla="*/ 2 w 23"/>
                <a:gd name="T7" fmla="*/ 9 h 30"/>
                <a:gd name="T8" fmla="*/ 3 w 23"/>
                <a:gd name="T9" fmla="*/ 0 h 30"/>
              </a:gdLst>
              <a:ahLst/>
              <a:cxnLst>
                <a:cxn ang="0">
                  <a:pos x="T0" y="T1"/>
                </a:cxn>
                <a:cxn ang="0">
                  <a:pos x="T2" y="T3"/>
                </a:cxn>
                <a:cxn ang="0">
                  <a:pos x="T4" y="T5"/>
                </a:cxn>
                <a:cxn ang="0">
                  <a:pos x="T6" y="T7"/>
                </a:cxn>
                <a:cxn ang="0">
                  <a:pos x="T8" y="T9"/>
                </a:cxn>
              </a:cxnLst>
              <a:rect l="0" t="0" r="r" b="b"/>
              <a:pathLst>
                <a:path w="23" h="30">
                  <a:moveTo>
                    <a:pt x="23" y="28"/>
                  </a:moveTo>
                  <a:cubicBezTo>
                    <a:pt x="23" y="28"/>
                    <a:pt x="23" y="28"/>
                    <a:pt x="23" y="28"/>
                  </a:cubicBezTo>
                  <a:cubicBezTo>
                    <a:pt x="20" y="30"/>
                    <a:pt x="16" y="29"/>
                    <a:pt x="14" y="26"/>
                  </a:cubicBezTo>
                  <a:cubicBezTo>
                    <a:pt x="2" y="9"/>
                    <a:pt x="2" y="9"/>
                    <a:pt x="2" y="9"/>
                  </a:cubicBezTo>
                  <a:cubicBezTo>
                    <a:pt x="0" y="7"/>
                    <a:pt x="0" y="3"/>
                    <a:pt x="3" y="0"/>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3" name="Freeform 207"/>
            <p:cNvSpPr/>
            <p:nvPr/>
          </p:nvSpPr>
          <p:spPr bwMode="auto">
            <a:xfrm>
              <a:off x="7408863" y="2633663"/>
              <a:ext cx="112713" cy="123825"/>
            </a:xfrm>
            <a:custGeom>
              <a:avLst/>
              <a:gdLst>
                <a:gd name="T0" fmla="*/ 9 w 10"/>
                <a:gd name="T1" fmla="*/ 6 h 11"/>
                <a:gd name="T2" fmla="*/ 8 w 10"/>
                <a:gd name="T3" fmla="*/ 9 h 11"/>
                <a:gd name="T4" fmla="*/ 7 w 10"/>
                <a:gd name="T5" fmla="*/ 10 h 11"/>
                <a:gd name="T6" fmla="*/ 5 w 10"/>
                <a:gd name="T7" fmla="*/ 9 h 11"/>
                <a:gd name="T8" fmla="*/ 1 w 10"/>
                <a:gd name="T9" fmla="*/ 4 h 11"/>
                <a:gd name="T10" fmla="*/ 1 w 10"/>
                <a:gd name="T11" fmla="*/ 2 h 11"/>
                <a:gd name="T12" fmla="*/ 3 w 10"/>
                <a:gd name="T13" fmla="*/ 1 h 11"/>
                <a:gd name="T14" fmla="*/ 5 w 10"/>
                <a:gd name="T15" fmla="*/ 1 h 11"/>
                <a:gd name="T16" fmla="*/ 9 w 10"/>
                <a:gd name="T1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9" y="6"/>
                  </a:moveTo>
                  <a:cubicBezTo>
                    <a:pt x="10" y="7"/>
                    <a:pt x="9" y="9"/>
                    <a:pt x="8" y="9"/>
                  </a:cubicBezTo>
                  <a:cubicBezTo>
                    <a:pt x="7" y="10"/>
                    <a:pt x="7" y="10"/>
                    <a:pt x="7" y="10"/>
                  </a:cubicBezTo>
                  <a:cubicBezTo>
                    <a:pt x="6" y="11"/>
                    <a:pt x="5" y="10"/>
                    <a:pt x="5" y="9"/>
                  </a:cubicBezTo>
                  <a:cubicBezTo>
                    <a:pt x="1" y="4"/>
                    <a:pt x="1" y="4"/>
                    <a:pt x="1" y="4"/>
                  </a:cubicBezTo>
                  <a:cubicBezTo>
                    <a:pt x="0" y="4"/>
                    <a:pt x="1" y="2"/>
                    <a:pt x="1" y="2"/>
                  </a:cubicBezTo>
                  <a:cubicBezTo>
                    <a:pt x="3" y="1"/>
                    <a:pt x="3" y="1"/>
                    <a:pt x="3" y="1"/>
                  </a:cubicBezTo>
                  <a:cubicBezTo>
                    <a:pt x="3" y="0"/>
                    <a:pt x="5" y="1"/>
                    <a:pt x="5" y="1"/>
                  </a:cubicBezTo>
                  <a:lnTo>
                    <a:pt x="9" y="6"/>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Freeform 208"/>
            <p:cNvSpPr/>
            <p:nvPr/>
          </p:nvSpPr>
          <p:spPr bwMode="auto">
            <a:xfrm>
              <a:off x="7566026" y="2847975"/>
              <a:ext cx="101600" cy="123825"/>
            </a:xfrm>
            <a:custGeom>
              <a:avLst/>
              <a:gdLst>
                <a:gd name="T0" fmla="*/ 9 w 9"/>
                <a:gd name="T1" fmla="*/ 7 h 11"/>
                <a:gd name="T2" fmla="*/ 8 w 9"/>
                <a:gd name="T3" fmla="*/ 9 h 11"/>
                <a:gd name="T4" fmla="*/ 7 w 9"/>
                <a:gd name="T5" fmla="*/ 10 h 11"/>
                <a:gd name="T6" fmla="*/ 4 w 9"/>
                <a:gd name="T7" fmla="*/ 10 h 11"/>
                <a:gd name="T8" fmla="*/ 1 w 9"/>
                <a:gd name="T9" fmla="*/ 5 h 11"/>
                <a:gd name="T10" fmla="*/ 1 w 9"/>
                <a:gd name="T11" fmla="*/ 2 h 11"/>
                <a:gd name="T12" fmla="*/ 2 w 9"/>
                <a:gd name="T13" fmla="*/ 1 h 11"/>
                <a:gd name="T14" fmla="*/ 5 w 9"/>
                <a:gd name="T15" fmla="*/ 2 h 11"/>
                <a:gd name="T16" fmla="*/ 9 w 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9" y="7"/>
                  </a:moveTo>
                  <a:cubicBezTo>
                    <a:pt x="9" y="7"/>
                    <a:pt x="9" y="9"/>
                    <a:pt x="8" y="9"/>
                  </a:cubicBezTo>
                  <a:cubicBezTo>
                    <a:pt x="7" y="10"/>
                    <a:pt x="7" y="10"/>
                    <a:pt x="7" y="10"/>
                  </a:cubicBezTo>
                  <a:cubicBezTo>
                    <a:pt x="6" y="11"/>
                    <a:pt x="5" y="11"/>
                    <a:pt x="4" y="10"/>
                  </a:cubicBezTo>
                  <a:cubicBezTo>
                    <a:pt x="1" y="5"/>
                    <a:pt x="1" y="5"/>
                    <a:pt x="1" y="5"/>
                  </a:cubicBezTo>
                  <a:cubicBezTo>
                    <a:pt x="0" y="4"/>
                    <a:pt x="0" y="3"/>
                    <a:pt x="1" y="2"/>
                  </a:cubicBezTo>
                  <a:cubicBezTo>
                    <a:pt x="2" y="1"/>
                    <a:pt x="2" y="1"/>
                    <a:pt x="2" y="1"/>
                  </a:cubicBezTo>
                  <a:cubicBezTo>
                    <a:pt x="3" y="0"/>
                    <a:pt x="4" y="1"/>
                    <a:pt x="5" y="2"/>
                  </a:cubicBezTo>
                  <a:lnTo>
                    <a:pt x="9" y="7"/>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Freeform 209"/>
            <p:cNvSpPr/>
            <p:nvPr/>
          </p:nvSpPr>
          <p:spPr bwMode="auto">
            <a:xfrm>
              <a:off x="7362826" y="2994025"/>
              <a:ext cx="338138" cy="134937"/>
            </a:xfrm>
            <a:custGeom>
              <a:avLst/>
              <a:gdLst>
                <a:gd name="T0" fmla="*/ 23 w 30"/>
                <a:gd name="T1" fmla="*/ 12 h 12"/>
                <a:gd name="T2" fmla="*/ 17 w 30"/>
                <a:gd name="T3" fmla="*/ 10 h 12"/>
                <a:gd name="T4" fmla="*/ 15 w 30"/>
                <a:gd name="T5" fmla="*/ 6 h 12"/>
                <a:gd name="T6" fmla="*/ 15 w 30"/>
                <a:gd name="T7" fmla="*/ 6 h 12"/>
                <a:gd name="T8" fmla="*/ 13 w 30"/>
                <a:gd name="T9" fmla="*/ 3 h 12"/>
                <a:gd name="T10" fmla="*/ 8 w 30"/>
                <a:gd name="T11" fmla="*/ 2 h 12"/>
                <a:gd name="T12" fmla="*/ 8 w 30"/>
                <a:gd name="T13" fmla="*/ 2 h 12"/>
                <a:gd name="T14" fmla="*/ 4 w 30"/>
                <a:gd name="T15" fmla="*/ 3 h 12"/>
                <a:gd name="T16" fmla="*/ 2 w 30"/>
                <a:gd name="T17" fmla="*/ 6 h 12"/>
                <a:gd name="T18" fmla="*/ 2 w 30"/>
                <a:gd name="T19" fmla="*/ 6 h 12"/>
                <a:gd name="T20" fmla="*/ 1 w 30"/>
                <a:gd name="T21" fmla="*/ 7 h 12"/>
                <a:gd name="T22" fmla="*/ 0 w 30"/>
                <a:gd name="T23" fmla="*/ 6 h 12"/>
                <a:gd name="T24" fmla="*/ 0 w 30"/>
                <a:gd name="T25" fmla="*/ 6 h 12"/>
                <a:gd name="T26" fmla="*/ 3 w 30"/>
                <a:gd name="T27" fmla="*/ 2 h 12"/>
                <a:gd name="T28" fmla="*/ 8 w 30"/>
                <a:gd name="T29" fmla="*/ 0 h 12"/>
                <a:gd name="T30" fmla="*/ 8 w 30"/>
                <a:gd name="T31" fmla="*/ 0 h 12"/>
                <a:gd name="T32" fmla="*/ 14 w 30"/>
                <a:gd name="T33" fmla="*/ 2 h 12"/>
                <a:gd name="T34" fmla="*/ 16 w 30"/>
                <a:gd name="T35" fmla="*/ 6 h 12"/>
                <a:gd name="T36" fmla="*/ 16 w 30"/>
                <a:gd name="T37" fmla="*/ 6 h 12"/>
                <a:gd name="T38" fmla="*/ 18 w 30"/>
                <a:gd name="T39" fmla="*/ 9 h 12"/>
                <a:gd name="T40" fmla="*/ 23 w 30"/>
                <a:gd name="T41" fmla="*/ 10 h 12"/>
                <a:gd name="T42" fmla="*/ 23 w 30"/>
                <a:gd name="T43" fmla="*/ 10 h 12"/>
                <a:gd name="T44" fmla="*/ 23 w 30"/>
                <a:gd name="T45" fmla="*/ 10 h 12"/>
                <a:gd name="T46" fmla="*/ 27 w 30"/>
                <a:gd name="T47" fmla="*/ 9 h 12"/>
                <a:gd name="T48" fmla="*/ 27 w 30"/>
                <a:gd name="T49" fmla="*/ 9 h 12"/>
                <a:gd name="T50" fmla="*/ 29 w 30"/>
                <a:gd name="T51" fmla="*/ 6 h 12"/>
                <a:gd name="T52" fmla="*/ 29 w 30"/>
                <a:gd name="T53" fmla="*/ 6 h 12"/>
                <a:gd name="T54" fmla="*/ 29 w 30"/>
                <a:gd name="T55" fmla="*/ 6 h 12"/>
                <a:gd name="T56" fmla="*/ 27 w 30"/>
                <a:gd name="T57" fmla="*/ 3 h 12"/>
                <a:gd name="T58" fmla="*/ 22 w 30"/>
                <a:gd name="T59" fmla="*/ 1 h 12"/>
                <a:gd name="T60" fmla="*/ 22 w 30"/>
                <a:gd name="T61" fmla="*/ 1 h 12"/>
                <a:gd name="T62" fmla="*/ 22 w 30"/>
                <a:gd name="T63" fmla="*/ 0 h 12"/>
                <a:gd name="T64" fmla="*/ 28 w 30"/>
                <a:gd name="T65" fmla="*/ 2 h 12"/>
                <a:gd name="T66" fmla="*/ 30 w 30"/>
                <a:gd name="T67" fmla="*/ 6 h 12"/>
                <a:gd name="T68" fmla="*/ 30 w 30"/>
                <a:gd name="T69" fmla="*/ 6 h 12"/>
                <a:gd name="T70" fmla="*/ 28 w 30"/>
                <a:gd name="T71" fmla="*/ 10 h 12"/>
                <a:gd name="T72" fmla="*/ 28 w 30"/>
                <a:gd name="T73" fmla="*/ 10 h 12"/>
                <a:gd name="T74" fmla="*/ 23 w 30"/>
                <a:gd name="T7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12">
                  <a:moveTo>
                    <a:pt x="23" y="12"/>
                  </a:moveTo>
                  <a:cubicBezTo>
                    <a:pt x="21" y="12"/>
                    <a:pt x="19" y="11"/>
                    <a:pt x="17" y="10"/>
                  </a:cubicBezTo>
                  <a:cubicBezTo>
                    <a:pt x="16" y="9"/>
                    <a:pt x="15" y="8"/>
                    <a:pt x="15" y="6"/>
                  </a:cubicBezTo>
                  <a:cubicBezTo>
                    <a:pt x="15" y="6"/>
                    <a:pt x="15" y="6"/>
                    <a:pt x="15" y="6"/>
                  </a:cubicBezTo>
                  <a:cubicBezTo>
                    <a:pt x="15" y="5"/>
                    <a:pt x="14" y="4"/>
                    <a:pt x="13" y="3"/>
                  </a:cubicBezTo>
                  <a:cubicBezTo>
                    <a:pt x="12" y="2"/>
                    <a:pt x="10" y="2"/>
                    <a:pt x="8" y="2"/>
                  </a:cubicBezTo>
                  <a:cubicBezTo>
                    <a:pt x="8" y="2"/>
                    <a:pt x="8" y="2"/>
                    <a:pt x="8" y="2"/>
                  </a:cubicBezTo>
                  <a:cubicBezTo>
                    <a:pt x="6" y="2"/>
                    <a:pt x="5" y="2"/>
                    <a:pt x="4" y="3"/>
                  </a:cubicBezTo>
                  <a:cubicBezTo>
                    <a:pt x="2" y="4"/>
                    <a:pt x="2" y="5"/>
                    <a:pt x="2" y="6"/>
                  </a:cubicBezTo>
                  <a:cubicBezTo>
                    <a:pt x="2" y="6"/>
                    <a:pt x="2" y="6"/>
                    <a:pt x="2" y="6"/>
                  </a:cubicBezTo>
                  <a:cubicBezTo>
                    <a:pt x="2" y="6"/>
                    <a:pt x="2" y="7"/>
                    <a:pt x="1" y="7"/>
                  </a:cubicBezTo>
                  <a:cubicBezTo>
                    <a:pt x="1" y="7"/>
                    <a:pt x="0" y="7"/>
                    <a:pt x="0" y="6"/>
                  </a:cubicBezTo>
                  <a:cubicBezTo>
                    <a:pt x="0" y="6"/>
                    <a:pt x="0" y="6"/>
                    <a:pt x="0" y="6"/>
                  </a:cubicBezTo>
                  <a:cubicBezTo>
                    <a:pt x="0" y="4"/>
                    <a:pt x="1" y="3"/>
                    <a:pt x="3" y="2"/>
                  </a:cubicBezTo>
                  <a:cubicBezTo>
                    <a:pt x="4" y="1"/>
                    <a:pt x="6" y="0"/>
                    <a:pt x="8" y="0"/>
                  </a:cubicBezTo>
                  <a:cubicBezTo>
                    <a:pt x="8" y="0"/>
                    <a:pt x="8" y="0"/>
                    <a:pt x="8" y="0"/>
                  </a:cubicBezTo>
                  <a:cubicBezTo>
                    <a:pt x="10" y="0"/>
                    <a:pt x="12" y="1"/>
                    <a:pt x="14" y="2"/>
                  </a:cubicBezTo>
                  <a:cubicBezTo>
                    <a:pt x="15" y="3"/>
                    <a:pt x="16" y="4"/>
                    <a:pt x="16" y="6"/>
                  </a:cubicBezTo>
                  <a:cubicBezTo>
                    <a:pt x="16" y="6"/>
                    <a:pt x="16" y="6"/>
                    <a:pt x="16" y="6"/>
                  </a:cubicBezTo>
                  <a:cubicBezTo>
                    <a:pt x="16" y="7"/>
                    <a:pt x="17" y="8"/>
                    <a:pt x="18" y="9"/>
                  </a:cubicBezTo>
                  <a:cubicBezTo>
                    <a:pt x="19" y="10"/>
                    <a:pt x="21" y="10"/>
                    <a:pt x="23" y="10"/>
                  </a:cubicBezTo>
                  <a:cubicBezTo>
                    <a:pt x="23" y="10"/>
                    <a:pt x="23" y="10"/>
                    <a:pt x="23" y="10"/>
                  </a:cubicBezTo>
                  <a:cubicBezTo>
                    <a:pt x="23" y="10"/>
                    <a:pt x="23" y="10"/>
                    <a:pt x="23" y="10"/>
                  </a:cubicBezTo>
                  <a:cubicBezTo>
                    <a:pt x="25" y="10"/>
                    <a:pt x="26" y="10"/>
                    <a:pt x="27" y="9"/>
                  </a:cubicBezTo>
                  <a:cubicBezTo>
                    <a:pt x="27" y="9"/>
                    <a:pt x="27" y="9"/>
                    <a:pt x="27" y="9"/>
                  </a:cubicBezTo>
                  <a:cubicBezTo>
                    <a:pt x="29" y="8"/>
                    <a:pt x="29" y="7"/>
                    <a:pt x="29" y="6"/>
                  </a:cubicBezTo>
                  <a:cubicBezTo>
                    <a:pt x="29" y="6"/>
                    <a:pt x="29" y="6"/>
                    <a:pt x="29" y="6"/>
                  </a:cubicBezTo>
                  <a:cubicBezTo>
                    <a:pt x="29" y="6"/>
                    <a:pt x="29" y="6"/>
                    <a:pt x="29" y="6"/>
                  </a:cubicBezTo>
                  <a:cubicBezTo>
                    <a:pt x="29" y="5"/>
                    <a:pt x="28" y="4"/>
                    <a:pt x="27" y="3"/>
                  </a:cubicBezTo>
                  <a:cubicBezTo>
                    <a:pt x="26" y="2"/>
                    <a:pt x="24" y="1"/>
                    <a:pt x="22" y="1"/>
                  </a:cubicBezTo>
                  <a:cubicBezTo>
                    <a:pt x="22" y="1"/>
                    <a:pt x="22" y="1"/>
                    <a:pt x="22" y="1"/>
                  </a:cubicBezTo>
                  <a:cubicBezTo>
                    <a:pt x="22" y="0"/>
                    <a:pt x="22" y="0"/>
                    <a:pt x="22" y="0"/>
                  </a:cubicBezTo>
                  <a:cubicBezTo>
                    <a:pt x="25" y="0"/>
                    <a:pt x="27" y="1"/>
                    <a:pt x="28" y="2"/>
                  </a:cubicBezTo>
                  <a:cubicBezTo>
                    <a:pt x="29" y="3"/>
                    <a:pt x="30" y="4"/>
                    <a:pt x="30" y="6"/>
                  </a:cubicBezTo>
                  <a:cubicBezTo>
                    <a:pt x="30" y="6"/>
                    <a:pt x="30" y="6"/>
                    <a:pt x="30" y="6"/>
                  </a:cubicBezTo>
                  <a:cubicBezTo>
                    <a:pt x="30" y="8"/>
                    <a:pt x="30" y="9"/>
                    <a:pt x="28" y="10"/>
                  </a:cubicBezTo>
                  <a:cubicBezTo>
                    <a:pt x="28" y="10"/>
                    <a:pt x="28" y="10"/>
                    <a:pt x="28" y="10"/>
                  </a:cubicBezTo>
                  <a:cubicBezTo>
                    <a:pt x="27" y="11"/>
                    <a:pt x="25" y="12"/>
                    <a:pt x="23" y="1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0490" name="文本框 25"/>
          <p:cNvSpPr txBox="1"/>
          <p:nvPr/>
        </p:nvSpPr>
        <p:spPr>
          <a:xfrm>
            <a:off x="1343025" y="4119563"/>
            <a:ext cx="1446213" cy="369887"/>
          </a:xfrm>
          <a:prstGeom prst="rect">
            <a:avLst/>
          </a:prstGeom>
          <a:noFill/>
          <a:ln w="9525">
            <a:noFill/>
          </a:ln>
        </p:spPr>
        <p:txBody>
          <a:bodyPr wrap="none">
            <a:spAutoFit/>
          </a:bodyPr>
          <a:lstStyle/>
          <a:p>
            <a:pPr eaLnBrk="1" hangingPunct="1"/>
            <a:r>
              <a:rPr lang="en-US" altLang="zh-CN" dirty="0">
                <a:solidFill>
                  <a:srgbClr val="DBB768"/>
                </a:solidFill>
                <a:latin typeface="Microsoft YaHei" panose="020B0503020204020204" pitchFamily="34" charset="-122"/>
                <a:ea typeface="Microsoft YaHei" panose="020B0503020204020204" pitchFamily="34" charset="-122"/>
              </a:rPr>
              <a:t>YOUR TEXT</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20491" name="文本框 26"/>
          <p:cNvSpPr txBox="1"/>
          <p:nvPr/>
        </p:nvSpPr>
        <p:spPr>
          <a:xfrm>
            <a:off x="3257550" y="4119563"/>
            <a:ext cx="1446213" cy="369887"/>
          </a:xfrm>
          <a:prstGeom prst="rect">
            <a:avLst/>
          </a:prstGeom>
          <a:noFill/>
          <a:ln w="9525">
            <a:noFill/>
          </a:ln>
        </p:spPr>
        <p:txBody>
          <a:bodyPr wrap="none">
            <a:spAutoFit/>
          </a:bodyPr>
          <a:lstStyle/>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YOUR TEXT</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20492" name="文本框 27"/>
          <p:cNvSpPr txBox="1"/>
          <p:nvPr/>
        </p:nvSpPr>
        <p:spPr>
          <a:xfrm>
            <a:off x="5172075" y="4119563"/>
            <a:ext cx="1446213" cy="369887"/>
          </a:xfrm>
          <a:prstGeom prst="rect">
            <a:avLst/>
          </a:prstGeom>
          <a:noFill/>
          <a:ln w="9525">
            <a:noFill/>
          </a:ln>
        </p:spPr>
        <p:txBody>
          <a:bodyPr wrap="none">
            <a:spAutoFit/>
          </a:bodyPr>
          <a:lstStyle/>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YOUR TEXT</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20493" name="文本框 28"/>
          <p:cNvSpPr txBox="1"/>
          <p:nvPr/>
        </p:nvSpPr>
        <p:spPr>
          <a:xfrm>
            <a:off x="7086600" y="4119563"/>
            <a:ext cx="1446213" cy="369887"/>
          </a:xfrm>
          <a:prstGeom prst="rect">
            <a:avLst/>
          </a:prstGeom>
          <a:noFill/>
          <a:ln w="9525">
            <a:noFill/>
          </a:ln>
        </p:spPr>
        <p:txBody>
          <a:bodyPr wrap="none">
            <a:spAutoFit/>
          </a:bodyPr>
          <a:lstStyle/>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YOUR TEXT</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20494" name="文本框 29"/>
          <p:cNvSpPr txBox="1"/>
          <p:nvPr/>
        </p:nvSpPr>
        <p:spPr>
          <a:xfrm>
            <a:off x="9001125" y="4119563"/>
            <a:ext cx="1446213" cy="369887"/>
          </a:xfrm>
          <a:prstGeom prst="rect">
            <a:avLst/>
          </a:prstGeom>
          <a:noFill/>
          <a:ln w="9525">
            <a:noFill/>
          </a:ln>
        </p:spPr>
        <p:txBody>
          <a:bodyPr wrap="none">
            <a:spAutoFit/>
          </a:bodyPr>
          <a:lstStyle/>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YOUR TEXT</a:t>
            </a:r>
            <a:endParaRPr lang="zh-CN" altLang="en-US" dirty="0">
              <a:solidFill>
                <a:srgbClr val="DBB768"/>
              </a:solidFill>
              <a:latin typeface="Microsoft YaHei" panose="020B0503020204020204" pitchFamily="34" charset="-122"/>
              <a:ea typeface="Microsoft YaHei" panose="020B0503020204020204" pitchFamily="34" charset="-122"/>
            </a:endParaRPr>
          </a:p>
        </p:txBody>
      </p:sp>
      <p:grpSp>
        <p:nvGrpSpPr>
          <p:cNvPr id="4" name="组合 30"/>
          <p:cNvGrpSpPr/>
          <p:nvPr/>
        </p:nvGrpSpPr>
        <p:grpSpPr>
          <a:xfrm>
            <a:off x="7999975" y="2663401"/>
            <a:ext cx="679069" cy="553893"/>
            <a:chOff x="1563256" y="1711324"/>
            <a:chExt cx="344488" cy="280987"/>
          </a:xfrm>
          <a:solidFill>
            <a:srgbClr val="D8B765"/>
          </a:solidFill>
        </p:grpSpPr>
        <p:sp>
          <p:nvSpPr>
            <p:cNvPr id="32" name="Freeform 29"/>
            <p:cNvSpPr>
              <a:spLocks noEditPoints="1"/>
            </p:cNvSpPr>
            <p:nvPr/>
          </p:nvSpPr>
          <p:spPr bwMode="auto">
            <a:xfrm>
              <a:off x="1718831" y="1858962"/>
              <a:ext cx="33338" cy="41275"/>
            </a:xfrm>
            <a:custGeom>
              <a:avLst/>
              <a:gdLst>
                <a:gd name="T0" fmla="*/ 14 w 14"/>
                <a:gd name="T1" fmla="*/ 10 h 17"/>
                <a:gd name="T2" fmla="*/ 14 w 14"/>
                <a:gd name="T3" fmla="*/ 7 h 17"/>
                <a:gd name="T4" fmla="*/ 7 w 14"/>
                <a:gd name="T5" fmla="*/ 0 h 17"/>
                <a:gd name="T6" fmla="*/ 0 w 14"/>
                <a:gd name="T7" fmla="*/ 7 h 17"/>
                <a:gd name="T8" fmla="*/ 0 w 14"/>
                <a:gd name="T9" fmla="*/ 10 h 17"/>
                <a:gd name="T10" fmla="*/ 7 w 14"/>
                <a:gd name="T11" fmla="*/ 17 h 17"/>
                <a:gd name="T12" fmla="*/ 14 w 14"/>
                <a:gd name="T13" fmla="*/ 10 h 17"/>
                <a:gd name="T14" fmla="*/ 14 w 14"/>
                <a:gd name="T15" fmla="*/ 10 h 17"/>
                <a:gd name="T16" fmla="*/ 14 w 14"/>
                <a:gd name="T17"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4" y="10"/>
                  </a:moveTo>
                  <a:cubicBezTo>
                    <a:pt x="14" y="7"/>
                    <a:pt x="14" y="7"/>
                    <a:pt x="14" y="7"/>
                  </a:cubicBezTo>
                  <a:cubicBezTo>
                    <a:pt x="14" y="3"/>
                    <a:pt x="11" y="0"/>
                    <a:pt x="7" y="0"/>
                  </a:cubicBezTo>
                  <a:cubicBezTo>
                    <a:pt x="3" y="0"/>
                    <a:pt x="0" y="3"/>
                    <a:pt x="0" y="7"/>
                  </a:cubicBezTo>
                  <a:cubicBezTo>
                    <a:pt x="0" y="10"/>
                    <a:pt x="0" y="10"/>
                    <a:pt x="0" y="10"/>
                  </a:cubicBezTo>
                  <a:cubicBezTo>
                    <a:pt x="0" y="14"/>
                    <a:pt x="3" y="17"/>
                    <a:pt x="7" y="17"/>
                  </a:cubicBezTo>
                  <a:cubicBezTo>
                    <a:pt x="11" y="17"/>
                    <a:pt x="14" y="14"/>
                    <a:pt x="14" y="10"/>
                  </a:cubicBezTo>
                  <a:close/>
                  <a:moveTo>
                    <a:pt x="14" y="10"/>
                  </a:moveTo>
                  <a:cubicBezTo>
                    <a:pt x="14" y="10"/>
                    <a:pt x="14" y="10"/>
                    <a:pt x="14" y="10"/>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30"/>
            <p:cNvSpPr>
              <a:spLocks noEditPoints="1"/>
            </p:cNvSpPr>
            <p:nvPr/>
          </p:nvSpPr>
          <p:spPr bwMode="auto">
            <a:xfrm>
              <a:off x="1571193" y="1889124"/>
              <a:ext cx="328613" cy="103187"/>
            </a:xfrm>
            <a:custGeom>
              <a:avLst/>
              <a:gdLst>
                <a:gd name="T0" fmla="*/ 79 w 134"/>
                <a:gd name="T1" fmla="*/ 2 h 42"/>
                <a:gd name="T2" fmla="*/ 67 w 134"/>
                <a:gd name="T3" fmla="*/ 10 h 42"/>
                <a:gd name="T4" fmla="*/ 55 w 134"/>
                <a:gd name="T5" fmla="*/ 2 h 42"/>
                <a:gd name="T6" fmla="*/ 8 w 134"/>
                <a:gd name="T7" fmla="*/ 2 h 42"/>
                <a:gd name="T8" fmla="*/ 0 w 134"/>
                <a:gd name="T9" fmla="*/ 0 h 42"/>
                <a:gd name="T10" fmla="*/ 0 w 134"/>
                <a:gd name="T11" fmla="*/ 31 h 42"/>
                <a:gd name="T12" fmla="*/ 11 w 134"/>
                <a:gd name="T13" fmla="*/ 42 h 42"/>
                <a:gd name="T14" fmla="*/ 123 w 134"/>
                <a:gd name="T15" fmla="*/ 42 h 42"/>
                <a:gd name="T16" fmla="*/ 134 w 134"/>
                <a:gd name="T17" fmla="*/ 31 h 42"/>
                <a:gd name="T18" fmla="*/ 134 w 134"/>
                <a:gd name="T19" fmla="*/ 0 h 42"/>
                <a:gd name="T20" fmla="*/ 126 w 134"/>
                <a:gd name="T21" fmla="*/ 2 h 42"/>
                <a:gd name="T22" fmla="*/ 79 w 134"/>
                <a:gd name="T23" fmla="*/ 2 h 42"/>
                <a:gd name="T24" fmla="*/ 79 w 134"/>
                <a:gd name="T25" fmla="*/ 2 h 42"/>
                <a:gd name="T26" fmla="*/ 79 w 134"/>
                <a:gd name="T27"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42">
                  <a:moveTo>
                    <a:pt x="79" y="2"/>
                  </a:moveTo>
                  <a:cubicBezTo>
                    <a:pt x="77" y="7"/>
                    <a:pt x="72" y="10"/>
                    <a:pt x="67" y="10"/>
                  </a:cubicBezTo>
                  <a:cubicBezTo>
                    <a:pt x="62" y="10"/>
                    <a:pt x="57" y="7"/>
                    <a:pt x="55" y="2"/>
                  </a:cubicBezTo>
                  <a:cubicBezTo>
                    <a:pt x="8" y="2"/>
                    <a:pt x="8" y="2"/>
                    <a:pt x="8" y="2"/>
                  </a:cubicBezTo>
                  <a:cubicBezTo>
                    <a:pt x="6" y="2"/>
                    <a:pt x="3" y="1"/>
                    <a:pt x="0" y="0"/>
                  </a:cubicBezTo>
                  <a:cubicBezTo>
                    <a:pt x="0" y="31"/>
                    <a:pt x="0" y="31"/>
                    <a:pt x="0" y="31"/>
                  </a:cubicBezTo>
                  <a:cubicBezTo>
                    <a:pt x="0" y="37"/>
                    <a:pt x="5" y="42"/>
                    <a:pt x="11" y="42"/>
                  </a:cubicBezTo>
                  <a:cubicBezTo>
                    <a:pt x="123" y="42"/>
                    <a:pt x="123" y="42"/>
                    <a:pt x="123" y="42"/>
                  </a:cubicBezTo>
                  <a:cubicBezTo>
                    <a:pt x="129" y="42"/>
                    <a:pt x="134" y="37"/>
                    <a:pt x="134" y="31"/>
                  </a:cubicBezTo>
                  <a:cubicBezTo>
                    <a:pt x="134" y="0"/>
                    <a:pt x="134" y="0"/>
                    <a:pt x="134" y="0"/>
                  </a:cubicBezTo>
                  <a:cubicBezTo>
                    <a:pt x="131" y="1"/>
                    <a:pt x="128" y="2"/>
                    <a:pt x="126" y="2"/>
                  </a:cubicBezTo>
                  <a:lnTo>
                    <a:pt x="79" y="2"/>
                  </a:lnTo>
                  <a:close/>
                  <a:moveTo>
                    <a:pt x="79" y="2"/>
                  </a:moveTo>
                  <a:cubicBezTo>
                    <a:pt x="79" y="2"/>
                    <a:pt x="79" y="2"/>
                    <a:pt x="79" y="2"/>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Freeform 31"/>
            <p:cNvSpPr>
              <a:spLocks noEditPoints="1"/>
            </p:cNvSpPr>
            <p:nvPr/>
          </p:nvSpPr>
          <p:spPr bwMode="auto">
            <a:xfrm>
              <a:off x="1563256" y="1711324"/>
              <a:ext cx="344488" cy="161925"/>
            </a:xfrm>
            <a:custGeom>
              <a:avLst/>
              <a:gdLst>
                <a:gd name="T0" fmla="*/ 128 w 140"/>
                <a:gd name="T1" fmla="*/ 18 h 66"/>
                <a:gd name="T2" fmla="*/ 101 w 140"/>
                <a:gd name="T3" fmla="*/ 18 h 66"/>
                <a:gd name="T4" fmla="*/ 81 w 140"/>
                <a:gd name="T5" fmla="*/ 0 h 66"/>
                <a:gd name="T6" fmla="*/ 59 w 140"/>
                <a:gd name="T7" fmla="*/ 0 h 66"/>
                <a:gd name="T8" fmla="*/ 39 w 140"/>
                <a:gd name="T9" fmla="*/ 18 h 66"/>
                <a:gd name="T10" fmla="*/ 12 w 140"/>
                <a:gd name="T11" fmla="*/ 18 h 66"/>
                <a:gd name="T12" fmla="*/ 0 w 140"/>
                <a:gd name="T13" fmla="*/ 29 h 66"/>
                <a:gd name="T14" fmla="*/ 0 w 140"/>
                <a:gd name="T15" fmla="*/ 54 h 66"/>
                <a:gd name="T16" fmla="*/ 11 w 140"/>
                <a:gd name="T17" fmla="*/ 66 h 66"/>
                <a:gd name="T18" fmla="*/ 58 w 140"/>
                <a:gd name="T19" fmla="*/ 66 h 66"/>
                <a:gd name="T20" fmla="*/ 62 w 140"/>
                <a:gd name="T21" fmla="*/ 57 h 66"/>
                <a:gd name="T22" fmla="*/ 62 w 140"/>
                <a:gd name="T23" fmla="*/ 57 h 66"/>
                <a:gd name="T24" fmla="*/ 63 w 140"/>
                <a:gd name="T25" fmla="*/ 56 h 66"/>
                <a:gd name="T26" fmla="*/ 64 w 140"/>
                <a:gd name="T27" fmla="*/ 56 h 66"/>
                <a:gd name="T28" fmla="*/ 65 w 140"/>
                <a:gd name="T29" fmla="*/ 55 h 66"/>
                <a:gd name="T30" fmla="*/ 67 w 140"/>
                <a:gd name="T31" fmla="*/ 55 h 66"/>
                <a:gd name="T32" fmla="*/ 68 w 140"/>
                <a:gd name="T33" fmla="*/ 54 h 66"/>
                <a:gd name="T34" fmla="*/ 70 w 140"/>
                <a:gd name="T35" fmla="*/ 54 h 66"/>
                <a:gd name="T36" fmla="*/ 72 w 140"/>
                <a:gd name="T37" fmla="*/ 54 h 66"/>
                <a:gd name="T38" fmla="*/ 73 w 140"/>
                <a:gd name="T39" fmla="*/ 55 h 66"/>
                <a:gd name="T40" fmla="*/ 75 w 140"/>
                <a:gd name="T41" fmla="*/ 55 h 66"/>
                <a:gd name="T42" fmla="*/ 76 w 140"/>
                <a:gd name="T43" fmla="*/ 56 h 66"/>
                <a:gd name="T44" fmla="*/ 77 w 140"/>
                <a:gd name="T45" fmla="*/ 56 h 66"/>
                <a:gd name="T46" fmla="*/ 78 w 140"/>
                <a:gd name="T47" fmla="*/ 57 h 66"/>
                <a:gd name="T48" fmla="*/ 78 w 140"/>
                <a:gd name="T49" fmla="*/ 57 h 66"/>
                <a:gd name="T50" fmla="*/ 82 w 140"/>
                <a:gd name="T51" fmla="*/ 66 h 66"/>
                <a:gd name="T52" fmla="*/ 129 w 140"/>
                <a:gd name="T53" fmla="*/ 66 h 66"/>
                <a:gd name="T54" fmla="*/ 140 w 140"/>
                <a:gd name="T55" fmla="*/ 54 h 66"/>
                <a:gd name="T56" fmla="*/ 140 w 140"/>
                <a:gd name="T57" fmla="*/ 29 h 66"/>
                <a:gd name="T58" fmla="*/ 128 w 140"/>
                <a:gd name="T59" fmla="*/ 18 h 66"/>
                <a:gd name="T60" fmla="*/ 49 w 140"/>
                <a:gd name="T61" fmla="*/ 18 h 66"/>
                <a:gd name="T62" fmla="*/ 59 w 140"/>
                <a:gd name="T63" fmla="*/ 10 h 66"/>
                <a:gd name="T64" fmla="*/ 81 w 140"/>
                <a:gd name="T65" fmla="*/ 10 h 66"/>
                <a:gd name="T66" fmla="*/ 91 w 140"/>
                <a:gd name="T67" fmla="*/ 18 h 66"/>
                <a:gd name="T68" fmla="*/ 49 w 140"/>
                <a:gd name="T69" fmla="*/ 18 h 66"/>
                <a:gd name="T70" fmla="*/ 49 w 140"/>
                <a:gd name="T71" fmla="*/ 18 h 66"/>
                <a:gd name="T72" fmla="*/ 49 w 140"/>
                <a:gd name="T73"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66">
                  <a:moveTo>
                    <a:pt x="128" y="18"/>
                  </a:moveTo>
                  <a:cubicBezTo>
                    <a:pt x="101" y="18"/>
                    <a:pt x="101" y="18"/>
                    <a:pt x="101" y="18"/>
                  </a:cubicBezTo>
                  <a:cubicBezTo>
                    <a:pt x="100" y="8"/>
                    <a:pt x="91" y="0"/>
                    <a:pt x="81" y="0"/>
                  </a:cubicBezTo>
                  <a:cubicBezTo>
                    <a:pt x="59" y="0"/>
                    <a:pt x="59" y="0"/>
                    <a:pt x="59" y="0"/>
                  </a:cubicBezTo>
                  <a:cubicBezTo>
                    <a:pt x="49" y="0"/>
                    <a:pt x="40" y="8"/>
                    <a:pt x="39" y="18"/>
                  </a:cubicBezTo>
                  <a:cubicBezTo>
                    <a:pt x="12" y="18"/>
                    <a:pt x="12" y="18"/>
                    <a:pt x="12" y="18"/>
                  </a:cubicBezTo>
                  <a:cubicBezTo>
                    <a:pt x="6" y="18"/>
                    <a:pt x="0" y="23"/>
                    <a:pt x="0" y="29"/>
                  </a:cubicBezTo>
                  <a:cubicBezTo>
                    <a:pt x="0" y="54"/>
                    <a:pt x="0" y="54"/>
                    <a:pt x="0" y="54"/>
                  </a:cubicBezTo>
                  <a:cubicBezTo>
                    <a:pt x="0" y="61"/>
                    <a:pt x="5" y="66"/>
                    <a:pt x="11" y="66"/>
                  </a:cubicBezTo>
                  <a:cubicBezTo>
                    <a:pt x="58" y="66"/>
                    <a:pt x="58" y="66"/>
                    <a:pt x="58" y="66"/>
                  </a:cubicBezTo>
                  <a:cubicBezTo>
                    <a:pt x="58" y="62"/>
                    <a:pt x="60" y="59"/>
                    <a:pt x="62" y="57"/>
                  </a:cubicBezTo>
                  <a:cubicBezTo>
                    <a:pt x="62" y="57"/>
                    <a:pt x="62" y="57"/>
                    <a:pt x="62" y="57"/>
                  </a:cubicBezTo>
                  <a:cubicBezTo>
                    <a:pt x="62" y="57"/>
                    <a:pt x="63" y="56"/>
                    <a:pt x="63" y="56"/>
                  </a:cubicBezTo>
                  <a:cubicBezTo>
                    <a:pt x="64" y="56"/>
                    <a:pt x="64" y="56"/>
                    <a:pt x="64" y="56"/>
                  </a:cubicBezTo>
                  <a:cubicBezTo>
                    <a:pt x="64" y="55"/>
                    <a:pt x="65" y="55"/>
                    <a:pt x="65" y="55"/>
                  </a:cubicBezTo>
                  <a:cubicBezTo>
                    <a:pt x="66" y="55"/>
                    <a:pt x="66" y="55"/>
                    <a:pt x="67" y="55"/>
                  </a:cubicBezTo>
                  <a:cubicBezTo>
                    <a:pt x="67" y="54"/>
                    <a:pt x="67" y="54"/>
                    <a:pt x="68" y="54"/>
                  </a:cubicBezTo>
                  <a:cubicBezTo>
                    <a:pt x="68" y="54"/>
                    <a:pt x="69" y="54"/>
                    <a:pt x="70" y="54"/>
                  </a:cubicBezTo>
                  <a:cubicBezTo>
                    <a:pt x="71" y="54"/>
                    <a:pt x="72" y="54"/>
                    <a:pt x="72" y="54"/>
                  </a:cubicBezTo>
                  <a:cubicBezTo>
                    <a:pt x="73" y="54"/>
                    <a:pt x="73" y="54"/>
                    <a:pt x="73" y="55"/>
                  </a:cubicBezTo>
                  <a:cubicBezTo>
                    <a:pt x="74" y="55"/>
                    <a:pt x="74" y="55"/>
                    <a:pt x="75" y="55"/>
                  </a:cubicBezTo>
                  <a:cubicBezTo>
                    <a:pt x="75" y="55"/>
                    <a:pt x="76" y="55"/>
                    <a:pt x="76" y="56"/>
                  </a:cubicBezTo>
                  <a:cubicBezTo>
                    <a:pt x="76" y="56"/>
                    <a:pt x="76" y="56"/>
                    <a:pt x="77" y="56"/>
                  </a:cubicBezTo>
                  <a:cubicBezTo>
                    <a:pt x="77" y="56"/>
                    <a:pt x="78" y="57"/>
                    <a:pt x="78" y="57"/>
                  </a:cubicBezTo>
                  <a:cubicBezTo>
                    <a:pt x="78" y="57"/>
                    <a:pt x="78" y="57"/>
                    <a:pt x="78" y="57"/>
                  </a:cubicBezTo>
                  <a:cubicBezTo>
                    <a:pt x="81" y="59"/>
                    <a:pt x="82" y="62"/>
                    <a:pt x="82" y="66"/>
                  </a:cubicBezTo>
                  <a:cubicBezTo>
                    <a:pt x="129" y="66"/>
                    <a:pt x="129" y="66"/>
                    <a:pt x="129" y="66"/>
                  </a:cubicBezTo>
                  <a:cubicBezTo>
                    <a:pt x="135" y="66"/>
                    <a:pt x="140" y="61"/>
                    <a:pt x="140" y="54"/>
                  </a:cubicBezTo>
                  <a:cubicBezTo>
                    <a:pt x="140" y="29"/>
                    <a:pt x="140" y="29"/>
                    <a:pt x="140" y="29"/>
                  </a:cubicBezTo>
                  <a:cubicBezTo>
                    <a:pt x="140" y="23"/>
                    <a:pt x="134" y="18"/>
                    <a:pt x="128" y="18"/>
                  </a:cubicBezTo>
                  <a:close/>
                  <a:moveTo>
                    <a:pt x="49" y="18"/>
                  </a:moveTo>
                  <a:cubicBezTo>
                    <a:pt x="51" y="14"/>
                    <a:pt x="55" y="10"/>
                    <a:pt x="59" y="10"/>
                  </a:cubicBezTo>
                  <a:cubicBezTo>
                    <a:pt x="81" y="10"/>
                    <a:pt x="81" y="10"/>
                    <a:pt x="81" y="10"/>
                  </a:cubicBezTo>
                  <a:cubicBezTo>
                    <a:pt x="85" y="10"/>
                    <a:pt x="89" y="14"/>
                    <a:pt x="91" y="18"/>
                  </a:cubicBezTo>
                  <a:lnTo>
                    <a:pt x="49" y="18"/>
                  </a:lnTo>
                  <a:close/>
                  <a:moveTo>
                    <a:pt x="49" y="18"/>
                  </a:moveTo>
                  <a:cubicBezTo>
                    <a:pt x="49" y="18"/>
                    <a:pt x="49" y="18"/>
                    <a:pt x="49" y="18"/>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 name="组合 34"/>
          <p:cNvGrpSpPr/>
          <p:nvPr/>
        </p:nvGrpSpPr>
        <p:grpSpPr>
          <a:xfrm>
            <a:off x="6092824" y="2655388"/>
            <a:ext cx="574847" cy="572739"/>
            <a:chOff x="6475413" y="631826"/>
            <a:chExt cx="1298575" cy="1293813"/>
          </a:xfrm>
          <a:solidFill>
            <a:srgbClr val="D8B765"/>
          </a:solidFill>
        </p:grpSpPr>
        <p:sp>
          <p:nvSpPr>
            <p:cNvPr id="36" name="Freeform 273"/>
            <p:cNvSpPr>
              <a:spLocks noEditPoints="1"/>
            </p:cNvSpPr>
            <p:nvPr/>
          </p:nvSpPr>
          <p:spPr bwMode="auto">
            <a:xfrm>
              <a:off x="6888163" y="631826"/>
              <a:ext cx="476250" cy="1293813"/>
            </a:xfrm>
            <a:custGeom>
              <a:avLst/>
              <a:gdLst>
                <a:gd name="T0" fmla="*/ 63 w 127"/>
                <a:gd name="T1" fmla="*/ 0 h 345"/>
                <a:gd name="T2" fmla="*/ 0 w 127"/>
                <a:gd name="T3" fmla="*/ 173 h 345"/>
                <a:gd name="T4" fmla="*/ 63 w 127"/>
                <a:gd name="T5" fmla="*/ 345 h 345"/>
                <a:gd name="T6" fmla="*/ 127 w 127"/>
                <a:gd name="T7" fmla="*/ 173 h 345"/>
                <a:gd name="T8" fmla="*/ 63 w 127"/>
                <a:gd name="T9" fmla="*/ 0 h 345"/>
                <a:gd name="T10" fmla="*/ 63 w 127"/>
                <a:gd name="T11" fmla="*/ 317 h 345"/>
                <a:gd name="T12" fmla="*/ 10 w 127"/>
                <a:gd name="T13" fmla="*/ 173 h 345"/>
                <a:gd name="T14" fmla="*/ 63 w 127"/>
                <a:gd name="T15" fmla="*/ 28 h 345"/>
                <a:gd name="T16" fmla="*/ 117 w 127"/>
                <a:gd name="T17" fmla="*/ 173 h 345"/>
                <a:gd name="T18" fmla="*/ 63 w 127"/>
                <a:gd name="T19" fmla="*/ 31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45">
                  <a:moveTo>
                    <a:pt x="63" y="0"/>
                  </a:moveTo>
                  <a:cubicBezTo>
                    <a:pt x="28" y="0"/>
                    <a:pt x="0" y="77"/>
                    <a:pt x="0" y="173"/>
                  </a:cubicBezTo>
                  <a:cubicBezTo>
                    <a:pt x="0" y="268"/>
                    <a:pt x="28" y="345"/>
                    <a:pt x="63" y="345"/>
                  </a:cubicBezTo>
                  <a:cubicBezTo>
                    <a:pt x="98" y="345"/>
                    <a:pt x="127" y="268"/>
                    <a:pt x="127" y="173"/>
                  </a:cubicBezTo>
                  <a:cubicBezTo>
                    <a:pt x="127" y="77"/>
                    <a:pt x="98" y="0"/>
                    <a:pt x="63" y="0"/>
                  </a:cubicBezTo>
                  <a:close/>
                  <a:moveTo>
                    <a:pt x="63" y="317"/>
                  </a:moveTo>
                  <a:cubicBezTo>
                    <a:pt x="34" y="317"/>
                    <a:pt x="10" y="253"/>
                    <a:pt x="10" y="173"/>
                  </a:cubicBezTo>
                  <a:cubicBezTo>
                    <a:pt x="10" y="93"/>
                    <a:pt x="34" y="28"/>
                    <a:pt x="63" y="28"/>
                  </a:cubicBezTo>
                  <a:cubicBezTo>
                    <a:pt x="93" y="28"/>
                    <a:pt x="117" y="93"/>
                    <a:pt x="117" y="173"/>
                  </a:cubicBezTo>
                  <a:cubicBezTo>
                    <a:pt x="117" y="253"/>
                    <a:pt x="93" y="317"/>
                    <a:pt x="63" y="31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Freeform 274"/>
            <p:cNvSpPr>
              <a:spLocks noEditPoints="1"/>
            </p:cNvSpPr>
            <p:nvPr/>
          </p:nvSpPr>
          <p:spPr bwMode="auto">
            <a:xfrm>
              <a:off x="6475413" y="1041401"/>
              <a:ext cx="1298575" cy="476250"/>
            </a:xfrm>
            <a:custGeom>
              <a:avLst/>
              <a:gdLst>
                <a:gd name="T0" fmla="*/ 346 w 346"/>
                <a:gd name="T1" fmla="*/ 64 h 127"/>
                <a:gd name="T2" fmla="*/ 173 w 346"/>
                <a:gd name="T3" fmla="*/ 0 h 127"/>
                <a:gd name="T4" fmla="*/ 0 w 346"/>
                <a:gd name="T5" fmla="*/ 64 h 127"/>
                <a:gd name="T6" fmla="*/ 173 w 346"/>
                <a:gd name="T7" fmla="*/ 127 h 127"/>
                <a:gd name="T8" fmla="*/ 346 w 346"/>
                <a:gd name="T9" fmla="*/ 64 h 127"/>
                <a:gd name="T10" fmla="*/ 29 w 346"/>
                <a:gd name="T11" fmla="*/ 64 h 127"/>
                <a:gd name="T12" fmla="*/ 173 w 346"/>
                <a:gd name="T13" fmla="*/ 10 h 127"/>
                <a:gd name="T14" fmla="*/ 318 w 346"/>
                <a:gd name="T15" fmla="*/ 64 h 127"/>
                <a:gd name="T16" fmla="*/ 173 w 346"/>
                <a:gd name="T17" fmla="*/ 117 h 127"/>
                <a:gd name="T18" fmla="*/ 29 w 346"/>
                <a:gd name="T19"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127">
                  <a:moveTo>
                    <a:pt x="346" y="64"/>
                  </a:moveTo>
                  <a:cubicBezTo>
                    <a:pt x="346" y="28"/>
                    <a:pt x="269" y="0"/>
                    <a:pt x="173" y="0"/>
                  </a:cubicBezTo>
                  <a:cubicBezTo>
                    <a:pt x="78" y="0"/>
                    <a:pt x="0" y="28"/>
                    <a:pt x="0" y="64"/>
                  </a:cubicBezTo>
                  <a:cubicBezTo>
                    <a:pt x="0" y="99"/>
                    <a:pt x="78" y="127"/>
                    <a:pt x="173" y="127"/>
                  </a:cubicBezTo>
                  <a:cubicBezTo>
                    <a:pt x="269" y="127"/>
                    <a:pt x="346" y="99"/>
                    <a:pt x="346" y="64"/>
                  </a:cubicBezTo>
                  <a:close/>
                  <a:moveTo>
                    <a:pt x="29" y="64"/>
                  </a:moveTo>
                  <a:cubicBezTo>
                    <a:pt x="29" y="34"/>
                    <a:pt x="93" y="10"/>
                    <a:pt x="173" y="10"/>
                  </a:cubicBezTo>
                  <a:cubicBezTo>
                    <a:pt x="253" y="10"/>
                    <a:pt x="318" y="34"/>
                    <a:pt x="318" y="64"/>
                  </a:cubicBezTo>
                  <a:cubicBezTo>
                    <a:pt x="318" y="93"/>
                    <a:pt x="253" y="117"/>
                    <a:pt x="173" y="117"/>
                  </a:cubicBezTo>
                  <a:cubicBezTo>
                    <a:pt x="93" y="117"/>
                    <a:pt x="29" y="93"/>
                    <a:pt x="29" y="64"/>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8" name="Freeform 275"/>
            <p:cNvSpPr>
              <a:spLocks noEditPoints="1"/>
            </p:cNvSpPr>
            <p:nvPr/>
          </p:nvSpPr>
          <p:spPr bwMode="auto">
            <a:xfrm>
              <a:off x="6573838" y="730251"/>
              <a:ext cx="1101725" cy="1101725"/>
            </a:xfrm>
            <a:custGeom>
              <a:avLst/>
              <a:gdLst>
                <a:gd name="T0" fmla="*/ 269 w 294"/>
                <a:gd name="T1" fmla="*/ 24 h 294"/>
                <a:gd name="T2" fmla="*/ 102 w 294"/>
                <a:gd name="T3" fmla="*/ 102 h 294"/>
                <a:gd name="T4" fmla="*/ 25 w 294"/>
                <a:gd name="T5" fmla="*/ 269 h 294"/>
                <a:gd name="T6" fmla="*/ 192 w 294"/>
                <a:gd name="T7" fmla="*/ 192 h 294"/>
                <a:gd name="T8" fmla="*/ 269 w 294"/>
                <a:gd name="T9" fmla="*/ 24 h 294"/>
                <a:gd name="T10" fmla="*/ 45 w 294"/>
                <a:gd name="T11" fmla="*/ 249 h 294"/>
                <a:gd name="T12" fmla="*/ 110 w 294"/>
                <a:gd name="T13" fmla="*/ 109 h 294"/>
                <a:gd name="T14" fmla="*/ 250 w 294"/>
                <a:gd name="T15" fmla="*/ 44 h 294"/>
                <a:gd name="T16" fmla="*/ 185 w 294"/>
                <a:gd name="T17" fmla="*/ 184 h 294"/>
                <a:gd name="T18" fmla="*/ 45 w 294"/>
                <a:gd name="T19" fmla="*/ 24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294">
                  <a:moveTo>
                    <a:pt x="269" y="24"/>
                  </a:moveTo>
                  <a:cubicBezTo>
                    <a:pt x="245" y="0"/>
                    <a:pt x="170" y="34"/>
                    <a:pt x="102" y="102"/>
                  </a:cubicBezTo>
                  <a:cubicBezTo>
                    <a:pt x="35" y="169"/>
                    <a:pt x="0" y="244"/>
                    <a:pt x="25" y="269"/>
                  </a:cubicBezTo>
                  <a:cubicBezTo>
                    <a:pt x="50" y="294"/>
                    <a:pt x="125" y="259"/>
                    <a:pt x="192" y="192"/>
                  </a:cubicBezTo>
                  <a:cubicBezTo>
                    <a:pt x="260" y="124"/>
                    <a:pt x="294" y="49"/>
                    <a:pt x="269" y="24"/>
                  </a:cubicBezTo>
                  <a:close/>
                  <a:moveTo>
                    <a:pt x="45" y="249"/>
                  </a:moveTo>
                  <a:cubicBezTo>
                    <a:pt x="24" y="228"/>
                    <a:pt x="53" y="165"/>
                    <a:pt x="110" y="109"/>
                  </a:cubicBezTo>
                  <a:cubicBezTo>
                    <a:pt x="166" y="52"/>
                    <a:pt x="229" y="23"/>
                    <a:pt x="250" y="44"/>
                  </a:cubicBezTo>
                  <a:cubicBezTo>
                    <a:pt x="270" y="65"/>
                    <a:pt x="241" y="128"/>
                    <a:pt x="185" y="184"/>
                  </a:cubicBezTo>
                  <a:cubicBezTo>
                    <a:pt x="128" y="241"/>
                    <a:pt x="66" y="270"/>
                    <a:pt x="45" y="249"/>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9" name="Freeform 276"/>
            <p:cNvSpPr>
              <a:spLocks noEditPoints="1"/>
            </p:cNvSpPr>
            <p:nvPr/>
          </p:nvSpPr>
          <p:spPr bwMode="auto">
            <a:xfrm>
              <a:off x="6573838" y="730251"/>
              <a:ext cx="1101725" cy="1101725"/>
            </a:xfrm>
            <a:custGeom>
              <a:avLst/>
              <a:gdLst>
                <a:gd name="T0" fmla="*/ 269 w 294"/>
                <a:gd name="T1" fmla="*/ 269 h 294"/>
                <a:gd name="T2" fmla="*/ 192 w 294"/>
                <a:gd name="T3" fmla="*/ 102 h 294"/>
                <a:gd name="T4" fmla="*/ 25 w 294"/>
                <a:gd name="T5" fmla="*/ 24 h 294"/>
                <a:gd name="T6" fmla="*/ 102 w 294"/>
                <a:gd name="T7" fmla="*/ 192 h 294"/>
                <a:gd name="T8" fmla="*/ 269 w 294"/>
                <a:gd name="T9" fmla="*/ 269 h 294"/>
                <a:gd name="T10" fmla="*/ 45 w 294"/>
                <a:gd name="T11" fmla="*/ 44 h 294"/>
                <a:gd name="T12" fmla="*/ 185 w 294"/>
                <a:gd name="T13" fmla="*/ 109 h 294"/>
                <a:gd name="T14" fmla="*/ 250 w 294"/>
                <a:gd name="T15" fmla="*/ 249 h 294"/>
                <a:gd name="T16" fmla="*/ 110 w 294"/>
                <a:gd name="T17" fmla="*/ 184 h 294"/>
                <a:gd name="T18" fmla="*/ 45 w 294"/>
                <a:gd name="T19" fmla="*/ 4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294">
                  <a:moveTo>
                    <a:pt x="269" y="269"/>
                  </a:moveTo>
                  <a:cubicBezTo>
                    <a:pt x="294" y="244"/>
                    <a:pt x="260" y="169"/>
                    <a:pt x="192" y="102"/>
                  </a:cubicBezTo>
                  <a:cubicBezTo>
                    <a:pt x="125" y="34"/>
                    <a:pt x="50" y="0"/>
                    <a:pt x="25" y="24"/>
                  </a:cubicBezTo>
                  <a:cubicBezTo>
                    <a:pt x="0" y="49"/>
                    <a:pt x="35" y="124"/>
                    <a:pt x="102" y="192"/>
                  </a:cubicBezTo>
                  <a:cubicBezTo>
                    <a:pt x="170" y="259"/>
                    <a:pt x="245" y="294"/>
                    <a:pt x="269" y="269"/>
                  </a:cubicBezTo>
                  <a:close/>
                  <a:moveTo>
                    <a:pt x="45" y="44"/>
                  </a:moveTo>
                  <a:cubicBezTo>
                    <a:pt x="66" y="23"/>
                    <a:pt x="128" y="52"/>
                    <a:pt x="185" y="109"/>
                  </a:cubicBezTo>
                  <a:cubicBezTo>
                    <a:pt x="241" y="165"/>
                    <a:pt x="270" y="228"/>
                    <a:pt x="250" y="249"/>
                  </a:cubicBezTo>
                  <a:cubicBezTo>
                    <a:pt x="229" y="270"/>
                    <a:pt x="166" y="241"/>
                    <a:pt x="110" y="184"/>
                  </a:cubicBezTo>
                  <a:cubicBezTo>
                    <a:pt x="53" y="128"/>
                    <a:pt x="24" y="65"/>
                    <a:pt x="45" y="44"/>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0" name="Oval 277"/>
            <p:cNvSpPr>
              <a:spLocks noChangeArrowheads="1"/>
            </p:cNvSpPr>
            <p:nvPr/>
          </p:nvSpPr>
          <p:spPr bwMode="auto">
            <a:xfrm>
              <a:off x="7027863" y="1179513"/>
              <a:ext cx="198438" cy="198438"/>
            </a:xfrm>
            <a:prstGeom prst="ellipse">
              <a:avLst/>
            </a:pr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 name="组合 40"/>
          <p:cNvGrpSpPr/>
          <p:nvPr/>
        </p:nvGrpSpPr>
        <p:grpSpPr>
          <a:xfrm>
            <a:off x="9948520" y="2672103"/>
            <a:ext cx="574825" cy="559358"/>
            <a:chOff x="4854143" y="1679574"/>
            <a:chExt cx="354013" cy="344487"/>
          </a:xfrm>
          <a:solidFill>
            <a:srgbClr val="D8B765"/>
          </a:solidFill>
        </p:grpSpPr>
        <p:sp>
          <p:nvSpPr>
            <p:cNvPr id="42" name="Freeform 15"/>
            <p:cNvSpPr>
              <a:spLocks noEditPoints="1"/>
            </p:cNvSpPr>
            <p:nvPr/>
          </p:nvSpPr>
          <p:spPr bwMode="auto">
            <a:xfrm>
              <a:off x="4984318" y="1747837"/>
              <a:ext cx="26988" cy="49212"/>
            </a:xfrm>
            <a:custGeom>
              <a:avLst/>
              <a:gdLst>
                <a:gd name="T0" fmla="*/ 6 w 11"/>
                <a:gd name="T1" fmla="*/ 0 h 20"/>
                <a:gd name="T2" fmla="*/ 4 w 11"/>
                <a:gd name="T3" fmla="*/ 0 h 20"/>
                <a:gd name="T4" fmla="*/ 0 w 11"/>
                <a:gd name="T5" fmla="*/ 4 h 20"/>
                <a:gd name="T6" fmla="*/ 0 w 11"/>
                <a:gd name="T7" fmla="*/ 20 h 20"/>
                <a:gd name="T8" fmla="*/ 11 w 11"/>
                <a:gd name="T9" fmla="*/ 20 h 20"/>
                <a:gd name="T10" fmla="*/ 11 w 11"/>
                <a:gd name="T11" fmla="*/ 4 h 20"/>
                <a:gd name="T12" fmla="*/ 6 w 11"/>
                <a:gd name="T13" fmla="*/ 0 h 20"/>
                <a:gd name="T14" fmla="*/ 6 w 11"/>
                <a:gd name="T15" fmla="*/ 0 h 20"/>
                <a:gd name="T16" fmla="*/ 6 w 1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6" y="0"/>
                  </a:moveTo>
                  <a:cubicBezTo>
                    <a:pt x="4" y="0"/>
                    <a:pt x="4" y="0"/>
                    <a:pt x="4" y="0"/>
                  </a:cubicBezTo>
                  <a:cubicBezTo>
                    <a:pt x="2" y="0"/>
                    <a:pt x="0" y="2"/>
                    <a:pt x="0" y="4"/>
                  </a:cubicBezTo>
                  <a:cubicBezTo>
                    <a:pt x="0" y="20"/>
                    <a:pt x="0" y="20"/>
                    <a:pt x="0" y="20"/>
                  </a:cubicBezTo>
                  <a:cubicBezTo>
                    <a:pt x="11" y="20"/>
                    <a:pt x="11" y="20"/>
                    <a:pt x="11" y="20"/>
                  </a:cubicBezTo>
                  <a:cubicBezTo>
                    <a:pt x="11" y="4"/>
                    <a:pt x="11" y="4"/>
                    <a:pt x="11" y="4"/>
                  </a:cubicBezTo>
                  <a:cubicBezTo>
                    <a:pt x="11" y="2"/>
                    <a:pt x="9" y="0"/>
                    <a:pt x="6" y="0"/>
                  </a:cubicBezTo>
                  <a:close/>
                  <a:moveTo>
                    <a:pt x="6" y="0"/>
                  </a:moveTo>
                  <a:cubicBezTo>
                    <a:pt x="6" y="0"/>
                    <a:pt x="6" y="0"/>
                    <a:pt x="6" y="0"/>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3" name="Freeform 16"/>
            <p:cNvSpPr>
              <a:spLocks noEditPoints="1"/>
            </p:cNvSpPr>
            <p:nvPr/>
          </p:nvSpPr>
          <p:spPr bwMode="auto">
            <a:xfrm>
              <a:off x="5054168" y="1747837"/>
              <a:ext cx="23813" cy="49212"/>
            </a:xfrm>
            <a:custGeom>
              <a:avLst/>
              <a:gdLst>
                <a:gd name="T0" fmla="*/ 6 w 10"/>
                <a:gd name="T1" fmla="*/ 0 h 20"/>
                <a:gd name="T2" fmla="*/ 4 w 10"/>
                <a:gd name="T3" fmla="*/ 0 h 20"/>
                <a:gd name="T4" fmla="*/ 0 w 10"/>
                <a:gd name="T5" fmla="*/ 4 h 20"/>
                <a:gd name="T6" fmla="*/ 0 w 10"/>
                <a:gd name="T7" fmla="*/ 20 h 20"/>
                <a:gd name="T8" fmla="*/ 10 w 10"/>
                <a:gd name="T9" fmla="*/ 20 h 20"/>
                <a:gd name="T10" fmla="*/ 10 w 10"/>
                <a:gd name="T11" fmla="*/ 4 h 20"/>
                <a:gd name="T12" fmla="*/ 6 w 10"/>
                <a:gd name="T13" fmla="*/ 0 h 20"/>
                <a:gd name="T14" fmla="*/ 6 w 10"/>
                <a:gd name="T15" fmla="*/ 0 h 20"/>
                <a:gd name="T16" fmla="*/ 6 w 1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0">
                  <a:moveTo>
                    <a:pt x="6" y="0"/>
                  </a:moveTo>
                  <a:cubicBezTo>
                    <a:pt x="4" y="0"/>
                    <a:pt x="4" y="0"/>
                    <a:pt x="4" y="0"/>
                  </a:cubicBezTo>
                  <a:cubicBezTo>
                    <a:pt x="2" y="0"/>
                    <a:pt x="0" y="2"/>
                    <a:pt x="0" y="4"/>
                  </a:cubicBezTo>
                  <a:cubicBezTo>
                    <a:pt x="0" y="20"/>
                    <a:pt x="0" y="20"/>
                    <a:pt x="0" y="20"/>
                  </a:cubicBezTo>
                  <a:cubicBezTo>
                    <a:pt x="10" y="20"/>
                    <a:pt x="10" y="20"/>
                    <a:pt x="10" y="20"/>
                  </a:cubicBezTo>
                  <a:cubicBezTo>
                    <a:pt x="10" y="4"/>
                    <a:pt x="10" y="4"/>
                    <a:pt x="10" y="4"/>
                  </a:cubicBezTo>
                  <a:cubicBezTo>
                    <a:pt x="10" y="2"/>
                    <a:pt x="8" y="0"/>
                    <a:pt x="6" y="0"/>
                  </a:cubicBezTo>
                  <a:close/>
                  <a:moveTo>
                    <a:pt x="6" y="0"/>
                  </a:moveTo>
                  <a:cubicBezTo>
                    <a:pt x="6" y="0"/>
                    <a:pt x="6" y="0"/>
                    <a:pt x="6" y="0"/>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4" name="Freeform 17"/>
            <p:cNvSpPr>
              <a:spLocks noEditPoints="1"/>
            </p:cNvSpPr>
            <p:nvPr/>
          </p:nvSpPr>
          <p:spPr bwMode="auto">
            <a:xfrm>
              <a:off x="4854143" y="1679574"/>
              <a:ext cx="354013" cy="344487"/>
            </a:xfrm>
            <a:custGeom>
              <a:avLst/>
              <a:gdLst>
                <a:gd name="T0" fmla="*/ 72 w 144"/>
                <a:gd name="T1" fmla="*/ 0 h 140"/>
                <a:gd name="T2" fmla="*/ 0 w 144"/>
                <a:gd name="T3" fmla="*/ 72 h 140"/>
                <a:gd name="T4" fmla="*/ 21 w 144"/>
                <a:gd name="T5" fmla="*/ 122 h 140"/>
                <a:gd name="T6" fmla="*/ 50 w 144"/>
                <a:gd name="T7" fmla="*/ 140 h 140"/>
                <a:gd name="T8" fmla="*/ 52 w 144"/>
                <a:gd name="T9" fmla="*/ 140 h 140"/>
                <a:gd name="T10" fmla="*/ 59 w 144"/>
                <a:gd name="T11" fmla="*/ 136 h 140"/>
                <a:gd name="T12" fmla="*/ 54 w 144"/>
                <a:gd name="T13" fmla="*/ 127 h 140"/>
                <a:gd name="T14" fmla="*/ 31 w 144"/>
                <a:gd name="T15" fmla="*/ 113 h 140"/>
                <a:gd name="T16" fmla="*/ 14 w 144"/>
                <a:gd name="T17" fmla="*/ 72 h 140"/>
                <a:gd name="T18" fmla="*/ 72 w 144"/>
                <a:gd name="T19" fmla="*/ 14 h 140"/>
                <a:gd name="T20" fmla="*/ 130 w 144"/>
                <a:gd name="T21" fmla="*/ 72 h 140"/>
                <a:gd name="T22" fmla="*/ 113 w 144"/>
                <a:gd name="T23" fmla="*/ 113 h 140"/>
                <a:gd name="T24" fmla="*/ 92 w 144"/>
                <a:gd name="T25" fmla="*/ 124 h 140"/>
                <a:gd name="T26" fmla="*/ 85 w 144"/>
                <a:gd name="T27" fmla="*/ 121 h 140"/>
                <a:gd name="T28" fmla="*/ 79 w 144"/>
                <a:gd name="T29" fmla="*/ 96 h 140"/>
                <a:gd name="T30" fmla="*/ 100 w 144"/>
                <a:gd name="T31" fmla="*/ 74 h 140"/>
                <a:gd name="T32" fmla="*/ 100 w 144"/>
                <a:gd name="T33" fmla="*/ 52 h 140"/>
                <a:gd name="T34" fmla="*/ 44 w 144"/>
                <a:gd name="T35" fmla="*/ 52 h 140"/>
                <a:gd name="T36" fmla="*/ 44 w 144"/>
                <a:gd name="T37" fmla="*/ 74 h 140"/>
                <a:gd name="T38" fmla="*/ 65 w 144"/>
                <a:gd name="T39" fmla="*/ 96 h 140"/>
                <a:gd name="T40" fmla="*/ 74 w 144"/>
                <a:gd name="T41" fmla="*/ 130 h 140"/>
                <a:gd name="T42" fmla="*/ 92 w 144"/>
                <a:gd name="T43" fmla="*/ 138 h 140"/>
                <a:gd name="T44" fmla="*/ 123 w 144"/>
                <a:gd name="T45" fmla="*/ 123 h 140"/>
                <a:gd name="T46" fmla="*/ 123 w 144"/>
                <a:gd name="T47" fmla="*/ 123 h 140"/>
                <a:gd name="T48" fmla="*/ 144 w 144"/>
                <a:gd name="T49" fmla="*/ 72 h 140"/>
                <a:gd name="T50" fmla="*/ 72 w 144"/>
                <a:gd name="T51" fmla="*/ 0 h 140"/>
                <a:gd name="T52" fmla="*/ 72 w 144"/>
                <a:gd name="T53" fmla="*/ 0 h 140"/>
                <a:gd name="T54" fmla="*/ 72 w 144"/>
                <a:gd name="T5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4" h="140">
                  <a:moveTo>
                    <a:pt x="72" y="0"/>
                  </a:moveTo>
                  <a:cubicBezTo>
                    <a:pt x="33" y="0"/>
                    <a:pt x="0" y="32"/>
                    <a:pt x="0" y="72"/>
                  </a:cubicBezTo>
                  <a:cubicBezTo>
                    <a:pt x="0" y="91"/>
                    <a:pt x="8" y="109"/>
                    <a:pt x="21" y="122"/>
                  </a:cubicBezTo>
                  <a:cubicBezTo>
                    <a:pt x="29" y="130"/>
                    <a:pt x="39" y="137"/>
                    <a:pt x="50" y="140"/>
                  </a:cubicBezTo>
                  <a:cubicBezTo>
                    <a:pt x="51" y="140"/>
                    <a:pt x="51" y="140"/>
                    <a:pt x="52" y="140"/>
                  </a:cubicBezTo>
                  <a:cubicBezTo>
                    <a:pt x="55" y="140"/>
                    <a:pt x="58" y="139"/>
                    <a:pt x="59" y="136"/>
                  </a:cubicBezTo>
                  <a:cubicBezTo>
                    <a:pt x="60" y="132"/>
                    <a:pt x="58" y="128"/>
                    <a:pt x="54" y="127"/>
                  </a:cubicBezTo>
                  <a:cubicBezTo>
                    <a:pt x="45" y="124"/>
                    <a:pt x="37" y="119"/>
                    <a:pt x="31" y="113"/>
                  </a:cubicBezTo>
                  <a:cubicBezTo>
                    <a:pt x="20" y="102"/>
                    <a:pt x="14" y="87"/>
                    <a:pt x="14" y="72"/>
                  </a:cubicBezTo>
                  <a:cubicBezTo>
                    <a:pt x="14" y="40"/>
                    <a:pt x="40" y="14"/>
                    <a:pt x="72" y="14"/>
                  </a:cubicBezTo>
                  <a:cubicBezTo>
                    <a:pt x="104" y="14"/>
                    <a:pt x="130" y="40"/>
                    <a:pt x="130" y="72"/>
                  </a:cubicBezTo>
                  <a:cubicBezTo>
                    <a:pt x="130" y="87"/>
                    <a:pt x="124" y="102"/>
                    <a:pt x="113" y="113"/>
                  </a:cubicBezTo>
                  <a:cubicBezTo>
                    <a:pt x="109" y="117"/>
                    <a:pt x="99" y="124"/>
                    <a:pt x="92" y="124"/>
                  </a:cubicBezTo>
                  <a:cubicBezTo>
                    <a:pt x="89" y="124"/>
                    <a:pt x="87" y="123"/>
                    <a:pt x="85" y="121"/>
                  </a:cubicBezTo>
                  <a:cubicBezTo>
                    <a:pt x="80" y="115"/>
                    <a:pt x="79" y="104"/>
                    <a:pt x="79" y="96"/>
                  </a:cubicBezTo>
                  <a:cubicBezTo>
                    <a:pt x="91" y="96"/>
                    <a:pt x="100" y="86"/>
                    <a:pt x="100" y="74"/>
                  </a:cubicBezTo>
                  <a:cubicBezTo>
                    <a:pt x="100" y="52"/>
                    <a:pt x="100" y="52"/>
                    <a:pt x="100" y="52"/>
                  </a:cubicBezTo>
                  <a:cubicBezTo>
                    <a:pt x="44" y="52"/>
                    <a:pt x="44" y="52"/>
                    <a:pt x="44" y="52"/>
                  </a:cubicBezTo>
                  <a:cubicBezTo>
                    <a:pt x="44" y="74"/>
                    <a:pt x="44" y="74"/>
                    <a:pt x="44" y="74"/>
                  </a:cubicBezTo>
                  <a:cubicBezTo>
                    <a:pt x="44" y="86"/>
                    <a:pt x="53" y="95"/>
                    <a:pt x="65" y="96"/>
                  </a:cubicBezTo>
                  <a:cubicBezTo>
                    <a:pt x="65" y="106"/>
                    <a:pt x="66" y="121"/>
                    <a:pt x="74" y="130"/>
                  </a:cubicBezTo>
                  <a:cubicBezTo>
                    <a:pt x="79" y="135"/>
                    <a:pt x="85" y="138"/>
                    <a:pt x="92" y="138"/>
                  </a:cubicBezTo>
                  <a:cubicBezTo>
                    <a:pt x="106" y="138"/>
                    <a:pt x="121" y="124"/>
                    <a:pt x="123" y="123"/>
                  </a:cubicBezTo>
                  <a:cubicBezTo>
                    <a:pt x="123" y="123"/>
                    <a:pt x="123" y="123"/>
                    <a:pt x="123" y="123"/>
                  </a:cubicBezTo>
                  <a:cubicBezTo>
                    <a:pt x="137" y="109"/>
                    <a:pt x="144" y="91"/>
                    <a:pt x="144" y="72"/>
                  </a:cubicBezTo>
                  <a:cubicBezTo>
                    <a:pt x="144" y="32"/>
                    <a:pt x="112" y="0"/>
                    <a:pt x="72" y="0"/>
                  </a:cubicBezTo>
                  <a:close/>
                  <a:moveTo>
                    <a:pt x="72" y="0"/>
                  </a:moveTo>
                  <a:cubicBezTo>
                    <a:pt x="72" y="0"/>
                    <a:pt x="72" y="0"/>
                    <a:pt x="72" y="0"/>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grpSp>
      <p:sp>
        <p:nvSpPr>
          <p:cNvPr id="20498" name="文本框 44"/>
          <p:cNvSpPr txBox="1"/>
          <p:nvPr/>
        </p:nvSpPr>
        <p:spPr>
          <a:xfrm>
            <a:off x="1708150" y="4922838"/>
            <a:ext cx="8775700" cy="882650"/>
          </a:xfrm>
          <a:prstGeom prst="rect">
            <a:avLst/>
          </a:prstGeom>
          <a:noFill/>
          <a:ln w="9525">
            <a:noFill/>
          </a:ln>
        </p:spPr>
        <p:txBody>
          <a:bodyPr>
            <a:spAutoFit/>
          </a:bodyPr>
          <a:lstStyle/>
          <a:p>
            <a:pPr algn="ctr" eaLnBrk="1" hangingPunct="1">
              <a:lnSpc>
                <a:spcPct val="110000"/>
              </a:lnSpc>
            </a:pPr>
            <a:r>
              <a:rPr lang="en-US" altLang="zh-CN" sz="1600" dirty="0">
                <a:solidFill>
                  <a:schemeClr val="bg1"/>
                </a:solidFill>
                <a:latin typeface="Segoe UI Semilight" panose="020B0402040204020203" pitchFamily="34" charset="0"/>
              </a:rPr>
              <a:t>Click here to add your text or copy your text and paste it here Click here to add your text or copy your text and paste it here Click here to add your text or copy your text and paste it here Click here to add your text or copy your text and paste it here</a:t>
            </a:r>
            <a:endParaRPr lang="zh-CN" altLang="en-US" sz="1600" dirty="0">
              <a:solidFill>
                <a:schemeClr val="bg1"/>
              </a:solidFill>
              <a:latin typeface="Segoe UI Semilight" panose="020B0402040204020203" pitchFamily="34" charset="0"/>
            </a:endParaRPr>
          </a:p>
        </p:txBody>
      </p:sp>
      <p:sp>
        <p:nvSpPr>
          <p:cNvPr id="20499" name="矩形 45"/>
          <p:cNvSpPr/>
          <p:nvPr/>
        </p:nvSpPr>
        <p:spPr>
          <a:xfrm>
            <a:off x="917575" y="604838"/>
            <a:ext cx="3021013" cy="400050"/>
          </a:xfrm>
          <a:prstGeom prst="rect">
            <a:avLst/>
          </a:prstGeom>
          <a:noFill/>
          <a:ln w="9525">
            <a:noFill/>
          </a:ln>
        </p:spPr>
        <p:txBody>
          <a:bodyPr wrap="none">
            <a:spAutoFit/>
          </a:bodyPr>
          <a:lstStyle/>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47" name="直角三角形 46"/>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8" name="直角三角形 47"/>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507" name="矩形 36"/>
          <p:cNvSpPr/>
          <p:nvPr/>
        </p:nvSpPr>
        <p:spPr>
          <a:xfrm>
            <a:off x="917575" y="604838"/>
            <a:ext cx="3021013" cy="400050"/>
          </a:xfrm>
          <a:prstGeom prst="rect">
            <a:avLst/>
          </a:prstGeom>
          <a:noFill/>
          <a:ln w="9525">
            <a:noFill/>
          </a:ln>
        </p:spPr>
        <p:txBody>
          <a:bodyPr wrap="none">
            <a:spAutoFit/>
          </a:bodyPr>
          <a:lstStyle/>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38" name="直角三角形 37"/>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9" name="直角三角形 38"/>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21510" name="组合 41"/>
          <p:cNvGrpSpPr/>
          <p:nvPr/>
        </p:nvGrpSpPr>
        <p:grpSpPr>
          <a:xfrm>
            <a:off x="4778375" y="2173288"/>
            <a:ext cx="2957513" cy="2819400"/>
            <a:chOff x="3583745" y="1629697"/>
            <a:chExt cx="1976511" cy="1884106"/>
          </a:xfrm>
        </p:grpSpPr>
        <p:grpSp>
          <p:nvGrpSpPr>
            <p:cNvPr id="21519" name="组合 42"/>
            <p:cNvGrpSpPr/>
            <p:nvPr/>
          </p:nvGrpSpPr>
          <p:grpSpPr>
            <a:xfrm>
              <a:off x="3583745" y="1629697"/>
              <a:ext cx="1976511" cy="1884106"/>
              <a:chOff x="3583745" y="1629697"/>
              <a:chExt cx="1976511" cy="1884106"/>
            </a:xfrm>
          </p:grpSpPr>
          <p:grpSp>
            <p:nvGrpSpPr>
              <p:cNvPr id="4" name="组合 47"/>
              <p:cNvGrpSpPr/>
              <p:nvPr/>
            </p:nvGrpSpPr>
            <p:grpSpPr>
              <a:xfrm>
                <a:off x="3583745" y="2235648"/>
                <a:ext cx="1976511" cy="672204"/>
                <a:chOff x="2806994" y="2179674"/>
                <a:chExt cx="3668234" cy="1247553"/>
              </a:xfrm>
              <a:effectLst>
                <a:outerShdw blurRad="50800" dist="38100" dir="2700000" algn="tl" rotWithShape="0">
                  <a:schemeClr val="tx1">
                    <a:alpha val="40000"/>
                  </a:schemeClr>
                </a:outerShdw>
              </a:effectLst>
            </p:grpSpPr>
            <p:cxnSp>
              <p:nvCxnSpPr>
                <p:cNvPr id="52" name="直接连接符 51"/>
                <p:cNvCxnSpPr/>
                <p:nvPr/>
              </p:nvCxnSpPr>
              <p:spPr>
                <a:xfrm>
                  <a:off x="2806995" y="2179674"/>
                  <a:ext cx="3668233" cy="0"/>
                </a:xfrm>
                <a:prstGeom prst="line">
                  <a:avLst/>
                </a:prstGeom>
                <a:ln>
                  <a:solidFill>
                    <a:srgbClr val="DAB865"/>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806994" y="3427227"/>
                  <a:ext cx="3668233" cy="0"/>
                </a:xfrm>
                <a:prstGeom prst="line">
                  <a:avLst/>
                </a:prstGeom>
                <a:ln>
                  <a:solidFill>
                    <a:srgbClr val="DAB865"/>
                  </a:solidFill>
                </a:ln>
              </p:spPr>
              <p:style>
                <a:lnRef idx="1">
                  <a:schemeClr val="accent1"/>
                </a:lnRef>
                <a:fillRef idx="0">
                  <a:schemeClr val="accent1"/>
                </a:fillRef>
                <a:effectRef idx="0">
                  <a:schemeClr val="accent1"/>
                </a:effectRef>
                <a:fontRef idx="minor">
                  <a:schemeClr val="tx1"/>
                </a:fontRef>
              </p:style>
            </p:cxnSp>
          </p:grpSp>
          <p:grpSp>
            <p:nvGrpSpPr>
              <p:cNvPr id="5" name="组合 48"/>
              <p:cNvGrpSpPr/>
              <p:nvPr/>
            </p:nvGrpSpPr>
            <p:grpSpPr>
              <a:xfrm>
                <a:off x="4152827" y="1629697"/>
                <a:ext cx="838346" cy="1884106"/>
                <a:chOff x="3838353" y="1022102"/>
                <a:chExt cx="1555897" cy="3496735"/>
              </a:xfrm>
              <a:effectLst>
                <a:outerShdw blurRad="50800" dist="38100" dir="2700000" algn="tl" rotWithShape="0">
                  <a:schemeClr val="tx1">
                    <a:alpha val="40000"/>
                  </a:schemeClr>
                </a:outerShdw>
              </a:effectLst>
            </p:grpSpPr>
            <p:cxnSp>
              <p:nvCxnSpPr>
                <p:cNvPr id="50" name="直接连接符 49"/>
                <p:cNvCxnSpPr/>
                <p:nvPr/>
              </p:nvCxnSpPr>
              <p:spPr>
                <a:xfrm>
                  <a:off x="3838353" y="1022102"/>
                  <a:ext cx="0" cy="3496735"/>
                </a:xfrm>
                <a:prstGeom prst="line">
                  <a:avLst/>
                </a:prstGeom>
                <a:ln>
                  <a:solidFill>
                    <a:srgbClr val="EBB35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394250" y="1022102"/>
                  <a:ext cx="0" cy="3496735"/>
                </a:xfrm>
                <a:prstGeom prst="line">
                  <a:avLst/>
                </a:prstGeom>
                <a:ln>
                  <a:solidFill>
                    <a:srgbClr val="DAB865"/>
                  </a:solidFill>
                </a:ln>
              </p:spPr>
              <p:style>
                <a:lnRef idx="1">
                  <a:schemeClr val="accent1"/>
                </a:lnRef>
                <a:fillRef idx="0">
                  <a:schemeClr val="accent1"/>
                </a:fillRef>
                <a:effectRef idx="0">
                  <a:schemeClr val="accent1"/>
                </a:effectRef>
                <a:fontRef idx="minor">
                  <a:schemeClr val="tx1"/>
                </a:fontRef>
              </p:style>
            </p:cxnSp>
          </p:grpSp>
        </p:grpSp>
        <p:pic>
          <p:nvPicPr>
            <p:cNvPr id="44" name="图片 43"/>
            <p:cNvPicPr>
              <a:picLocks noChangeAspect="1"/>
            </p:cNvPicPr>
            <p:nvPr/>
          </p:nvPicPr>
          <p:blipFill>
            <a:blip r:embed="rId2">
              <a:duotone>
                <a:schemeClr val="accent4">
                  <a:shade val="45000"/>
                  <a:satMod val="135000"/>
                </a:schemeClr>
                <a:prstClr val="white"/>
              </a:duotone>
            </a:blip>
            <a:stretch>
              <a:fillRect/>
            </a:stretch>
          </p:blipFill>
          <p:spPr>
            <a:xfrm>
              <a:off x="5083577" y="1727638"/>
              <a:ext cx="384274" cy="384274"/>
            </a:xfrm>
            <a:prstGeom prst="rect">
              <a:avLst/>
            </a:prstGeom>
          </p:spPr>
        </p:pic>
        <p:pic>
          <p:nvPicPr>
            <p:cNvPr id="45" name="图片 44"/>
            <p:cNvPicPr>
              <a:picLocks noChangeAspect="1"/>
            </p:cNvPicPr>
            <p:nvPr/>
          </p:nvPicPr>
          <p:blipFill>
            <a:blip r:embed="rId3">
              <a:duotone>
                <a:schemeClr val="accent4">
                  <a:shade val="45000"/>
                  <a:satMod val="135000"/>
                </a:schemeClr>
                <a:prstClr val="white"/>
              </a:duotone>
            </a:blip>
            <a:stretch>
              <a:fillRect/>
            </a:stretch>
          </p:blipFill>
          <p:spPr>
            <a:xfrm>
              <a:off x="3661144" y="3071725"/>
              <a:ext cx="384274" cy="384274"/>
            </a:xfrm>
            <a:prstGeom prst="rect">
              <a:avLst/>
            </a:prstGeom>
          </p:spPr>
        </p:pic>
        <p:pic>
          <p:nvPicPr>
            <p:cNvPr id="46" name="图片 45"/>
            <p:cNvPicPr>
              <a:picLocks noChangeAspect="1"/>
            </p:cNvPicPr>
            <p:nvPr/>
          </p:nvPicPr>
          <p:blipFill>
            <a:blip r:embed="rId4">
              <a:duotone>
                <a:schemeClr val="accent4">
                  <a:shade val="45000"/>
                  <a:satMod val="135000"/>
                </a:schemeClr>
                <a:prstClr val="white"/>
              </a:duotone>
            </a:blip>
            <a:stretch>
              <a:fillRect/>
            </a:stretch>
          </p:blipFill>
          <p:spPr>
            <a:xfrm>
              <a:off x="3676149" y="1707410"/>
              <a:ext cx="384274" cy="384274"/>
            </a:xfrm>
            <a:prstGeom prst="rect">
              <a:avLst/>
            </a:prstGeom>
          </p:spPr>
        </p:pic>
        <p:pic>
          <p:nvPicPr>
            <p:cNvPr id="47" name="图片 46"/>
            <p:cNvPicPr>
              <a:picLocks noChangeAspect="1"/>
            </p:cNvPicPr>
            <p:nvPr/>
          </p:nvPicPr>
          <p:blipFill>
            <a:blip r:embed="rId5">
              <a:duotone>
                <a:schemeClr val="accent4">
                  <a:shade val="45000"/>
                  <a:satMod val="135000"/>
                </a:schemeClr>
                <a:prstClr val="white"/>
              </a:duotone>
            </a:blip>
            <a:stretch>
              <a:fillRect/>
            </a:stretch>
          </p:blipFill>
          <p:spPr>
            <a:xfrm>
              <a:off x="5175981" y="3071725"/>
              <a:ext cx="384274" cy="384274"/>
            </a:xfrm>
            <a:prstGeom prst="rect">
              <a:avLst/>
            </a:prstGeom>
          </p:spPr>
        </p:pic>
      </p:grpSp>
      <p:sp>
        <p:nvSpPr>
          <p:cNvPr id="21511" name="文本框 53"/>
          <p:cNvSpPr txBox="1"/>
          <p:nvPr/>
        </p:nvSpPr>
        <p:spPr>
          <a:xfrm>
            <a:off x="2032000" y="2884488"/>
            <a:ext cx="2008188" cy="461962"/>
          </a:xfrm>
          <a:prstGeom prst="rect">
            <a:avLst/>
          </a:prstGeom>
          <a:noFill/>
          <a:ln w="9525">
            <a:noFill/>
          </a:ln>
        </p:spPr>
        <p:txBody>
          <a:bodyPr>
            <a:spAutoFit/>
          </a:bodyPr>
          <a:lstStyle/>
          <a:p>
            <a:pPr defTabSz="913130" eaLnBrk="1" hangingPunct="1"/>
            <a:r>
              <a:rPr lang="en-US" altLang="zh-CN" sz="2400" dirty="0">
                <a:solidFill>
                  <a:srgbClr val="DAB865"/>
                </a:solidFill>
                <a:latin typeface="Calibri" panose="020F0502020204030204" pitchFamily="34" charset="0"/>
              </a:rPr>
              <a:t>Add your title</a:t>
            </a:r>
            <a:endParaRPr lang="zh-CN" altLang="en-US" sz="2400" dirty="0">
              <a:solidFill>
                <a:srgbClr val="DAB865"/>
              </a:solidFill>
              <a:latin typeface="Calibri" panose="020F0502020204030204" pitchFamily="34" charset="0"/>
            </a:endParaRPr>
          </a:p>
        </p:txBody>
      </p:sp>
      <p:sp>
        <p:nvSpPr>
          <p:cNvPr id="21512" name="文本框 54"/>
          <p:cNvSpPr txBox="1"/>
          <p:nvPr/>
        </p:nvSpPr>
        <p:spPr>
          <a:xfrm>
            <a:off x="1387475" y="1519238"/>
            <a:ext cx="2730500" cy="922337"/>
          </a:xfrm>
          <a:prstGeom prst="rect">
            <a:avLst/>
          </a:prstGeom>
          <a:noFill/>
          <a:ln w="9525">
            <a:noFill/>
          </a:ln>
        </p:spPr>
        <p:txBody>
          <a:bodyPr>
            <a:spAutoFit/>
          </a:bodyPr>
          <a:lstStyle/>
          <a:p>
            <a:pPr algn="r" defTabSz="913130" eaLnBrk="1" hangingPunct="1"/>
            <a:r>
              <a:rPr lang="en-US" altLang="zh-CN" dirty="0">
                <a:solidFill>
                  <a:srgbClr val="FFFFFF"/>
                </a:solidFill>
                <a:latin typeface="Calibri" panose="020F0502020204030204" pitchFamily="34" charset="0"/>
              </a:rPr>
              <a:t>add the things  you want</a:t>
            </a:r>
          </a:p>
          <a:p>
            <a:pPr algn="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a:p>
            <a:pPr algn="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p:txBody>
      </p:sp>
      <p:sp>
        <p:nvSpPr>
          <p:cNvPr id="21513" name="文本框 55"/>
          <p:cNvSpPr txBox="1"/>
          <p:nvPr/>
        </p:nvSpPr>
        <p:spPr>
          <a:xfrm>
            <a:off x="8255000" y="2884488"/>
            <a:ext cx="2020888" cy="461962"/>
          </a:xfrm>
          <a:prstGeom prst="rect">
            <a:avLst/>
          </a:prstGeom>
          <a:noFill/>
          <a:ln w="9525">
            <a:noFill/>
          </a:ln>
        </p:spPr>
        <p:txBody>
          <a:bodyPr>
            <a:spAutoFit/>
          </a:bodyPr>
          <a:lstStyle/>
          <a:p>
            <a:pPr defTabSz="913130" eaLnBrk="1" hangingPunct="1"/>
            <a:r>
              <a:rPr lang="en-US" altLang="zh-CN" sz="2400" dirty="0">
                <a:solidFill>
                  <a:srgbClr val="DAB865"/>
                </a:solidFill>
                <a:latin typeface="Calibri" panose="020F0502020204030204" pitchFamily="34" charset="0"/>
              </a:rPr>
              <a:t>Add your title</a:t>
            </a:r>
            <a:endParaRPr lang="zh-CN" altLang="en-US" sz="2400" dirty="0">
              <a:solidFill>
                <a:srgbClr val="DAB865"/>
              </a:solidFill>
              <a:latin typeface="Calibri" panose="020F0502020204030204" pitchFamily="34" charset="0"/>
            </a:endParaRPr>
          </a:p>
        </p:txBody>
      </p:sp>
      <p:sp>
        <p:nvSpPr>
          <p:cNvPr id="21514" name="文本框 56"/>
          <p:cNvSpPr txBox="1"/>
          <p:nvPr/>
        </p:nvSpPr>
        <p:spPr>
          <a:xfrm>
            <a:off x="8255000" y="1519238"/>
            <a:ext cx="2730500" cy="922337"/>
          </a:xfrm>
          <a:prstGeom prst="rect">
            <a:avLst/>
          </a:prstGeom>
          <a:noFill/>
          <a:ln w="9525">
            <a:noFill/>
          </a:ln>
        </p:spPr>
        <p:txBody>
          <a:bodyPr>
            <a:spAutoFit/>
          </a:bodyPr>
          <a:lstStyle/>
          <a:p>
            <a:pPr defTabSz="913130" eaLnBrk="1" hangingPunct="1"/>
            <a:r>
              <a:rPr lang="en-US" altLang="zh-CN" dirty="0">
                <a:solidFill>
                  <a:srgbClr val="FFFFFF"/>
                </a:solidFill>
                <a:latin typeface="Calibri" panose="020F0502020204030204" pitchFamily="34" charset="0"/>
              </a:rPr>
              <a:t>add the things  you want</a:t>
            </a:r>
          </a:p>
          <a:p>
            <a:pP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a:p>
            <a:pP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p:txBody>
      </p:sp>
      <p:sp>
        <p:nvSpPr>
          <p:cNvPr id="21515" name="文本框 57"/>
          <p:cNvSpPr txBox="1"/>
          <p:nvPr/>
        </p:nvSpPr>
        <p:spPr>
          <a:xfrm>
            <a:off x="2032000" y="3890963"/>
            <a:ext cx="2041525" cy="461962"/>
          </a:xfrm>
          <a:prstGeom prst="rect">
            <a:avLst/>
          </a:prstGeom>
          <a:noFill/>
          <a:ln w="9525">
            <a:noFill/>
          </a:ln>
        </p:spPr>
        <p:txBody>
          <a:bodyPr>
            <a:spAutoFit/>
          </a:bodyPr>
          <a:lstStyle/>
          <a:p>
            <a:pPr defTabSz="913130" eaLnBrk="1" hangingPunct="1"/>
            <a:r>
              <a:rPr lang="en-US" altLang="zh-CN" sz="2400" dirty="0">
                <a:solidFill>
                  <a:srgbClr val="DAB865"/>
                </a:solidFill>
                <a:latin typeface="Calibri" panose="020F0502020204030204" pitchFamily="34" charset="0"/>
              </a:rPr>
              <a:t>Add your title</a:t>
            </a:r>
            <a:endParaRPr lang="zh-CN" altLang="en-US" sz="2400" dirty="0">
              <a:solidFill>
                <a:srgbClr val="DAB865"/>
              </a:solidFill>
              <a:latin typeface="Calibri" panose="020F0502020204030204" pitchFamily="34" charset="0"/>
            </a:endParaRPr>
          </a:p>
        </p:txBody>
      </p:sp>
      <p:sp>
        <p:nvSpPr>
          <p:cNvPr id="21516" name="文本框 58"/>
          <p:cNvSpPr txBox="1"/>
          <p:nvPr/>
        </p:nvSpPr>
        <p:spPr>
          <a:xfrm>
            <a:off x="1330325" y="4702175"/>
            <a:ext cx="2730500" cy="923925"/>
          </a:xfrm>
          <a:prstGeom prst="rect">
            <a:avLst/>
          </a:prstGeom>
          <a:noFill/>
          <a:ln w="9525">
            <a:noFill/>
          </a:ln>
        </p:spPr>
        <p:txBody>
          <a:bodyPr>
            <a:spAutoFit/>
          </a:bodyPr>
          <a:lstStyle/>
          <a:p>
            <a:pPr algn="r" defTabSz="913130" eaLnBrk="1" hangingPunct="1"/>
            <a:r>
              <a:rPr lang="en-US" altLang="zh-CN" dirty="0">
                <a:solidFill>
                  <a:srgbClr val="FFFFFF"/>
                </a:solidFill>
                <a:latin typeface="Calibri" panose="020F0502020204030204" pitchFamily="34" charset="0"/>
              </a:rPr>
              <a:t>add the things  you want</a:t>
            </a:r>
          </a:p>
          <a:p>
            <a:pPr algn="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a:p>
            <a:pPr algn="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p:txBody>
      </p:sp>
      <p:sp>
        <p:nvSpPr>
          <p:cNvPr id="21517" name="文本框 59"/>
          <p:cNvSpPr txBox="1"/>
          <p:nvPr/>
        </p:nvSpPr>
        <p:spPr>
          <a:xfrm>
            <a:off x="8255000" y="3890963"/>
            <a:ext cx="2020888" cy="461962"/>
          </a:xfrm>
          <a:prstGeom prst="rect">
            <a:avLst/>
          </a:prstGeom>
          <a:noFill/>
          <a:ln w="9525">
            <a:noFill/>
          </a:ln>
        </p:spPr>
        <p:txBody>
          <a:bodyPr>
            <a:spAutoFit/>
          </a:bodyPr>
          <a:lstStyle/>
          <a:p>
            <a:pPr defTabSz="913130" eaLnBrk="1" hangingPunct="1"/>
            <a:r>
              <a:rPr lang="en-US" altLang="zh-CN" sz="2400" dirty="0">
                <a:solidFill>
                  <a:srgbClr val="DAB865"/>
                </a:solidFill>
                <a:latin typeface="Calibri" panose="020F0502020204030204" pitchFamily="34" charset="0"/>
              </a:rPr>
              <a:t>Add your title</a:t>
            </a:r>
            <a:endParaRPr lang="zh-CN" altLang="en-US" sz="2400" dirty="0">
              <a:solidFill>
                <a:srgbClr val="DAB865"/>
              </a:solidFill>
              <a:latin typeface="Calibri" panose="020F0502020204030204" pitchFamily="34" charset="0"/>
            </a:endParaRPr>
          </a:p>
        </p:txBody>
      </p:sp>
      <p:sp>
        <p:nvSpPr>
          <p:cNvPr id="21518" name="文本框 60"/>
          <p:cNvSpPr txBox="1"/>
          <p:nvPr/>
        </p:nvSpPr>
        <p:spPr>
          <a:xfrm>
            <a:off x="8255000" y="4702175"/>
            <a:ext cx="2730500" cy="923925"/>
          </a:xfrm>
          <a:prstGeom prst="rect">
            <a:avLst/>
          </a:prstGeom>
          <a:noFill/>
          <a:ln w="9525">
            <a:noFill/>
          </a:ln>
        </p:spPr>
        <p:txBody>
          <a:bodyPr>
            <a:spAutoFit/>
          </a:bodyPr>
          <a:lstStyle/>
          <a:p>
            <a:pPr defTabSz="913130" eaLnBrk="1" hangingPunct="1"/>
            <a:r>
              <a:rPr lang="en-US" altLang="zh-CN" dirty="0">
                <a:solidFill>
                  <a:srgbClr val="FFFFFF"/>
                </a:solidFill>
                <a:latin typeface="Calibri" panose="020F0502020204030204" pitchFamily="34" charset="0"/>
              </a:rPr>
              <a:t>add the things  you want</a:t>
            </a:r>
          </a:p>
          <a:p>
            <a:pP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a:p>
            <a:pP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532" name="矩形 76"/>
          <p:cNvSpPr/>
          <p:nvPr/>
        </p:nvSpPr>
        <p:spPr>
          <a:xfrm>
            <a:off x="4097338" y="2165350"/>
            <a:ext cx="3273425" cy="768350"/>
          </a:xfrm>
          <a:prstGeom prst="rect">
            <a:avLst/>
          </a:prstGeom>
          <a:noFill/>
          <a:ln w="9525">
            <a:noFill/>
          </a:ln>
        </p:spPr>
        <p:txBody>
          <a:bodyPr wrap="none">
            <a:spAutoFit/>
          </a:bodyPr>
          <a:lstStyle/>
          <a:p>
            <a:pPr algn="ctr" eaLnBrk="1" hangingPunct="1"/>
            <a:r>
              <a:rPr lang="en-US" altLang="zh-CN" sz="4400" dirty="0">
                <a:solidFill>
                  <a:srgbClr val="DFBB64"/>
                </a:solidFill>
                <a:latin typeface="Microsoft YaHei" panose="020B0503020204020204" pitchFamily="34" charset="-122"/>
                <a:ea typeface="Microsoft YaHei" panose="020B0503020204020204" pitchFamily="34" charset="-122"/>
              </a:rPr>
              <a:t>PART FOUR</a:t>
            </a:r>
          </a:p>
        </p:txBody>
      </p:sp>
      <p:sp>
        <p:nvSpPr>
          <p:cNvPr id="3" name="矩形 2"/>
          <p:cNvSpPr/>
          <p:nvPr/>
        </p:nvSpPr>
        <p:spPr>
          <a:xfrm>
            <a:off x="0" y="3736975"/>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534" name="矩形 77"/>
          <p:cNvSpPr/>
          <p:nvPr/>
        </p:nvSpPr>
        <p:spPr>
          <a:xfrm>
            <a:off x="2657475" y="4305300"/>
            <a:ext cx="6721475" cy="708025"/>
          </a:xfrm>
          <a:prstGeom prst="rect">
            <a:avLst/>
          </a:prstGeom>
          <a:noFill/>
          <a:ln w="9525">
            <a:noFill/>
          </a:ln>
        </p:spPr>
        <p:txBody>
          <a:bodyPr wrap="none">
            <a:spAutoFit/>
          </a:bodyPr>
          <a:lstStyle/>
          <a:p>
            <a:pPr algn="ctr" defTabSz="913130" eaLnBrk="1" hangingPunct="1"/>
            <a:r>
              <a:rPr lang="zh-CN" altLang="en-US" sz="4000" dirty="0">
                <a:solidFill>
                  <a:srgbClr val="DAB865"/>
                </a:solidFill>
                <a:latin typeface="Calibri" panose="020F0502020204030204" pitchFamily="34" charset="0"/>
              </a:rPr>
              <a:t>CLICK TO ADD YOUR TEXT HERE</a:t>
            </a:r>
          </a:p>
        </p:txBody>
      </p:sp>
      <p:sp>
        <p:nvSpPr>
          <p:cNvPr id="22535" name="矩形 7"/>
          <p:cNvSpPr/>
          <p:nvPr/>
        </p:nvSpPr>
        <p:spPr>
          <a:xfrm>
            <a:off x="2247266" y="5094288"/>
            <a:ext cx="7052945" cy="460375"/>
          </a:xfrm>
          <a:prstGeom prst="rect">
            <a:avLst/>
          </a:prstGeom>
          <a:noFill/>
          <a:ln w="9525">
            <a:noFill/>
          </a:ln>
        </p:spPr>
        <p:txBody>
          <a:bodyPr wrap="none">
            <a:spAutoFit/>
          </a:bodyPr>
          <a:lstStyle/>
          <a:p>
            <a:pPr algn="ctr" eaLnBrk="1" hangingPunct="1"/>
            <a:r>
              <a:rPr lang="zh-CN" altLang="en-US" sz="2400" dirty="0">
                <a:solidFill>
                  <a:srgbClr val="383838"/>
                </a:solidFill>
                <a:latin typeface="Microsoft YaHei" panose="020B0503020204020204" pitchFamily="34" charset="-122"/>
                <a:ea typeface="Microsoft YaHei" panose="020B0503020204020204" pitchFamily="34" charset="-122"/>
              </a:rPr>
              <a:t>Practical beautiful demonstration, casual editor</a:t>
            </a:r>
            <a:endParaRPr lang="en-US" altLang="zh-CN" sz="2400" dirty="0">
              <a:solidFill>
                <a:srgbClr val="383838"/>
              </a:solidFill>
              <a:latin typeface="Microsoft YaHei" panose="020B0503020204020204" pitchFamily="34" charset="-122"/>
              <a:ea typeface="Microsoft YaHei" panose="020B0503020204020204" pitchFamily="34" charset="-122"/>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0" y="2101850"/>
            <a:ext cx="12192000" cy="581025"/>
          </a:xfrm>
          <a:prstGeom prst="rect">
            <a:avLst/>
          </a:prstGeom>
          <a:solidFill>
            <a:srgbClr val="D8B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pic>
        <p:nvPicPr>
          <p:cNvPr id="23556" name="图片 1"/>
          <p:cNvPicPr>
            <a:picLocks noChangeAspect="1"/>
          </p:cNvPicPr>
          <p:nvPr/>
        </p:nvPicPr>
        <p:blipFill>
          <a:blip r:embed="rId2"/>
          <a:stretch>
            <a:fillRect/>
          </a:stretch>
        </p:blipFill>
        <p:spPr>
          <a:xfrm>
            <a:off x="3383280" y="975995"/>
            <a:ext cx="10179050" cy="6219190"/>
          </a:xfrm>
          <a:prstGeom prst="rect">
            <a:avLst/>
          </a:prstGeom>
          <a:noFill/>
          <a:ln w="9525">
            <a:noFill/>
          </a:ln>
        </p:spPr>
      </p:pic>
      <p:sp>
        <p:nvSpPr>
          <p:cNvPr id="23557" name="矩形 15"/>
          <p:cNvSpPr/>
          <p:nvPr/>
        </p:nvSpPr>
        <p:spPr>
          <a:xfrm>
            <a:off x="1312863" y="3546475"/>
            <a:ext cx="3448050" cy="1755775"/>
          </a:xfrm>
          <a:prstGeom prst="rect">
            <a:avLst/>
          </a:prstGeom>
          <a:noFill/>
          <a:ln w="9525">
            <a:noFill/>
          </a:ln>
        </p:spPr>
        <p:txBody>
          <a:bodyPr>
            <a:spAutoFit/>
          </a:bodyPr>
          <a:lstStyle/>
          <a:p>
            <a:pPr eaLnBrk="1" hangingPunct="1"/>
            <a:r>
              <a:rPr lang="zh-CN" altLang="en-US" dirty="0">
                <a:solidFill>
                  <a:srgbClr val="F6F6F6"/>
                </a:solidFill>
                <a:latin typeface="Calibri" panose="020F0502020204030204" pitchFamily="34" charset="0"/>
              </a:rPr>
              <a:t>A man is not old as long as he is seeking something. A man is not old until regrets take the place of dreams. I can make it through the rain. I can stand up once again on my own.</a:t>
            </a:r>
          </a:p>
        </p:txBody>
      </p:sp>
      <p:pic>
        <p:nvPicPr>
          <p:cNvPr id="23558" name="图片 4"/>
          <p:cNvPicPr>
            <a:picLocks noChangeAspect="1"/>
          </p:cNvPicPr>
          <p:nvPr/>
        </p:nvPicPr>
        <p:blipFill>
          <a:blip r:embed="rId3"/>
          <a:stretch>
            <a:fillRect/>
          </a:stretch>
        </p:blipFill>
        <p:spPr>
          <a:xfrm>
            <a:off x="4888865" y="1609090"/>
            <a:ext cx="7303135" cy="4748530"/>
          </a:xfrm>
          <a:prstGeom prst="rect">
            <a:avLst/>
          </a:prstGeom>
          <a:noFill/>
          <a:ln w="9525">
            <a:noFill/>
          </a:ln>
        </p:spPr>
      </p:pic>
      <p:sp>
        <p:nvSpPr>
          <p:cNvPr id="23559" name="矩形 61"/>
          <p:cNvSpPr/>
          <p:nvPr/>
        </p:nvSpPr>
        <p:spPr>
          <a:xfrm>
            <a:off x="917575" y="604838"/>
            <a:ext cx="3021013" cy="400050"/>
          </a:xfrm>
          <a:prstGeom prst="rect">
            <a:avLst/>
          </a:prstGeom>
          <a:noFill/>
          <a:ln w="9525">
            <a:noFill/>
          </a:ln>
        </p:spPr>
        <p:txBody>
          <a:bodyPr wrap="none">
            <a:spAutoFit/>
          </a:bodyPr>
          <a:lstStyle/>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10" name="直角三角形 9"/>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直角三角形 10"/>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7" name="矩形 61"/>
          <p:cNvSpPr/>
          <p:nvPr/>
        </p:nvSpPr>
        <p:spPr>
          <a:xfrm>
            <a:off x="1300480" y="481965"/>
            <a:ext cx="6367145" cy="706755"/>
          </a:xfrm>
          <a:prstGeom prst="rect">
            <a:avLst/>
          </a:prstGeom>
          <a:noFill/>
          <a:ln w="9525">
            <a:noFill/>
          </a:ln>
        </p:spPr>
        <p:txBody>
          <a:bodyPr wrap="square">
            <a:spAutoFit/>
          </a:bodyPr>
          <a:lstStyle/>
          <a:p>
            <a:pPr algn="ctr" eaLnBrk="1" hangingPunct="1"/>
            <a:r>
              <a:rPr lang="pl-PL" altLang="en-US" sz="2000" dirty="0">
                <a:solidFill>
                  <a:schemeClr val="bg1"/>
                </a:solidFill>
                <a:latin typeface="Meiryo UI" panose="020B0604030504040204" pitchFamily="34" charset="-128"/>
                <a:ea typeface="Meiryo UI" panose="020B0604030504040204" pitchFamily="34" charset="-128"/>
              </a:rPr>
              <a:t>Skoro już wiemy co to jest GIT to kilka pojęc które </a:t>
            </a:r>
            <a:br>
              <a:rPr lang="pl-PL" altLang="en-US" sz="2000" dirty="0">
                <a:solidFill>
                  <a:schemeClr val="bg1"/>
                </a:solidFill>
                <a:latin typeface="Meiryo UI" panose="020B0604030504040204" pitchFamily="34" charset="-128"/>
                <a:ea typeface="Meiryo UI" panose="020B0604030504040204" pitchFamily="34" charset="-128"/>
              </a:rPr>
            </a:br>
            <a:r>
              <a:rPr lang="pl-PL" altLang="en-US" sz="2000" dirty="0">
                <a:solidFill>
                  <a:schemeClr val="bg1"/>
                </a:solidFill>
                <a:latin typeface="Meiryo UI" panose="020B0604030504040204" pitchFamily="34" charset="-128"/>
                <a:ea typeface="Meiryo UI" panose="020B0604030504040204" pitchFamily="34" charset="-128"/>
              </a:rPr>
              <a:t>sprzydadzą nam się w kojenej części prezentacji</a:t>
            </a:r>
          </a:p>
        </p:txBody>
      </p:sp>
      <p:sp>
        <p:nvSpPr>
          <p:cNvPr id="63" name="直角三角形 62"/>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4" name="直角三角形 63"/>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5" name="圆角矩形 64"/>
          <p:cNvSpPr/>
          <p:nvPr/>
        </p:nvSpPr>
        <p:spPr>
          <a:xfrm>
            <a:off x="1697038" y="1952625"/>
            <a:ext cx="6138863" cy="8302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6" name="文本框 65"/>
          <p:cNvSpPr txBox="1"/>
          <p:nvPr/>
        </p:nvSpPr>
        <p:spPr>
          <a:xfrm>
            <a:off x="1914525" y="2049463"/>
            <a:ext cx="1065213"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1</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52" name="文本框 66"/>
          <p:cNvSpPr txBox="1"/>
          <p:nvPr/>
        </p:nvSpPr>
        <p:spPr>
          <a:xfrm>
            <a:off x="3052763" y="2049463"/>
            <a:ext cx="4614862" cy="645160"/>
          </a:xfrm>
          <a:prstGeom prst="rect">
            <a:avLst/>
          </a:prstGeom>
          <a:noFill/>
          <a:ln w="9525">
            <a:noFill/>
          </a:ln>
        </p:spPr>
        <p:txBody>
          <a:bodyPr>
            <a:spAutoFit/>
          </a:bodyPr>
          <a:lstStyle/>
          <a:p>
            <a:pPr eaLnBrk="1" hangingPunct="1"/>
            <a:r>
              <a:rPr lang="pl-PL" altLang="en-US" dirty="0">
                <a:solidFill>
                  <a:schemeClr val="bg1"/>
                </a:solidFill>
                <a:latin typeface="Segoe UI Semilight" panose="020B0402040204020203" pitchFamily="34" charset="0"/>
              </a:rPr>
              <a:t>Repozytorium jest to katalog w którym przetrzymujemy kod żródłowy.</a:t>
            </a:r>
          </a:p>
        </p:txBody>
      </p:sp>
      <p:sp>
        <p:nvSpPr>
          <p:cNvPr id="68" name="圆角矩形 67"/>
          <p:cNvSpPr/>
          <p:nvPr/>
        </p:nvSpPr>
        <p:spPr>
          <a:xfrm>
            <a:off x="2582863" y="3068638"/>
            <a:ext cx="6140450" cy="8302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9" name="文本框 68"/>
          <p:cNvSpPr txBox="1"/>
          <p:nvPr/>
        </p:nvSpPr>
        <p:spPr>
          <a:xfrm>
            <a:off x="2800350" y="3165475"/>
            <a:ext cx="1066800"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2</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55" name="文本框 69"/>
          <p:cNvSpPr txBox="1"/>
          <p:nvPr/>
        </p:nvSpPr>
        <p:spPr>
          <a:xfrm>
            <a:off x="3938588" y="3165475"/>
            <a:ext cx="4616450" cy="368300"/>
          </a:xfrm>
          <a:prstGeom prst="rect">
            <a:avLst/>
          </a:prstGeom>
          <a:noFill/>
          <a:ln w="9525">
            <a:noFill/>
          </a:ln>
        </p:spPr>
        <p:txBody>
          <a:bodyPr>
            <a:spAutoFit/>
          </a:bodyPr>
          <a:lstStyle/>
          <a:p>
            <a:pPr eaLnBrk="1" hangingPunct="1"/>
            <a:r>
              <a:rPr lang="pl-PL" altLang="zh-CN" dirty="0">
                <a:solidFill>
                  <a:schemeClr val="bg1"/>
                </a:solidFill>
                <a:latin typeface="Segoe UI Semilight" panose="020B0402040204020203" pitchFamily="34" charset="0"/>
              </a:rPr>
              <a:t>Origin jest to zdalna wersja repozytorium.</a:t>
            </a:r>
          </a:p>
        </p:txBody>
      </p:sp>
      <p:sp>
        <p:nvSpPr>
          <p:cNvPr id="71" name="圆角矩形 70"/>
          <p:cNvSpPr/>
          <p:nvPr/>
        </p:nvSpPr>
        <p:spPr>
          <a:xfrm>
            <a:off x="3468688" y="4183063"/>
            <a:ext cx="6140450" cy="8318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 name="文本框 71"/>
          <p:cNvSpPr txBox="1"/>
          <p:nvPr/>
        </p:nvSpPr>
        <p:spPr>
          <a:xfrm>
            <a:off x="3687763" y="4281488"/>
            <a:ext cx="1065213"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3</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58" name="文本框 72"/>
          <p:cNvSpPr txBox="1"/>
          <p:nvPr/>
        </p:nvSpPr>
        <p:spPr>
          <a:xfrm>
            <a:off x="4826000" y="4281488"/>
            <a:ext cx="4614863" cy="368300"/>
          </a:xfrm>
          <a:prstGeom prst="rect">
            <a:avLst/>
          </a:prstGeom>
          <a:noFill/>
          <a:ln w="9525">
            <a:noFill/>
          </a:ln>
        </p:spPr>
        <p:txBody>
          <a:bodyPr>
            <a:spAutoFit/>
          </a:bodyPr>
          <a:lstStyle/>
          <a:p>
            <a:pPr eaLnBrk="1" hangingPunct="1"/>
            <a:r>
              <a:rPr lang="pl-PL" altLang="en-US" dirty="0">
                <a:solidFill>
                  <a:schemeClr val="bg1"/>
                </a:solidFill>
                <a:latin typeface="Segoe UI Semilight" panose="020B0402040204020203" pitchFamily="34" charset="0"/>
              </a:rPr>
              <a:t>to be declared</a:t>
            </a:r>
          </a:p>
        </p:txBody>
      </p:sp>
      <p:sp>
        <p:nvSpPr>
          <p:cNvPr id="74" name="圆角矩形 73"/>
          <p:cNvSpPr/>
          <p:nvPr/>
        </p:nvSpPr>
        <p:spPr>
          <a:xfrm>
            <a:off x="4356100" y="5299075"/>
            <a:ext cx="6138863" cy="8318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5" name="文本框 74"/>
          <p:cNvSpPr txBox="1"/>
          <p:nvPr/>
        </p:nvSpPr>
        <p:spPr>
          <a:xfrm>
            <a:off x="4573588" y="5397500"/>
            <a:ext cx="1065213"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4</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61" name="文本框 75"/>
          <p:cNvSpPr txBox="1"/>
          <p:nvPr/>
        </p:nvSpPr>
        <p:spPr>
          <a:xfrm>
            <a:off x="5711825" y="5397500"/>
            <a:ext cx="4614863" cy="368300"/>
          </a:xfrm>
          <a:prstGeom prst="rect">
            <a:avLst/>
          </a:prstGeom>
          <a:noFill/>
          <a:ln w="9525">
            <a:noFill/>
          </a:ln>
        </p:spPr>
        <p:txBody>
          <a:bodyPr>
            <a:spAutoFit/>
          </a:bodyPr>
          <a:lstStyle/>
          <a:p>
            <a:pPr eaLnBrk="1" hangingPunct="1"/>
            <a:r>
              <a:rPr lang="pl-PL" altLang="en-US" dirty="0">
                <a:solidFill>
                  <a:schemeClr val="bg1"/>
                </a:solidFill>
                <a:latin typeface="Segoe UI Semilight" panose="020B0402040204020203" pitchFamily="34" charset="0"/>
                <a:sym typeface="+mn-ea"/>
              </a:rPr>
              <a:t>to be declared</a:t>
            </a:r>
            <a:endParaRPr lang="zh-CN" altLang="en-US" dirty="0">
              <a:solidFill>
                <a:schemeClr val="bg1"/>
              </a:solidFill>
              <a:latin typeface="Segoe UI Semilight" panose="020B0402040204020203"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图片 66"/>
          <p:cNvPicPr>
            <a:picLocks noChangeAspect="1"/>
          </p:cNvPicPr>
          <p:nvPr/>
        </p:nvPicPr>
        <p:blipFill>
          <a:blip r:embed="rId2"/>
          <a:srcRect l="-2" t="24959" r="-134" b="35344"/>
          <a:stretch>
            <a:fillRect/>
          </a:stretch>
        </p:blipFill>
        <p:spPr>
          <a:xfrm>
            <a:off x="-38100" y="0"/>
            <a:ext cx="12230100" cy="6829425"/>
          </a:xfrm>
          <a:prstGeom prst="rect">
            <a:avLst/>
          </a:prstGeom>
          <a:noFill/>
          <a:ln w="9525">
            <a:noFill/>
          </a:ln>
        </p:spPr>
      </p:pic>
      <p:sp>
        <p:nvSpPr>
          <p:cNvPr id="4" name="等腰三角形 3"/>
          <p:cNvSpPr/>
          <p:nvPr/>
        </p:nvSpPr>
        <p:spPr>
          <a:xfrm rot="10800000">
            <a:off x="5562600" y="0"/>
            <a:ext cx="6629400" cy="5715000"/>
          </a:xfrm>
          <a:prstGeom prst="triangle">
            <a:avLst/>
          </a:prstGeom>
          <a:solidFill>
            <a:srgbClr val="383838">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4580" name="文本框 4"/>
          <p:cNvSpPr txBox="1"/>
          <p:nvPr/>
        </p:nvSpPr>
        <p:spPr>
          <a:xfrm>
            <a:off x="7067550" y="1519238"/>
            <a:ext cx="3875088" cy="400050"/>
          </a:xfrm>
          <a:prstGeom prst="rect">
            <a:avLst/>
          </a:prstGeom>
          <a:noFill/>
          <a:ln w="9525">
            <a:noFill/>
          </a:ln>
        </p:spPr>
        <p:txBody>
          <a:bodyPr>
            <a:spAutoFit/>
          </a:bodyPr>
          <a:lstStyle/>
          <a:p>
            <a:pPr algn="ctr" eaLnBrk="1" hangingPunct="1"/>
            <a:r>
              <a:rPr lang="en-US" altLang="zh-CN" sz="2000" dirty="0">
                <a:solidFill>
                  <a:srgbClr val="D8B765"/>
                </a:solidFill>
                <a:latin typeface="Calibri" panose="020F0502020204030204" pitchFamily="34" charset="0"/>
              </a:rPr>
              <a:t>Click here to add your title.</a:t>
            </a:r>
            <a:endParaRPr lang="zh-CN" altLang="en-US" sz="2000" dirty="0">
              <a:solidFill>
                <a:srgbClr val="D8B765"/>
              </a:solidFill>
              <a:latin typeface="Microsoft YaHei" panose="020B0503020204020204" pitchFamily="34" charset="-122"/>
              <a:ea typeface="Microsoft YaHei" panose="020B0503020204020204" pitchFamily="34" charset="-122"/>
            </a:endParaRPr>
          </a:p>
        </p:txBody>
      </p:sp>
      <p:sp>
        <p:nvSpPr>
          <p:cNvPr id="24581" name="文本框 5"/>
          <p:cNvSpPr txBox="1"/>
          <p:nvPr/>
        </p:nvSpPr>
        <p:spPr>
          <a:xfrm>
            <a:off x="7034213" y="1787525"/>
            <a:ext cx="3875087" cy="400050"/>
          </a:xfrm>
          <a:prstGeom prst="rect">
            <a:avLst/>
          </a:prstGeom>
          <a:noFill/>
          <a:ln w="9525">
            <a:noFill/>
          </a:ln>
        </p:spPr>
        <p:txBody>
          <a:bodyPr>
            <a:spAutoFit/>
          </a:bodyPr>
          <a:lstStyle/>
          <a:p>
            <a:pPr algn="ctr" eaLnBrk="1" hangingPunct="1"/>
            <a:r>
              <a:rPr lang="en-US" altLang="zh-CN" sz="2000" dirty="0">
                <a:solidFill>
                  <a:srgbClr val="D8B765"/>
                </a:solidFill>
                <a:latin typeface="Calibri" panose="020F0502020204030204" pitchFamily="34" charset="0"/>
              </a:rPr>
              <a:t>Click here to add your title.</a:t>
            </a:r>
            <a:endParaRPr lang="zh-CN" altLang="en-US" sz="2000" dirty="0">
              <a:solidFill>
                <a:srgbClr val="D8B765"/>
              </a:solidFill>
              <a:latin typeface="Microsoft YaHei" panose="020B0503020204020204" pitchFamily="34" charset="-122"/>
              <a:ea typeface="Microsoft YaHei" panose="020B0503020204020204" pitchFamily="34" charset="-122"/>
            </a:endParaRPr>
          </a:p>
        </p:txBody>
      </p:sp>
      <p:sp>
        <p:nvSpPr>
          <p:cNvPr id="24582" name="TextBox 52"/>
          <p:cNvSpPr/>
          <p:nvPr/>
        </p:nvSpPr>
        <p:spPr>
          <a:xfrm>
            <a:off x="7720013" y="784225"/>
            <a:ext cx="5284787" cy="400050"/>
          </a:xfrm>
          <a:prstGeom prst="rect">
            <a:avLst/>
          </a:prstGeom>
          <a:noFill/>
          <a:ln w="9525">
            <a:noFill/>
          </a:ln>
        </p:spPr>
        <p:txBody>
          <a:bodyPr>
            <a:spAutoFit/>
          </a:bodyPr>
          <a:lstStyle/>
          <a:p>
            <a:pPr eaLnBrk="1" hangingPunct="1">
              <a:buFont typeface="Arial" panose="020B0604020202020204" pitchFamily="34" charset="0"/>
              <a:buNone/>
            </a:pPr>
            <a:r>
              <a:rPr lang="en-US" altLang="zh-CN" sz="16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rPr>
              <a:t>Here add </a:t>
            </a:r>
            <a:r>
              <a:rPr lang="en-US" altLang="zh-CN" sz="20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rPr>
              <a:t>your title.</a:t>
            </a:r>
            <a:endParaRPr lang="zh-CN" altLang="en-US" sz="20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等腰三角形 7"/>
          <p:cNvSpPr/>
          <p:nvPr/>
        </p:nvSpPr>
        <p:spPr>
          <a:xfrm>
            <a:off x="8378825" y="3600450"/>
            <a:ext cx="3813175" cy="3287713"/>
          </a:xfrm>
          <a:prstGeom prst="triangle">
            <a:avLst/>
          </a:prstGeom>
          <a:solidFill>
            <a:srgbClr val="383838">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4584" name="文本框 8"/>
          <p:cNvSpPr txBox="1"/>
          <p:nvPr/>
        </p:nvSpPr>
        <p:spPr>
          <a:xfrm>
            <a:off x="7067550" y="2052638"/>
            <a:ext cx="3875088" cy="401637"/>
          </a:xfrm>
          <a:prstGeom prst="rect">
            <a:avLst/>
          </a:prstGeom>
          <a:noFill/>
          <a:ln w="9525">
            <a:noFill/>
          </a:ln>
        </p:spPr>
        <p:txBody>
          <a:bodyPr>
            <a:spAutoFit/>
          </a:bodyPr>
          <a:lstStyle/>
          <a:p>
            <a:pPr algn="ctr" eaLnBrk="1" hangingPunct="1"/>
            <a:r>
              <a:rPr lang="en-US" altLang="zh-CN" sz="2000" dirty="0">
                <a:solidFill>
                  <a:srgbClr val="D8B765"/>
                </a:solidFill>
                <a:latin typeface="Calibri" panose="020F0502020204030204" pitchFamily="34" charset="0"/>
              </a:rPr>
              <a:t>Click here to add your title.</a:t>
            </a:r>
            <a:endParaRPr lang="zh-CN" altLang="en-US" sz="2000" dirty="0">
              <a:solidFill>
                <a:srgbClr val="D8B765"/>
              </a:solidFill>
              <a:latin typeface="Microsoft YaHei" panose="020B0503020204020204" pitchFamily="34" charset="-122"/>
              <a:ea typeface="Microsoft YaHei" panose="020B0503020204020204" pitchFamily="34" charset="-122"/>
            </a:endParaRPr>
          </a:p>
        </p:txBody>
      </p:sp>
      <p:sp>
        <p:nvSpPr>
          <p:cNvPr id="24585" name="文本框 9"/>
          <p:cNvSpPr txBox="1"/>
          <p:nvPr/>
        </p:nvSpPr>
        <p:spPr>
          <a:xfrm>
            <a:off x="7102475" y="2319338"/>
            <a:ext cx="3873500" cy="400050"/>
          </a:xfrm>
          <a:prstGeom prst="rect">
            <a:avLst/>
          </a:prstGeom>
          <a:noFill/>
          <a:ln w="9525">
            <a:noFill/>
          </a:ln>
        </p:spPr>
        <p:txBody>
          <a:bodyPr>
            <a:spAutoFit/>
          </a:bodyPr>
          <a:lstStyle/>
          <a:p>
            <a:pPr algn="ctr" eaLnBrk="1" hangingPunct="1"/>
            <a:r>
              <a:rPr lang="en-US" altLang="zh-CN" sz="2000" dirty="0">
                <a:solidFill>
                  <a:srgbClr val="D8B765"/>
                </a:solidFill>
                <a:latin typeface="Calibri" panose="020F0502020204030204" pitchFamily="34" charset="0"/>
              </a:rPr>
              <a:t>Click here to add your title.</a:t>
            </a:r>
            <a:endParaRPr lang="zh-CN" altLang="en-US" sz="2000" dirty="0">
              <a:solidFill>
                <a:srgbClr val="D8B765"/>
              </a:solidFill>
              <a:latin typeface="Microsoft YaHei" panose="020B0503020204020204" pitchFamily="34" charset="-122"/>
              <a:ea typeface="Microsoft YaHei" panose="020B0503020204020204" pitchFamily="34" charset="-122"/>
            </a:endParaRPr>
          </a:p>
        </p:txBody>
      </p:sp>
      <p:sp>
        <p:nvSpPr>
          <p:cNvPr id="24586" name="文本框 10"/>
          <p:cNvSpPr txBox="1"/>
          <p:nvPr/>
        </p:nvSpPr>
        <p:spPr>
          <a:xfrm>
            <a:off x="7129463" y="2654300"/>
            <a:ext cx="3875087" cy="400050"/>
          </a:xfrm>
          <a:prstGeom prst="rect">
            <a:avLst/>
          </a:prstGeom>
          <a:noFill/>
          <a:ln w="9525">
            <a:noFill/>
          </a:ln>
        </p:spPr>
        <p:txBody>
          <a:bodyPr>
            <a:spAutoFit/>
          </a:bodyPr>
          <a:lstStyle/>
          <a:p>
            <a:pPr algn="ctr" eaLnBrk="1" hangingPunct="1"/>
            <a:r>
              <a:rPr lang="en-US" altLang="zh-CN" sz="2000" dirty="0">
                <a:solidFill>
                  <a:srgbClr val="D8B765"/>
                </a:solidFill>
                <a:latin typeface="Calibri" panose="020F0502020204030204" pitchFamily="34" charset="0"/>
              </a:rPr>
              <a:t>Click here to add your title.</a:t>
            </a:r>
            <a:endParaRPr lang="zh-CN" altLang="en-US" sz="2000" dirty="0">
              <a:solidFill>
                <a:srgbClr val="D8B765"/>
              </a:solidFill>
              <a:latin typeface="Microsoft YaHei" panose="020B0503020204020204" pitchFamily="34" charset="-122"/>
              <a:ea typeface="Microsoft YaHei" panose="020B0503020204020204" pitchFamily="34" charset="-122"/>
            </a:endParaRPr>
          </a:p>
        </p:txBody>
      </p:sp>
      <p:sp>
        <p:nvSpPr>
          <p:cNvPr id="24587" name="TextBox 52"/>
          <p:cNvSpPr/>
          <p:nvPr/>
        </p:nvSpPr>
        <p:spPr>
          <a:xfrm>
            <a:off x="9083675" y="5653088"/>
            <a:ext cx="2360613" cy="400050"/>
          </a:xfrm>
          <a:prstGeom prst="rect">
            <a:avLst/>
          </a:prstGeom>
          <a:noFill/>
          <a:ln w="9525">
            <a:noFill/>
          </a:ln>
        </p:spPr>
        <p:txBody>
          <a:bodyPr>
            <a:spAutoFit/>
          </a:bodyPr>
          <a:lstStyle/>
          <a:p>
            <a:pPr eaLnBrk="1" hangingPunct="1">
              <a:buFont typeface="Arial" panose="020B0604020202020204" pitchFamily="34" charset="0"/>
              <a:buNone/>
            </a:pPr>
            <a:r>
              <a:rPr lang="en-US" altLang="zh-CN" sz="16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rPr>
              <a:t>Here add </a:t>
            </a:r>
            <a:r>
              <a:rPr lang="en-US" altLang="zh-CN" sz="20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rPr>
              <a:t>your title.</a:t>
            </a:r>
            <a:endParaRPr lang="zh-CN" altLang="en-US" sz="20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Sld>
  <p:clrMapOvr>
    <a:masterClrMapping/>
  </p:clrMapOvr>
  <p:transition spd="slow">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3" name="矩形 44"/>
          <p:cNvSpPr/>
          <p:nvPr/>
        </p:nvSpPr>
        <p:spPr>
          <a:xfrm>
            <a:off x="917575" y="604838"/>
            <a:ext cx="3021013" cy="400050"/>
          </a:xfrm>
          <a:prstGeom prst="rect">
            <a:avLst/>
          </a:prstGeom>
          <a:noFill/>
          <a:ln w="9525">
            <a:noFill/>
          </a:ln>
        </p:spPr>
        <p:txBody>
          <a:bodyPr wrap="none">
            <a:spAutoFit/>
          </a:bodyPr>
          <a:lstStyle/>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46" name="直角三角形 45"/>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7" name="直角三角形 46"/>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2" name="组合 47"/>
          <p:cNvGrpSpPr/>
          <p:nvPr/>
        </p:nvGrpSpPr>
        <p:grpSpPr bwMode="auto">
          <a:xfrm>
            <a:off x="4587875" y="2284413"/>
            <a:ext cx="3016250" cy="2214562"/>
            <a:chOff x="3186524" y="1713187"/>
            <a:chExt cx="2263091" cy="1660634"/>
          </a:xfrm>
          <a:noFill/>
        </p:grpSpPr>
        <p:sp>
          <p:nvSpPr>
            <p:cNvPr id="49" name="平行四边形 48"/>
            <p:cNvSpPr/>
            <p:nvPr/>
          </p:nvSpPr>
          <p:spPr>
            <a:xfrm>
              <a:off x="3449758" y="1713187"/>
              <a:ext cx="923103" cy="694014"/>
            </a:xfrm>
            <a:prstGeom prst="parallelogram">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0" name="平行四边形 49"/>
            <p:cNvSpPr/>
            <p:nvPr/>
          </p:nvSpPr>
          <p:spPr>
            <a:xfrm>
              <a:off x="4526512" y="1713187"/>
              <a:ext cx="923103" cy="694014"/>
            </a:xfrm>
            <a:prstGeom prst="parallelogram">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1" name="平行四边形 50"/>
            <p:cNvSpPr/>
            <p:nvPr/>
          </p:nvSpPr>
          <p:spPr>
            <a:xfrm>
              <a:off x="3186524" y="2679807"/>
              <a:ext cx="923103" cy="694014"/>
            </a:xfrm>
            <a:prstGeom prst="parallelogram">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2" name="平行四边形 51"/>
            <p:cNvSpPr/>
            <p:nvPr/>
          </p:nvSpPr>
          <p:spPr>
            <a:xfrm>
              <a:off x="4372860" y="2679807"/>
              <a:ext cx="921912" cy="694014"/>
            </a:xfrm>
            <a:prstGeom prst="parallelogram">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25607" name="组合 52"/>
          <p:cNvGrpSpPr/>
          <p:nvPr/>
        </p:nvGrpSpPr>
        <p:grpSpPr>
          <a:xfrm>
            <a:off x="7810500" y="2070100"/>
            <a:ext cx="4418013" cy="1200150"/>
            <a:chOff x="5858259" y="1552192"/>
            <a:chExt cx="3313248" cy="900248"/>
          </a:xfrm>
        </p:grpSpPr>
        <p:sp>
          <p:nvSpPr>
            <p:cNvPr id="25621" name="文本框 53"/>
            <p:cNvSpPr txBox="1"/>
            <p:nvPr/>
          </p:nvSpPr>
          <p:spPr>
            <a:xfrm>
              <a:off x="6108109" y="1552192"/>
              <a:ext cx="1785257" cy="300128"/>
            </a:xfrm>
            <a:prstGeom prst="rect">
              <a:avLst/>
            </a:prstGeom>
            <a:noFill/>
            <a:ln w="9525">
              <a:noFill/>
            </a:ln>
          </p:spPr>
          <p:txBody>
            <a:bodyPr>
              <a:spAutoFit/>
            </a:bodyPr>
            <a:lstStyle/>
            <a:p>
              <a:pPr eaLnBrk="1" hangingPunct="1">
                <a:buFont typeface="Arial" panose="020B0604020202020204" pitchFamily="34" charset="0"/>
                <a:buNone/>
              </a:pPr>
              <a:r>
                <a:rPr lang="en-US" altLang="zh-CN" sz="2000" dirty="0">
                  <a:solidFill>
                    <a:srgbClr val="DBB768"/>
                  </a:solidFill>
                  <a:latin typeface="Microsoft YaHei" panose="020B0503020204020204" pitchFamily="34" charset="-122"/>
                  <a:ea typeface="Microsoft YaHei" panose="020B0503020204020204" pitchFamily="34" charset="-122"/>
                </a:rPr>
                <a:t>ADD THE TITLE</a:t>
              </a:r>
              <a:endParaRPr lang="zh-CN" altLang="en-US" sz="2000" dirty="0">
                <a:solidFill>
                  <a:srgbClr val="DBB768"/>
                </a:solidFill>
                <a:latin typeface="Microsoft YaHei" panose="020B0503020204020204" pitchFamily="34" charset="-122"/>
                <a:ea typeface="Microsoft YaHei" panose="020B0503020204020204" pitchFamily="34" charset="-122"/>
              </a:endParaRPr>
            </a:p>
          </p:txBody>
        </p:sp>
        <p:sp>
          <p:nvSpPr>
            <p:cNvPr id="25622" name="文本框 54"/>
            <p:cNvSpPr txBox="1"/>
            <p:nvPr/>
          </p:nvSpPr>
          <p:spPr>
            <a:xfrm>
              <a:off x="5991498" y="1921525"/>
              <a:ext cx="2830287" cy="253915"/>
            </a:xfrm>
            <a:prstGeom prst="rect">
              <a:avLst/>
            </a:prstGeom>
            <a:noFill/>
            <a:ln w="9525">
              <a:noFill/>
            </a:ln>
          </p:spPr>
          <p:txBody>
            <a:bodyPr>
              <a:spAutoFit/>
            </a:bodyPr>
            <a:lstStyle/>
            <a:p>
              <a:pPr defTabSz="913130" eaLnBrk="1" hangingPunct="1"/>
              <a:r>
                <a:rPr lang="en-US" altLang="zh-CN" sz="1600" dirty="0">
                  <a:solidFill>
                    <a:srgbClr val="FFFFFF"/>
                  </a:solidFill>
                  <a:latin typeface="Calibri" panose="020F0502020204030204" pitchFamily="34" charset="0"/>
                </a:rPr>
                <a:t>Do you understand the feeling of missing</a:t>
              </a:r>
              <a:endParaRPr lang="zh-CN" altLang="en-US" dirty="0">
                <a:solidFill>
                  <a:srgbClr val="000000"/>
                </a:solidFill>
                <a:latin typeface="Calibri" panose="020F0502020204030204" pitchFamily="34" charset="0"/>
              </a:endParaRPr>
            </a:p>
          </p:txBody>
        </p:sp>
        <p:sp>
          <p:nvSpPr>
            <p:cNvPr id="25623" name="文本框 55"/>
            <p:cNvSpPr txBox="1"/>
            <p:nvPr/>
          </p:nvSpPr>
          <p:spPr>
            <a:xfrm>
              <a:off x="5858259" y="2198525"/>
              <a:ext cx="3313248" cy="253915"/>
            </a:xfrm>
            <a:prstGeom prst="rect">
              <a:avLst/>
            </a:prstGeom>
            <a:noFill/>
            <a:ln w="9525">
              <a:noFill/>
            </a:ln>
          </p:spPr>
          <p:txBody>
            <a:bodyPr>
              <a:spAutoFit/>
            </a:bodyPr>
            <a:lstStyle/>
            <a:p>
              <a:pPr defTabSz="913130" eaLnBrk="1" hangingPunct="1"/>
              <a:r>
                <a:rPr lang="en-US" altLang="zh-CN" sz="1600" dirty="0">
                  <a:solidFill>
                    <a:srgbClr val="FFFFFF"/>
                  </a:solidFill>
                  <a:latin typeface="Calibri" panose="020F0502020204030204" pitchFamily="34" charset="0"/>
                </a:rPr>
                <a:t>It is just like that you will spend a long</a:t>
              </a:r>
              <a:endParaRPr lang="zh-CN" altLang="en-US" dirty="0">
                <a:solidFill>
                  <a:srgbClr val="000000"/>
                </a:solidFill>
                <a:latin typeface="Calibri" panose="020F0502020204030204" pitchFamily="34" charset="0"/>
              </a:endParaRPr>
            </a:p>
          </p:txBody>
        </p:sp>
      </p:grpSp>
      <p:grpSp>
        <p:nvGrpSpPr>
          <p:cNvPr id="25608" name="组合 56"/>
          <p:cNvGrpSpPr/>
          <p:nvPr/>
        </p:nvGrpSpPr>
        <p:grpSpPr>
          <a:xfrm>
            <a:off x="-46037" y="2108200"/>
            <a:ext cx="4778375" cy="1162050"/>
            <a:chOff x="-35030" y="1580960"/>
            <a:chExt cx="3583956" cy="871482"/>
          </a:xfrm>
        </p:grpSpPr>
        <p:sp>
          <p:nvSpPr>
            <p:cNvPr id="25618" name="文本框 57"/>
            <p:cNvSpPr txBox="1"/>
            <p:nvPr/>
          </p:nvSpPr>
          <p:spPr>
            <a:xfrm>
              <a:off x="1763669" y="1580960"/>
              <a:ext cx="1785257" cy="300063"/>
            </a:xfrm>
            <a:prstGeom prst="rect">
              <a:avLst/>
            </a:prstGeom>
            <a:noFill/>
            <a:ln w="9525">
              <a:noFill/>
            </a:ln>
          </p:spPr>
          <p:txBody>
            <a:bodyPr>
              <a:spAutoFit/>
            </a:bodyPr>
            <a:lstStyle/>
            <a:p>
              <a:pPr eaLnBrk="1" hangingPunct="1">
                <a:buFont typeface="Arial" panose="020B0604020202020204" pitchFamily="34" charset="0"/>
                <a:buNone/>
              </a:pPr>
              <a:r>
                <a:rPr lang="en-US" altLang="zh-CN" sz="2000" dirty="0">
                  <a:solidFill>
                    <a:srgbClr val="DBB768"/>
                  </a:solidFill>
                  <a:latin typeface="Microsoft YaHei" panose="020B0503020204020204" pitchFamily="34" charset="-122"/>
                  <a:ea typeface="Microsoft YaHei" panose="020B0503020204020204" pitchFamily="34" charset="-122"/>
                </a:rPr>
                <a:t>ADD THE TITLE</a:t>
              </a:r>
              <a:endParaRPr lang="zh-CN" altLang="en-US" sz="2000" dirty="0">
                <a:solidFill>
                  <a:srgbClr val="DBB768"/>
                </a:solidFill>
                <a:latin typeface="Microsoft YaHei" panose="020B0503020204020204" pitchFamily="34" charset="-122"/>
                <a:ea typeface="Microsoft YaHei" panose="020B0503020204020204" pitchFamily="34" charset="-122"/>
              </a:endParaRPr>
            </a:p>
          </p:txBody>
        </p:sp>
        <p:sp>
          <p:nvSpPr>
            <p:cNvPr id="25619" name="文本框 58"/>
            <p:cNvSpPr txBox="1"/>
            <p:nvPr/>
          </p:nvSpPr>
          <p:spPr>
            <a:xfrm>
              <a:off x="583877" y="1921526"/>
              <a:ext cx="2830287" cy="253916"/>
            </a:xfrm>
            <a:prstGeom prst="rect">
              <a:avLst/>
            </a:prstGeom>
            <a:noFill/>
            <a:ln w="9525">
              <a:noFill/>
            </a:ln>
          </p:spPr>
          <p:txBody>
            <a:bodyPr>
              <a:spAutoFit/>
            </a:bodyPr>
            <a:lstStyle/>
            <a:p>
              <a:pPr algn="r" defTabSz="913130" eaLnBrk="1" hangingPunct="1"/>
              <a:r>
                <a:rPr lang="en-US" altLang="zh-CN" sz="1600" dirty="0">
                  <a:solidFill>
                    <a:srgbClr val="FFFFFF"/>
                  </a:solidFill>
                  <a:latin typeface="Calibri" panose="020F0502020204030204" pitchFamily="34" charset="0"/>
                </a:rPr>
                <a:t>Do you understand the feeling of missing</a:t>
              </a:r>
              <a:endParaRPr lang="zh-CN" altLang="en-US" dirty="0">
                <a:solidFill>
                  <a:srgbClr val="000000"/>
                </a:solidFill>
                <a:latin typeface="Calibri" panose="020F0502020204030204" pitchFamily="34" charset="0"/>
              </a:endParaRPr>
            </a:p>
          </p:txBody>
        </p:sp>
        <p:sp>
          <p:nvSpPr>
            <p:cNvPr id="25620" name="文本框 59"/>
            <p:cNvSpPr txBox="1"/>
            <p:nvPr/>
          </p:nvSpPr>
          <p:spPr>
            <a:xfrm>
              <a:off x="-35030" y="2198526"/>
              <a:ext cx="3313248" cy="253916"/>
            </a:xfrm>
            <a:prstGeom prst="rect">
              <a:avLst/>
            </a:prstGeom>
            <a:noFill/>
            <a:ln w="9525">
              <a:noFill/>
            </a:ln>
          </p:spPr>
          <p:txBody>
            <a:bodyPr>
              <a:spAutoFit/>
            </a:bodyPr>
            <a:lstStyle/>
            <a:p>
              <a:pPr algn="r" defTabSz="913130" eaLnBrk="1" hangingPunct="1"/>
              <a:r>
                <a:rPr lang="en-US" altLang="zh-CN" sz="1600" dirty="0">
                  <a:solidFill>
                    <a:srgbClr val="FFFFFF"/>
                  </a:solidFill>
                  <a:latin typeface="Calibri" panose="020F0502020204030204" pitchFamily="34" charset="0"/>
                </a:rPr>
                <a:t> It is just like that you will spend a long</a:t>
              </a:r>
              <a:endParaRPr lang="zh-CN" altLang="en-US" dirty="0">
                <a:solidFill>
                  <a:srgbClr val="000000"/>
                </a:solidFill>
                <a:latin typeface="Calibri" panose="020F0502020204030204" pitchFamily="34" charset="0"/>
              </a:endParaRPr>
            </a:p>
          </p:txBody>
        </p:sp>
      </p:grpSp>
      <p:grpSp>
        <p:nvGrpSpPr>
          <p:cNvPr id="25609" name="组合 60"/>
          <p:cNvGrpSpPr/>
          <p:nvPr/>
        </p:nvGrpSpPr>
        <p:grpSpPr>
          <a:xfrm>
            <a:off x="7494588" y="3635375"/>
            <a:ext cx="4416425" cy="1200150"/>
            <a:chOff x="5858259" y="1552192"/>
            <a:chExt cx="3313248" cy="900248"/>
          </a:xfrm>
        </p:grpSpPr>
        <p:sp>
          <p:nvSpPr>
            <p:cNvPr id="25615" name="文本框 61"/>
            <p:cNvSpPr txBox="1"/>
            <p:nvPr/>
          </p:nvSpPr>
          <p:spPr>
            <a:xfrm>
              <a:off x="6108109" y="1552192"/>
              <a:ext cx="1785257" cy="300128"/>
            </a:xfrm>
            <a:prstGeom prst="rect">
              <a:avLst/>
            </a:prstGeom>
            <a:noFill/>
            <a:ln w="9525">
              <a:noFill/>
            </a:ln>
          </p:spPr>
          <p:txBody>
            <a:bodyPr>
              <a:spAutoFit/>
            </a:bodyPr>
            <a:lstStyle/>
            <a:p>
              <a:pPr eaLnBrk="1" hangingPunct="1"/>
              <a:r>
                <a:rPr lang="en-US" altLang="zh-CN" sz="2000" dirty="0">
                  <a:solidFill>
                    <a:srgbClr val="DBB768"/>
                  </a:solidFill>
                  <a:latin typeface="Microsoft YaHei" panose="020B0503020204020204" pitchFamily="34" charset="-122"/>
                  <a:ea typeface="Microsoft YaHei" panose="020B0503020204020204" pitchFamily="34" charset="-122"/>
                </a:rPr>
                <a:t>ADD THE TITLE</a:t>
              </a:r>
              <a:endParaRPr lang="zh-CN" altLang="en-US" sz="2000" dirty="0">
                <a:solidFill>
                  <a:srgbClr val="DBB768"/>
                </a:solidFill>
                <a:latin typeface="Microsoft YaHei" panose="020B0503020204020204" pitchFamily="34" charset="-122"/>
                <a:ea typeface="Microsoft YaHei" panose="020B0503020204020204" pitchFamily="34" charset="-122"/>
              </a:endParaRPr>
            </a:p>
          </p:txBody>
        </p:sp>
        <p:sp>
          <p:nvSpPr>
            <p:cNvPr id="25616" name="文本框 62"/>
            <p:cNvSpPr txBox="1"/>
            <p:nvPr/>
          </p:nvSpPr>
          <p:spPr>
            <a:xfrm>
              <a:off x="5991498" y="1921525"/>
              <a:ext cx="2830287" cy="253915"/>
            </a:xfrm>
            <a:prstGeom prst="rect">
              <a:avLst/>
            </a:prstGeom>
            <a:noFill/>
            <a:ln w="9525">
              <a:noFill/>
            </a:ln>
          </p:spPr>
          <p:txBody>
            <a:bodyPr>
              <a:spAutoFit/>
            </a:bodyPr>
            <a:lstStyle/>
            <a:p>
              <a:pPr defTabSz="913130" eaLnBrk="1" hangingPunct="1"/>
              <a:r>
                <a:rPr lang="en-US" altLang="zh-CN" sz="1600" dirty="0">
                  <a:solidFill>
                    <a:srgbClr val="FFFFFF"/>
                  </a:solidFill>
                  <a:latin typeface="Calibri" panose="020F0502020204030204" pitchFamily="34" charset="0"/>
                </a:rPr>
                <a:t>Do you understand the feeling of missing</a:t>
              </a:r>
              <a:endParaRPr lang="zh-CN" altLang="en-US" dirty="0">
                <a:solidFill>
                  <a:srgbClr val="000000"/>
                </a:solidFill>
                <a:latin typeface="Calibri" panose="020F0502020204030204" pitchFamily="34" charset="0"/>
              </a:endParaRPr>
            </a:p>
          </p:txBody>
        </p:sp>
        <p:sp>
          <p:nvSpPr>
            <p:cNvPr id="25617" name="文本框 63"/>
            <p:cNvSpPr txBox="1"/>
            <p:nvPr/>
          </p:nvSpPr>
          <p:spPr>
            <a:xfrm>
              <a:off x="5858259" y="2198525"/>
              <a:ext cx="3313248" cy="253915"/>
            </a:xfrm>
            <a:prstGeom prst="rect">
              <a:avLst/>
            </a:prstGeom>
            <a:noFill/>
            <a:ln w="9525">
              <a:noFill/>
            </a:ln>
          </p:spPr>
          <p:txBody>
            <a:bodyPr>
              <a:spAutoFit/>
            </a:bodyPr>
            <a:lstStyle/>
            <a:p>
              <a:pPr defTabSz="913130" eaLnBrk="1" hangingPunct="1"/>
              <a:r>
                <a:rPr lang="en-US" altLang="zh-CN" sz="1600" dirty="0">
                  <a:solidFill>
                    <a:srgbClr val="FFFFFF"/>
                  </a:solidFill>
                  <a:latin typeface="Calibri" panose="020F0502020204030204" pitchFamily="34" charset="0"/>
                </a:rPr>
                <a:t>It is just like that you will spend a long</a:t>
              </a:r>
              <a:endParaRPr lang="zh-CN" altLang="en-US" dirty="0">
                <a:solidFill>
                  <a:srgbClr val="000000"/>
                </a:solidFill>
                <a:latin typeface="Calibri" panose="020F0502020204030204" pitchFamily="34" charset="0"/>
              </a:endParaRPr>
            </a:p>
          </p:txBody>
        </p:sp>
      </p:grpSp>
      <p:grpSp>
        <p:nvGrpSpPr>
          <p:cNvPr id="25610" name="组合 64"/>
          <p:cNvGrpSpPr/>
          <p:nvPr/>
        </p:nvGrpSpPr>
        <p:grpSpPr>
          <a:xfrm>
            <a:off x="-279400" y="3635375"/>
            <a:ext cx="4778375" cy="1162050"/>
            <a:chOff x="-35030" y="1580960"/>
            <a:chExt cx="3583956" cy="871481"/>
          </a:xfrm>
        </p:grpSpPr>
        <p:sp>
          <p:nvSpPr>
            <p:cNvPr id="25612" name="文本框 65"/>
            <p:cNvSpPr txBox="1"/>
            <p:nvPr/>
          </p:nvSpPr>
          <p:spPr>
            <a:xfrm>
              <a:off x="1763669" y="1580960"/>
              <a:ext cx="1785257" cy="300063"/>
            </a:xfrm>
            <a:prstGeom prst="rect">
              <a:avLst/>
            </a:prstGeom>
            <a:noFill/>
            <a:ln w="9525">
              <a:noFill/>
            </a:ln>
          </p:spPr>
          <p:txBody>
            <a:bodyPr>
              <a:spAutoFit/>
            </a:bodyPr>
            <a:lstStyle/>
            <a:p>
              <a:pPr eaLnBrk="1" hangingPunct="1">
                <a:buFont typeface="Arial" panose="020B0604020202020204" pitchFamily="34" charset="0"/>
                <a:buNone/>
              </a:pPr>
              <a:r>
                <a:rPr lang="en-US" altLang="zh-CN" sz="2000" dirty="0">
                  <a:solidFill>
                    <a:srgbClr val="DBB768"/>
                  </a:solidFill>
                  <a:latin typeface="Microsoft YaHei" panose="020B0503020204020204" pitchFamily="34" charset="-122"/>
                  <a:ea typeface="Microsoft YaHei" panose="020B0503020204020204" pitchFamily="34" charset="-122"/>
                </a:rPr>
                <a:t>ADD THE TITLE</a:t>
              </a:r>
              <a:endParaRPr lang="zh-CN" altLang="en-US" sz="2000" dirty="0">
                <a:solidFill>
                  <a:srgbClr val="DBB768"/>
                </a:solidFill>
                <a:latin typeface="Microsoft YaHei" panose="020B0503020204020204" pitchFamily="34" charset="-122"/>
                <a:ea typeface="Microsoft YaHei" panose="020B0503020204020204" pitchFamily="34" charset="-122"/>
              </a:endParaRPr>
            </a:p>
          </p:txBody>
        </p:sp>
        <p:sp>
          <p:nvSpPr>
            <p:cNvPr id="25613" name="文本框 66"/>
            <p:cNvSpPr txBox="1"/>
            <p:nvPr/>
          </p:nvSpPr>
          <p:spPr>
            <a:xfrm>
              <a:off x="583877" y="1921526"/>
              <a:ext cx="2830287" cy="253915"/>
            </a:xfrm>
            <a:prstGeom prst="rect">
              <a:avLst/>
            </a:prstGeom>
            <a:noFill/>
            <a:ln w="9525">
              <a:noFill/>
            </a:ln>
          </p:spPr>
          <p:txBody>
            <a:bodyPr>
              <a:spAutoFit/>
            </a:bodyPr>
            <a:lstStyle/>
            <a:p>
              <a:pPr algn="r" defTabSz="913130" eaLnBrk="1" hangingPunct="1"/>
              <a:r>
                <a:rPr lang="en-US" altLang="zh-CN" sz="1600" dirty="0">
                  <a:solidFill>
                    <a:srgbClr val="FFFFFF"/>
                  </a:solidFill>
                  <a:latin typeface="Calibri" panose="020F0502020204030204" pitchFamily="34" charset="0"/>
                </a:rPr>
                <a:t>Do you understand the feeling of missing</a:t>
              </a:r>
              <a:endParaRPr lang="zh-CN" altLang="en-US" dirty="0">
                <a:solidFill>
                  <a:srgbClr val="000000"/>
                </a:solidFill>
                <a:latin typeface="Calibri" panose="020F0502020204030204" pitchFamily="34" charset="0"/>
              </a:endParaRPr>
            </a:p>
          </p:txBody>
        </p:sp>
        <p:sp>
          <p:nvSpPr>
            <p:cNvPr id="25614" name="文本框 67"/>
            <p:cNvSpPr txBox="1"/>
            <p:nvPr/>
          </p:nvSpPr>
          <p:spPr>
            <a:xfrm>
              <a:off x="-35030" y="2198526"/>
              <a:ext cx="3313248" cy="253915"/>
            </a:xfrm>
            <a:prstGeom prst="rect">
              <a:avLst/>
            </a:prstGeom>
            <a:noFill/>
            <a:ln w="9525">
              <a:noFill/>
            </a:ln>
          </p:spPr>
          <p:txBody>
            <a:bodyPr>
              <a:spAutoFit/>
            </a:bodyPr>
            <a:lstStyle/>
            <a:p>
              <a:pPr algn="r" defTabSz="913130" eaLnBrk="1" hangingPunct="1"/>
              <a:r>
                <a:rPr lang="en-US" altLang="zh-CN" sz="1600" dirty="0">
                  <a:solidFill>
                    <a:srgbClr val="FFFFFF"/>
                  </a:solidFill>
                  <a:latin typeface="Calibri" panose="020F0502020204030204" pitchFamily="34" charset="0"/>
                </a:rPr>
                <a:t>It is just like that you will spend a long</a:t>
              </a:r>
              <a:endParaRPr lang="zh-CN" altLang="en-US" dirty="0">
                <a:solidFill>
                  <a:srgbClr val="000000"/>
                </a:solidFill>
                <a:latin typeface="Calibri" panose="020F0502020204030204" pitchFamily="34" charset="0"/>
              </a:endParaRPr>
            </a:p>
          </p:txBody>
        </p:sp>
      </p:grpSp>
      <p:cxnSp>
        <p:nvCxnSpPr>
          <p:cNvPr id="69" name="直接连接符 68"/>
          <p:cNvCxnSpPr/>
          <p:nvPr/>
        </p:nvCxnSpPr>
        <p:spPr>
          <a:xfrm>
            <a:off x="1773238" y="5573713"/>
            <a:ext cx="864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矩形 214"/>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6627" name="组合 100"/>
          <p:cNvGrpSpPr/>
          <p:nvPr/>
        </p:nvGrpSpPr>
        <p:grpSpPr>
          <a:xfrm>
            <a:off x="2676525" y="1666875"/>
            <a:ext cx="7964488" cy="4302125"/>
            <a:chOff x="2399083" y="1667241"/>
            <a:chExt cx="7964117" cy="4301001"/>
          </a:xfrm>
        </p:grpSpPr>
        <p:sp>
          <p:nvSpPr>
            <p:cNvPr id="4" name="Freeform 559"/>
            <p:cNvSpPr/>
            <p:nvPr/>
          </p:nvSpPr>
          <p:spPr bwMode="auto">
            <a:xfrm>
              <a:off x="6016827" y="3009915"/>
              <a:ext cx="101595" cy="158709"/>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Freeform 560"/>
            <p:cNvSpPr/>
            <p:nvPr/>
          </p:nvSpPr>
          <p:spPr bwMode="auto">
            <a:xfrm>
              <a:off x="6104135" y="2879774"/>
              <a:ext cx="171442" cy="333288"/>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 name="Freeform 561"/>
            <p:cNvSpPr/>
            <p:nvPr/>
          </p:nvSpPr>
          <p:spPr bwMode="auto">
            <a:xfrm>
              <a:off x="7418524" y="1711679"/>
              <a:ext cx="404794" cy="50469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 name="Freeform 564"/>
            <p:cNvSpPr/>
            <p:nvPr/>
          </p:nvSpPr>
          <p:spPr bwMode="auto">
            <a:xfrm>
              <a:off x="7220096" y="4814432"/>
              <a:ext cx="144455" cy="317417"/>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Freeform 565"/>
            <p:cNvSpPr/>
            <p:nvPr/>
          </p:nvSpPr>
          <p:spPr bwMode="auto">
            <a:xfrm>
              <a:off x="8069369" y="4322435"/>
              <a:ext cx="42861" cy="58722"/>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Freeform 566"/>
            <p:cNvSpPr/>
            <p:nvPr/>
          </p:nvSpPr>
          <p:spPr bwMode="auto">
            <a:xfrm>
              <a:off x="8732913" y="4063740"/>
              <a:ext cx="42861" cy="4443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 name="Freeform 568"/>
            <p:cNvSpPr/>
            <p:nvPr/>
          </p:nvSpPr>
          <p:spPr bwMode="auto">
            <a:xfrm>
              <a:off x="8732913" y="4063740"/>
              <a:ext cx="42861" cy="4443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Freeform 569"/>
            <p:cNvSpPr/>
            <p:nvPr/>
          </p:nvSpPr>
          <p:spPr bwMode="auto">
            <a:xfrm>
              <a:off x="8991664" y="3933599"/>
              <a:ext cx="30161" cy="8729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Freeform 570"/>
            <p:cNvSpPr/>
            <p:nvPr/>
          </p:nvSpPr>
          <p:spPr bwMode="auto">
            <a:xfrm>
              <a:off x="9209141" y="3716169"/>
              <a:ext cx="42861" cy="58722"/>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Freeform 571"/>
            <p:cNvSpPr/>
            <p:nvPr/>
          </p:nvSpPr>
          <p:spPr bwMode="auto">
            <a:xfrm>
              <a:off x="8991664" y="3933599"/>
              <a:ext cx="30161" cy="8729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 name="Freeform 572"/>
            <p:cNvSpPr/>
            <p:nvPr/>
          </p:nvSpPr>
          <p:spPr bwMode="auto">
            <a:xfrm>
              <a:off x="9209141" y="3716169"/>
              <a:ext cx="42861" cy="58722"/>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Freeform 573"/>
            <p:cNvSpPr/>
            <p:nvPr/>
          </p:nvSpPr>
          <p:spPr bwMode="auto">
            <a:xfrm>
              <a:off x="9266288" y="3384467"/>
              <a:ext cx="317485" cy="347572"/>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 name="Freeform 574"/>
            <p:cNvSpPr/>
            <p:nvPr/>
          </p:nvSpPr>
          <p:spPr bwMode="auto">
            <a:xfrm>
              <a:off x="9482178" y="3068638"/>
              <a:ext cx="58735" cy="272979"/>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 name="Freeform 575"/>
            <p:cNvSpPr/>
            <p:nvPr/>
          </p:nvSpPr>
          <p:spPr bwMode="auto">
            <a:xfrm>
              <a:off x="10060001" y="5549251"/>
              <a:ext cx="158743" cy="188864"/>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 name="Freeform 576"/>
            <p:cNvSpPr/>
            <p:nvPr/>
          </p:nvSpPr>
          <p:spPr bwMode="auto">
            <a:xfrm>
              <a:off x="9482178" y="3068638"/>
              <a:ext cx="58735" cy="272979"/>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 name="Freeform 578"/>
            <p:cNvSpPr/>
            <p:nvPr/>
          </p:nvSpPr>
          <p:spPr bwMode="auto">
            <a:xfrm>
              <a:off x="10204457" y="5376260"/>
              <a:ext cx="115882" cy="187276"/>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 name="Freeform 579"/>
            <p:cNvSpPr/>
            <p:nvPr/>
          </p:nvSpPr>
          <p:spPr bwMode="auto">
            <a:xfrm>
              <a:off x="8832921" y="4798561"/>
              <a:ext cx="909595" cy="693556"/>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1" name="Freeform 582"/>
            <p:cNvSpPr/>
            <p:nvPr/>
          </p:nvSpPr>
          <p:spPr bwMode="auto">
            <a:xfrm>
              <a:off x="9555200" y="5536555"/>
              <a:ext cx="73022" cy="99987"/>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2" name="Freeform 583"/>
            <p:cNvSpPr/>
            <p:nvPr/>
          </p:nvSpPr>
          <p:spPr bwMode="auto">
            <a:xfrm>
              <a:off x="8444001" y="4409724"/>
              <a:ext cx="230177" cy="245999"/>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3" name="Freeform 584"/>
            <p:cNvSpPr/>
            <p:nvPr/>
          </p:nvSpPr>
          <p:spPr bwMode="auto">
            <a:xfrm>
              <a:off x="8747200" y="4366873"/>
              <a:ext cx="215890" cy="244411"/>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4" name="Freeform 585"/>
            <p:cNvSpPr/>
            <p:nvPr/>
          </p:nvSpPr>
          <p:spPr bwMode="auto">
            <a:xfrm>
              <a:off x="9236128" y="4539865"/>
              <a:ext cx="419080" cy="231714"/>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5" name="Freeform 588"/>
            <p:cNvSpPr/>
            <p:nvPr/>
          </p:nvSpPr>
          <p:spPr bwMode="auto">
            <a:xfrm>
              <a:off x="8977377" y="4108178"/>
              <a:ext cx="130169" cy="171405"/>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6" name="Freeform 589"/>
            <p:cNvSpPr/>
            <p:nvPr/>
          </p:nvSpPr>
          <p:spPr bwMode="auto">
            <a:xfrm>
              <a:off x="9034524" y="4309738"/>
              <a:ext cx="101595" cy="85703"/>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7" name="Freeform 592"/>
            <p:cNvSpPr/>
            <p:nvPr/>
          </p:nvSpPr>
          <p:spPr bwMode="auto">
            <a:xfrm>
              <a:off x="8963090" y="4497014"/>
              <a:ext cx="130169" cy="158709"/>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8" name="Freeform 593"/>
            <p:cNvSpPr/>
            <p:nvPr/>
          </p:nvSpPr>
          <p:spPr bwMode="auto">
            <a:xfrm>
              <a:off x="8659891" y="4684291"/>
              <a:ext cx="244464" cy="57135"/>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9" name="Freeform 594"/>
            <p:cNvSpPr/>
            <p:nvPr/>
          </p:nvSpPr>
          <p:spPr bwMode="auto">
            <a:xfrm>
              <a:off x="4891342" y="3152753"/>
              <a:ext cx="144456" cy="174579"/>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 name="Freeform 595"/>
            <p:cNvSpPr/>
            <p:nvPr/>
          </p:nvSpPr>
          <p:spPr bwMode="auto">
            <a:xfrm>
              <a:off x="4284945" y="3990734"/>
              <a:ext cx="260338" cy="73006"/>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1" name="Freeform 596"/>
            <p:cNvSpPr/>
            <p:nvPr/>
          </p:nvSpPr>
          <p:spPr bwMode="auto">
            <a:xfrm>
              <a:off x="4545283" y="4078024"/>
              <a:ext cx="157156" cy="42851"/>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2" name="Freeform 599"/>
            <p:cNvSpPr/>
            <p:nvPr/>
          </p:nvSpPr>
          <p:spPr bwMode="auto">
            <a:xfrm>
              <a:off x="6508930" y="3587614"/>
              <a:ext cx="73022" cy="42852"/>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3" name="Freeform 600"/>
            <p:cNvSpPr/>
            <p:nvPr/>
          </p:nvSpPr>
          <p:spPr bwMode="auto">
            <a:xfrm>
              <a:off x="6437495" y="3500325"/>
              <a:ext cx="28574" cy="58722"/>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4" name="Freeform 603"/>
            <p:cNvSpPr/>
            <p:nvPr/>
          </p:nvSpPr>
          <p:spPr bwMode="auto">
            <a:xfrm>
              <a:off x="6423209" y="3443190"/>
              <a:ext cx="42860" cy="42851"/>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5" name="Freeform 604"/>
            <p:cNvSpPr/>
            <p:nvPr/>
          </p:nvSpPr>
          <p:spPr bwMode="auto">
            <a:xfrm>
              <a:off x="7174061" y="3616182"/>
              <a:ext cx="42861" cy="14284"/>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6" name="Freeform 605"/>
            <p:cNvSpPr/>
            <p:nvPr/>
          </p:nvSpPr>
          <p:spPr bwMode="auto">
            <a:xfrm>
              <a:off x="6423209" y="3443190"/>
              <a:ext cx="42860" cy="42851"/>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7" name="Freeform 606"/>
            <p:cNvSpPr/>
            <p:nvPr/>
          </p:nvSpPr>
          <p:spPr bwMode="auto">
            <a:xfrm>
              <a:off x="7174061" y="3616182"/>
              <a:ext cx="42861" cy="14284"/>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8" name="Rectangle 607"/>
            <p:cNvSpPr>
              <a:spLocks noChangeArrowheads="1"/>
            </p:cNvSpPr>
            <p:nvPr/>
          </p:nvSpPr>
          <p:spPr bwMode="auto">
            <a:xfrm>
              <a:off x="7020081" y="3809806"/>
              <a:ext cx="0" cy="0"/>
            </a:xfrm>
            <a:prstGeom prst="rec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9" name="Freeform 608"/>
            <p:cNvSpPr/>
            <p:nvPr/>
          </p:nvSpPr>
          <p:spPr bwMode="auto">
            <a:xfrm>
              <a:off x="6840701" y="3486041"/>
              <a:ext cx="419080" cy="158709"/>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0" name="Freeform 609"/>
            <p:cNvSpPr/>
            <p:nvPr/>
          </p:nvSpPr>
          <p:spPr bwMode="auto">
            <a:xfrm>
              <a:off x="7042305" y="3616182"/>
              <a:ext cx="160330" cy="144425"/>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1" name="Freeform 610"/>
            <p:cNvSpPr/>
            <p:nvPr/>
          </p:nvSpPr>
          <p:spPr bwMode="auto">
            <a:xfrm>
              <a:off x="7015318" y="3732039"/>
              <a:ext cx="114295" cy="101573"/>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2" name="Freeform 612"/>
            <p:cNvSpPr/>
            <p:nvPr/>
          </p:nvSpPr>
          <p:spPr bwMode="auto">
            <a:xfrm>
              <a:off x="7015318" y="3732039"/>
              <a:ext cx="114295" cy="101573"/>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3" name="Freeform 613"/>
            <p:cNvSpPr/>
            <p:nvPr/>
          </p:nvSpPr>
          <p:spPr bwMode="auto">
            <a:xfrm>
              <a:off x="7418524" y="3933599"/>
              <a:ext cx="115883" cy="71419"/>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4" name="Freeform 614"/>
            <p:cNvSpPr/>
            <p:nvPr/>
          </p:nvSpPr>
          <p:spPr bwMode="auto">
            <a:xfrm>
              <a:off x="7432812" y="3963754"/>
              <a:ext cx="173029" cy="201559"/>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5" name="Freeform 615"/>
            <p:cNvSpPr/>
            <p:nvPr/>
          </p:nvSpPr>
          <p:spPr bwMode="auto">
            <a:xfrm>
              <a:off x="7216922" y="4092307"/>
              <a:ext cx="244464" cy="144425"/>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6" name="Freeform 616"/>
            <p:cNvSpPr/>
            <p:nvPr/>
          </p:nvSpPr>
          <p:spPr bwMode="auto">
            <a:xfrm>
              <a:off x="7042305" y="3760607"/>
              <a:ext cx="463528" cy="388835"/>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7" name="Freeform 617"/>
            <p:cNvSpPr/>
            <p:nvPr/>
          </p:nvSpPr>
          <p:spPr bwMode="auto">
            <a:xfrm>
              <a:off x="7432812" y="4005018"/>
              <a:ext cx="73022" cy="87289"/>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8" name="Freeform 618"/>
            <p:cNvSpPr/>
            <p:nvPr/>
          </p:nvSpPr>
          <p:spPr bwMode="auto">
            <a:xfrm>
              <a:off x="7129613" y="3616182"/>
              <a:ext cx="231764" cy="230128"/>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9" name="Freeform 621"/>
            <p:cNvSpPr/>
            <p:nvPr/>
          </p:nvSpPr>
          <p:spPr bwMode="auto">
            <a:xfrm>
              <a:off x="7259782" y="3544763"/>
              <a:ext cx="433368" cy="403120"/>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0" name="Freeform 622"/>
            <p:cNvSpPr/>
            <p:nvPr/>
          </p:nvSpPr>
          <p:spPr bwMode="auto">
            <a:xfrm>
              <a:off x="7636002" y="3630466"/>
              <a:ext cx="374633" cy="345985"/>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1" name="Freeform 623"/>
            <p:cNvSpPr/>
            <p:nvPr/>
          </p:nvSpPr>
          <p:spPr bwMode="auto">
            <a:xfrm>
              <a:off x="7794745" y="3659033"/>
              <a:ext cx="663544" cy="693556"/>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2" name="Freeform 624"/>
            <p:cNvSpPr/>
            <p:nvPr/>
          </p:nvSpPr>
          <p:spPr bwMode="auto">
            <a:xfrm>
              <a:off x="7620128" y="3587614"/>
              <a:ext cx="331772" cy="245999"/>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3" name="Freeform 625"/>
            <p:cNvSpPr/>
            <p:nvPr/>
          </p:nvSpPr>
          <p:spPr bwMode="auto">
            <a:xfrm>
              <a:off x="8356693" y="3860593"/>
              <a:ext cx="274624" cy="63642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4" name="Freeform 627"/>
            <p:cNvSpPr/>
            <p:nvPr/>
          </p:nvSpPr>
          <p:spPr bwMode="auto">
            <a:xfrm>
              <a:off x="8356693" y="3860593"/>
              <a:ext cx="274624" cy="63642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5" name="Freeform 628"/>
            <p:cNvSpPr/>
            <p:nvPr/>
          </p:nvSpPr>
          <p:spPr bwMode="auto">
            <a:xfrm>
              <a:off x="8486862" y="4047869"/>
              <a:ext cx="173029" cy="203147"/>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6" name="Freeform 629"/>
            <p:cNvSpPr/>
            <p:nvPr/>
          </p:nvSpPr>
          <p:spPr bwMode="auto">
            <a:xfrm>
              <a:off x="8240811" y="3919315"/>
              <a:ext cx="115883" cy="101573"/>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7" name="Freeform 632"/>
            <p:cNvSpPr/>
            <p:nvPr/>
          </p:nvSpPr>
          <p:spPr bwMode="auto">
            <a:xfrm>
              <a:off x="6710532" y="2965477"/>
              <a:ext cx="144456" cy="103161"/>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8" name="Freeform 633"/>
            <p:cNvSpPr/>
            <p:nvPr/>
          </p:nvSpPr>
          <p:spPr bwMode="auto">
            <a:xfrm>
              <a:off x="6783554" y="2836923"/>
              <a:ext cx="101595" cy="87289"/>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9" name="Freeform 634"/>
            <p:cNvSpPr/>
            <p:nvPr/>
          </p:nvSpPr>
          <p:spPr bwMode="auto">
            <a:xfrm>
              <a:off x="6767679" y="2981348"/>
              <a:ext cx="217478" cy="187276"/>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0" name="Freeform 635"/>
            <p:cNvSpPr/>
            <p:nvPr/>
          </p:nvSpPr>
          <p:spPr bwMode="auto">
            <a:xfrm>
              <a:off x="6726406" y="2894058"/>
              <a:ext cx="173030" cy="101573"/>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1" name="Freeform 636"/>
            <p:cNvSpPr/>
            <p:nvPr/>
          </p:nvSpPr>
          <p:spPr bwMode="auto">
            <a:xfrm>
              <a:off x="5886659" y="4236733"/>
              <a:ext cx="174617" cy="130141"/>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2" name="Freeform 637"/>
            <p:cNvSpPr/>
            <p:nvPr/>
          </p:nvSpPr>
          <p:spPr bwMode="auto">
            <a:xfrm>
              <a:off x="5843798" y="4149442"/>
              <a:ext cx="144456" cy="101573"/>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3" name="Freeform 640"/>
            <p:cNvSpPr/>
            <p:nvPr/>
          </p:nvSpPr>
          <p:spPr bwMode="auto">
            <a:xfrm>
              <a:off x="5858085" y="3890748"/>
              <a:ext cx="274624" cy="301546"/>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4" name="Freeform 641"/>
            <p:cNvSpPr/>
            <p:nvPr/>
          </p:nvSpPr>
          <p:spPr bwMode="auto">
            <a:xfrm>
              <a:off x="6797841" y="3774890"/>
              <a:ext cx="260338" cy="245999"/>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5" name="Freeform 642"/>
            <p:cNvSpPr/>
            <p:nvPr/>
          </p:nvSpPr>
          <p:spPr bwMode="auto">
            <a:xfrm>
              <a:off x="6451782" y="3732039"/>
              <a:ext cx="376219" cy="360268"/>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6" name="Freeform 643"/>
            <p:cNvSpPr/>
            <p:nvPr/>
          </p:nvSpPr>
          <p:spPr bwMode="auto">
            <a:xfrm>
              <a:off x="6408921" y="3616182"/>
              <a:ext cx="100008" cy="187276"/>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7" name="Freeform 644"/>
            <p:cNvSpPr/>
            <p:nvPr/>
          </p:nvSpPr>
          <p:spPr bwMode="auto">
            <a:xfrm>
              <a:off x="5943806" y="3659033"/>
              <a:ext cx="274624" cy="217430"/>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8" name="Freeform 647"/>
            <p:cNvSpPr/>
            <p:nvPr/>
          </p:nvSpPr>
          <p:spPr bwMode="auto">
            <a:xfrm>
              <a:off x="5858085" y="3876464"/>
              <a:ext cx="187316" cy="158709"/>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9" name="Freeform 648"/>
            <p:cNvSpPr/>
            <p:nvPr/>
          </p:nvSpPr>
          <p:spPr bwMode="auto">
            <a:xfrm>
              <a:off x="5872371" y="4236733"/>
              <a:ext cx="57147" cy="42851"/>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0" name="Freeform 649"/>
            <p:cNvSpPr/>
            <p:nvPr/>
          </p:nvSpPr>
          <p:spPr bwMode="auto">
            <a:xfrm>
              <a:off x="6740694" y="3990734"/>
              <a:ext cx="374633" cy="463429"/>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1" name="Freeform 650"/>
            <p:cNvSpPr/>
            <p:nvPr/>
          </p:nvSpPr>
          <p:spPr bwMode="auto">
            <a:xfrm>
              <a:off x="6045401" y="4295454"/>
              <a:ext cx="144455" cy="128554"/>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2" name="Freeform 651"/>
            <p:cNvSpPr/>
            <p:nvPr/>
          </p:nvSpPr>
          <p:spPr bwMode="auto">
            <a:xfrm>
              <a:off x="5973966" y="4336718"/>
              <a:ext cx="100008" cy="8729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3" name="Freeform 652"/>
            <p:cNvSpPr/>
            <p:nvPr/>
          </p:nvSpPr>
          <p:spPr bwMode="auto">
            <a:xfrm>
              <a:off x="5929519" y="4309738"/>
              <a:ext cx="71435" cy="71418"/>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4" name="Freeform 655"/>
            <p:cNvSpPr/>
            <p:nvPr/>
          </p:nvSpPr>
          <p:spPr bwMode="auto">
            <a:xfrm>
              <a:off x="6045401" y="3876464"/>
              <a:ext cx="1587" cy="14284"/>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5" name="Freeform 656"/>
            <p:cNvSpPr/>
            <p:nvPr/>
          </p:nvSpPr>
          <p:spPr bwMode="auto">
            <a:xfrm>
              <a:off x="6045401" y="3616182"/>
              <a:ext cx="463528" cy="476126"/>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6" name="Rectangle 657"/>
            <p:cNvSpPr>
              <a:spLocks noChangeArrowheads="1"/>
            </p:cNvSpPr>
            <p:nvPr/>
          </p:nvSpPr>
          <p:spPr bwMode="auto">
            <a:xfrm>
              <a:off x="6020002" y="3876464"/>
              <a:ext cx="0" cy="14284"/>
            </a:xfrm>
            <a:prstGeom prst="rec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7" name="Freeform 658"/>
            <p:cNvSpPr/>
            <p:nvPr/>
          </p:nvSpPr>
          <p:spPr bwMode="auto">
            <a:xfrm>
              <a:off x="6045401" y="3616182"/>
              <a:ext cx="463528" cy="476126"/>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8" name="Freeform 659"/>
            <p:cNvSpPr/>
            <p:nvPr/>
          </p:nvSpPr>
          <p:spPr bwMode="auto">
            <a:xfrm>
              <a:off x="6073975" y="3587614"/>
              <a:ext cx="14286" cy="1588"/>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9" name="Freeform 660"/>
            <p:cNvSpPr/>
            <p:nvPr/>
          </p:nvSpPr>
          <p:spPr bwMode="auto">
            <a:xfrm>
              <a:off x="6088261" y="3486041"/>
              <a:ext cx="15874" cy="1588"/>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0" name="Rectangle 661"/>
            <p:cNvSpPr>
              <a:spLocks noChangeArrowheads="1"/>
            </p:cNvSpPr>
            <p:nvPr/>
          </p:nvSpPr>
          <p:spPr bwMode="auto">
            <a:xfrm>
              <a:off x="6073975" y="3560634"/>
              <a:ext cx="14286" cy="0"/>
            </a:xfrm>
            <a:prstGeom prst="rec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1" name="Freeform 662"/>
            <p:cNvSpPr/>
            <p:nvPr/>
          </p:nvSpPr>
          <p:spPr bwMode="auto">
            <a:xfrm>
              <a:off x="6088261" y="3486041"/>
              <a:ext cx="15874" cy="1588"/>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2" name="Freeform 663"/>
            <p:cNvSpPr/>
            <p:nvPr/>
          </p:nvSpPr>
          <p:spPr bwMode="auto">
            <a:xfrm>
              <a:off x="6031114" y="3427319"/>
              <a:ext cx="274625" cy="217430"/>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3" name="Freeform 664"/>
            <p:cNvSpPr/>
            <p:nvPr/>
          </p:nvSpPr>
          <p:spPr bwMode="auto">
            <a:xfrm>
              <a:off x="6031114" y="3471757"/>
              <a:ext cx="73022" cy="144424"/>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4" name="Freeform 665"/>
            <p:cNvSpPr/>
            <p:nvPr/>
          </p:nvSpPr>
          <p:spPr bwMode="auto">
            <a:xfrm>
              <a:off x="6088261" y="3486041"/>
              <a:ext cx="15874" cy="58723"/>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5" name="Freeform 667"/>
            <p:cNvSpPr/>
            <p:nvPr/>
          </p:nvSpPr>
          <p:spPr bwMode="auto">
            <a:xfrm>
              <a:off x="6088261" y="3486041"/>
              <a:ext cx="15874" cy="58723"/>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6" name="Freeform 668"/>
            <p:cNvSpPr/>
            <p:nvPr/>
          </p:nvSpPr>
          <p:spPr bwMode="auto">
            <a:xfrm>
              <a:off x="6073975" y="3587614"/>
              <a:ext cx="3175" cy="28568"/>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7" name="Freeform 669"/>
            <p:cNvSpPr/>
            <p:nvPr/>
          </p:nvSpPr>
          <p:spPr bwMode="auto">
            <a:xfrm>
              <a:off x="6073975" y="3544763"/>
              <a:ext cx="14286" cy="26980"/>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8" name="Freeform 670"/>
            <p:cNvSpPr/>
            <p:nvPr/>
          </p:nvSpPr>
          <p:spPr bwMode="auto">
            <a:xfrm>
              <a:off x="6073975" y="3571743"/>
              <a:ext cx="3175" cy="15871"/>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9" name="Freeform 671"/>
            <p:cNvSpPr/>
            <p:nvPr/>
          </p:nvSpPr>
          <p:spPr bwMode="auto">
            <a:xfrm>
              <a:off x="6073975" y="3544763"/>
              <a:ext cx="14286" cy="26980"/>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0" name="Freeform 672"/>
            <p:cNvSpPr/>
            <p:nvPr/>
          </p:nvSpPr>
          <p:spPr bwMode="auto">
            <a:xfrm>
              <a:off x="6073975" y="3571743"/>
              <a:ext cx="3175" cy="15871"/>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1" name="Freeform 673"/>
            <p:cNvSpPr/>
            <p:nvPr/>
          </p:nvSpPr>
          <p:spPr bwMode="auto">
            <a:xfrm>
              <a:off x="7389951" y="3616182"/>
              <a:ext cx="14287" cy="14284"/>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2" name="Freeform 674"/>
            <p:cNvSpPr/>
            <p:nvPr/>
          </p:nvSpPr>
          <p:spPr bwMode="auto">
            <a:xfrm>
              <a:off x="7347091" y="3571743"/>
              <a:ext cx="14286" cy="30155"/>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3" name="Freeform 675"/>
            <p:cNvSpPr/>
            <p:nvPr/>
          </p:nvSpPr>
          <p:spPr bwMode="auto">
            <a:xfrm>
              <a:off x="7389951" y="3616182"/>
              <a:ext cx="14287" cy="14284"/>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4" name="Freeform 676"/>
            <p:cNvSpPr/>
            <p:nvPr/>
          </p:nvSpPr>
          <p:spPr bwMode="auto">
            <a:xfrm>
              <a:off x="7347091" y="3571743"/>
              <a:ext cx="14286" cy="30155"/>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5" name="Freeform 677"/>
            <p:cNvSpPr/>
            <p:nvPr/>
          </p:nvSpPr>
          <p:spPr bwMode="auto">
            <a:xfrm>
              <a:off x="8529722" y="4020889"/>
              <a:ext cx="173030" cy="274565"/>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6" name="Freeform 678"/>
            <p:cNvSpPr/>
            <p:nvPr/>
          </p:nvSpPr>
          <p:spPr bwMode="auto">
            <a:xfrm>
              <a:off x="8588458" y="3990734"/>
              <a:ext cx="158743" cy="331701"/>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7" name="Freeform 681"/>
            <p:cNvSpPr/>
            <p:nvPr/>
          </p:nvSpPr>
          <p:spPr bwMode="auto">
            <a:xfrm>
              <a:off x="8069369" y="3817742"/>
              <a:ext cx="187316" cy="87289"/>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8" name="Freeform 682"/>
            <p:cNvSpPr/>
            <p:nvPr/>
          </p:nvSpPr>
          <p:spPr bwMode="auto">
            <a:xfrm>
              <a:off x="7937613" y="3095618"/>
              <a:ext cx="1385822" cy="968122"/>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9" name="Freeform 683"/>
            <p:cNvSpPr/>
            <p:nvPr/>
          </p:nvSpPr>
          <p:spPr bwMode="auto">
            <a:xfrm>
              <a:off x="8256685" y="3140056"/>
              <a:ext cx="720691" cy="360269"/>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0" name="Freeform 686"/>
            <p:cNvSpPr/>
            <p:nvPr/>
          </p:nvSpPr>
          <p:spPr bwMode="auto">
            <a:xfrm>
              <a:off x="6710532" y="2273508"/>
              <a:ext cx="246052" cy="534848"/>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1" name="Freeform 687"/>
            <p:cNvSpPr/>
            <p:nvPr/>
          </p:nvSpPr>
          <p:spPr bwMode="auto">
            <a:xfrm>
              <a:off x="6972458" y="3125773"/>
              <a:ext cx="12699" cy="14283"/>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 name="Freeform 688"/>
            <p:cNvSpPr/>
            <p:nvPr/>
          </p:nvSpPr>
          <p:spPr bwMode="auto">
            <a:xfrm>
              <a:off x="6870863" y="1667241"/>
              <a:ext cx="3492337" cy="1877522"/>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3" name="Freeform 689"/>
            <p:cNvSpPr/>
            <p:nvPr/>
          </p:nvSpPr>
          <p:spPr bwMode="auto">
            <a:xfrm>
              <a:off x="7404238" y="3616182"/>
              <a:ext cx="71434" cy="14284"/>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4" name="Freeform 690"/>
            <p:cNvSpPr/>
            <p:nvPr/>
          </p:nvSpPr>
          <p:spPr bwMode="auto">
            <a:xfrm>
              <a:off x="7304229" y="3009915"/>
              <a:ext cx="936581" cy="663402"/>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5" name="Freeform 691"/>
            <p:cNvSpPr/>
            <p:nvPr/>
          </p:nvSpPr>
          <p:spPr bwMode="auto">
            <a:xfrm>
              <a:off x="7361377" y="3601898"/>
              <a:ext cx="28574" cy="14283"/>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6" name="Freeform 692"/>
            <p:cNvSpPr/>
            <p:nvPr/>
          </p:nvSpPr>
          <p:spPr bwMode="auto">
            <a:xfrm>
              <a:off x="6610525" y="3255914"/>
              <a:ext cx="14286" cy="158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7" name="Freeform 693"/>
            <p:cNvSpPr/>
            <p:nvPr/>
          </p:nvSpPr>
          <p:spPr bwMode="auto">
            <a:xfrm>
              <a:off x="7361377" y="3601898"/>
              <a:ext cx="28574" cy="14283"/>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8" name="Rectangle 694"/>
            <p:cNvSpPr>
              <a:spLocks noChangeArrowheads="1"/>
            </p:cNvSpPr>
            <p:nvPr/>
          </p:nvSpPr>
          <p:spPr bwMode="auto">
            <a:xfrm>
              <a:off x="6610525" y="3230520"/>
              <a:ext cx="14286" cy="0"/>
            </a:xfrm>
            <a:prstGeom prst="rec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9" name="Freeform 695"/>
            <p:cNvSpPr/>
            <p:nvPr/>
          </p:nvSpPr>
          <p:spPr bwMode="auto">
            <a:xfrm>
              <a:off x="6451782" y="3255914"/>
              <a:ext cx="173029" cy="71418"/>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0" name="Freeform 696"/>
            <p:cNvSpPr/>
            <p:nvPr/>
          </p:nvSpPr>
          <p:spPr bwMode="auto">
            <a:xfrm>
              <a:off x="6132709" y="3168624"/>
              <a:ext cx="290499" cy="303134"/>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1" name="Freeform 697"/>
            <p:cNvSpPr/>
            <p:nvPr/>
          </p:nvSpPr>
          <p:spPr bwMode="auto">
            <a:xfrm>
              <a:off x="6394635" y="3327332"/>
              <a:ext cx="273037" cy="260282"/>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2" name="Freeform 698"/>
            <p:cNvSpPr/>
            <p:nvPr/>
          </p:nvSpPr>
          <p:spPr bwMode="auto">
            <a:xfrm>
              <a:off x="6362886" y="3024199"/>
              <a:ext cx="219065" cy="274565"/>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3" name="Freeform 699"/>
            <p:cNvSpPr/>
            <p:nvPr/>
          </p:nvSpPr>
          <p:spPr bwMode="auto">
            <a:xfrm>
              <a:off x="6320025" y="3082921"/>
              <a:ext cx="88896" cy="99987"/>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4" name="Freeform 702"/>
            <p:cNvSpPr/>
            <p:nvPr/>
          </p:nvSpPr>
          <p:spPr bwMode="auto">
            <a:xfrm>
              <a:off x="6697833" y="3486041"/>
              <a:ext cx="142868" cy="144425"/>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5" name="Freeform 703"/>
            <p:cNvSpPr/>
            <p:nvPr/>
          </p:nvSpPr>
          <p:spPr bwMode="auto">
            <a:xfrm>
              <a:off x="6348599" y="2187805"/>
              <a:ext cx="593697" cy="706253"/>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6" name="Freeform 704"/>
            <p:cNvSpPr/>
            <p:nvPr/>
          </p:nvSpPr>
          <p:spPr bwMode="auto">
            <a:xfrm>
              <a:off x="6494642" y="2332230"/>
              <a:ext cx="288912" cy="677685"/>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7" name="Freeform 705"/>
            <p:cNvSpPr/>
            <p:nvPr/>
          </p:nvSpPr>
          <p:spPr bwMode="auto">
            <a:xfrm>
              <a:off x="6740694" y="3125773"/>
              <a:ext cx="419080" cy="274565"/>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8" name="Freeform 706"/>
            <p:cNvSpPr/>
            <p:nvPr/>
          </p:nvSpPr>
          <p:spPr bwMode="auto">
            <a:xfrm>
              <a:off x="6985157" y="3125773"/>
              <a:ext cx="44448" cy="26980"/>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9" name="Freeform 708"/>
            <p:cNvSpPr/>
            <p:nvPr/>
          </p:nvSpPr>
          <p:spPr bwMode="auto">
            <a:xfrm>
              <a:off x="6985157" y="3125773"/>
              <a:ext cx="44448" cy="26980"/>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0" name="Freeform 709"/>
            <p:cNvSpPr/>
            <p:nvPr/>
          </p:nvSpPr>
          <p:spPr bwMode="auto">
            <a:xfrm>
              <a:off x="6697833" y="3270197"/>
              <a:ext cx="230177" cy="157122"/>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1" name="Freeform 710"/>
            <p:cNvSpPr/>
            <p:nvPr/>
          </p:nvSpPr>
          <p:spPr bwMode="auto">
            <a:xfrm>
              <a:off x="6697833" y="3341616"/>
              <a:ext cx="57147" cy="73006"/>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2" name="Freeform 711"/>
            <p:cNvSpPr/>
            <p:nvPr/>
          </p:nvSpPr>
          <p:spPr bwMode="auto">
            <a:xfrm>
              <a:off x="6508930" y="3182908"/>
              <a:ext cx="158743" cy="87289"/>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3" name="Freeform 712"/>
            <p:cNvSpPr/>
            <p:nvPr/>
          </p:nvSpPr>
          <p:spPr bwMode="auto">
            <a:xfrm>
              <a:off x="6610525" y="3270197"/>
              <a:ext cx="144455" cy="8729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4" name="Freeform 713"/>
            <p:cNvSpPr/>
            <p:nvPr/>
          </p:nvSpPr>
          <p:spPr bwMode="auto">
            <a:xfrm>
              <a:off x="6624811" y="3225759"/>
              <a:ext cx="130169" cy="58723"/>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5" name="Freeform 714"/>
            <p:cNvSpPr/>
            <p:nvPr/>
          </p:nvSpPr>
          <p:spPr bwMode="auto">
            <a:xfrm>
              <a:off x="6697833" y="3341616"/>
              <a:ext cx="57147" cy="73006"/>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6" name="Freeform 716"/>
            <p:cNvSpPr/>
            <p:nvPr/>
          </p:nvSpPr>
          <p:spPr bwMode="auto">
            <a:xfrm>
              <a:off x="6754980" y="3414622"/>
              <a:ext cx="158743" cy="130141"/>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7" name="Freeform 717"/>
            <p:cNvSpPr/>
            <p:nvPr/>
          </p:nvSpPr>
          <p:spPr bwMode="auto">
            <a:xfrm>
              <a:off x="6653385" y="3341616"/>
              <a:ext cx="114295" cy="20314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8" name="Freeform 718"/>
            <p:cNvSpPr/>
            <p:nvPr/>
          </p:nvSpPr>
          <p:spPr bwMode="auto">
            <a:xfrm>
              <a:off x="6553377" y="3313049"/>
              <a:ext cx="130169" cy="158709"/>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9" name="Freeform 719"/>
            <p:cNvSpPr/>
            <p:nvPr/>
          </p:nvSpPr>
          <p:spPr bwMode="auto">
            <a:xfrm>
              <a:off x="6697833" y="3009915"/>
              <a:ext cx="69847" cy="4285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0" name="Freeform 722"/>
            <p:cNvSpPr/>
            <p:nvPr/>
          </p:nvSpPr>
          <p:spPr bwMode="auto">
            <a:xfrm>
              <a:off x="6566077" y="3038483"/>
              <a:ext cx="217477" cy="201560"/>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1" name="Freeform 723"/>
            <p:cNvSpPr/>
            <p:nvPr/>
          </p:nvSpPr>
          <p:spPr bwMode="auto">
            <a:xfrm>
              <a:off x="6378761" y="3298765"/>
              <a:ext cx="101595" cy="58723"/>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2" name="Freeform 724"/>
            <p:cNvSpPr/>
            <p:nvPr/>
          </p:nvSpPr>
          <p:spPr bwMode="auto">
            <a:xfrm>
              <a:off x="6423209" y="2924213"/>
              <a:ext cx="71434" cy="114270"/>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3" name="Freeform 725"/>
            <p:cNvSpPr/>
            <p:nvPr/>
          </p:nvSpPr>
          <p:spPr bwMode="auto">
            <a:xfrm>
              <a:off x="6305739" y="3152753"/>
              <a:ext cx="73022" cy="73006"/>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4" name="Freeform 728"/>
            <p:cNvSpPr/>
            <p:nvPr/>
          </p:nvSpPr>
          <p:spPr bwMode="auto">
            <a:xfrm>
              <a:off x="6248592" y="3976451"/>
              <a:ext cx="361933" cy="274565"/>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5" name="Freeform 729"/>
            <p:cNvSpPr/>
            <p:nvPr/>
          </p:nvSpPr>
          <p:spPr bwMode="auto">
            <a:xfrm>
              <a:off x="5959680" y="3947883"/>
              <a:ext cx="374633" cy="347571"/>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6" name="Freeform 730"/>
            <p:cNvSpPr/>
            <p:nvPr/>
          </p:nvSpPr>
          <p:spPr bwMode="auto">
            <a:xfrm>
              <a:off x="7186760" y="4265300"/>
              <a:ext cx="217478" cy="30313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7" name="Freeform 731"/>
            <p:cNvSpPr/>
            <p:nvPr/>
          </p:nvSpPr>
          <p:spPr bwMode="auto">
            <a:xfrm>
              <a:off x="6248592" y="3976451"/>
              <a:ext cx="361933" cy="274565"/>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8" name="Freeform 733"/>
            <p:cNvSpPr/>
            <p:nvPr/>
          </p:nvSpPr>
          <p:spPr bwMode="auto">
            <a:xfrm>
              <a:off x="6566077" y="4251016"/>
              <a:ext cx="30161" cy="115858"/>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9" name="Freeform 734"/>
            <p:cNvSpPr/>
            <p:nvPr/>
          </p:nvSpPr>
          <p:spPr bwMode="auto">
            <a:xfrm>
              <a:off x="6566077" y="4251016"/>
              <a:ext cx="30161" cy="115858"/>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0" name="Freeform 736"/>
            <p:cNvSpPr/>
            <p:nvPr/>
          </p:nvSpPr>
          <p:spPr bwMode="auto">
            <a:xfrm>
              <a:off x="6553377" y="3990734"/>
              <a:ext cx="230176" cy="376140"/>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1" name="Freeform 739"/>
            <p:cNvSpPr/>
            <p:nvPr/>
          </p:nvSpPr>
          <p:spPr bwMode="auto">
            <a:xfrm>
              <a:off x="6624811" y="5044558"/>
              <a:ext cx="360346" cy="331701"/>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2" name="Freeform 740"/>
            <p:cNvSpPr/>
            <p:nvPr/>
          </p:nvSpPr>
          <p:spPr bwMode="auto">
            <a:xfrm>
              <a:off x="6697833" y="4942985"/>
              <a:ext cx="215890" cy="217431"/>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3" name="Freeform 741"/>
            <p:cNvSpPr/>
            <p:nvPr/>
          </p:nvSpPr>
          <p:spPr bwMode="auto">
            <a:xfrm>
              <a:off x="6928010" y="4771580"/>
              <a:ext cx="246051" cy="388836"/>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4" name="Freeform 742"/>
            <p:cNvSpPr/>
            <p:nvPr/>
          </p:nvSpPr>
          <p:spPr bwMode="auto">
            <a:xfrm>
              <a:off x="6928010" y="4554150"/>
              <a:ext cx="231764" cy="244411"/>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5" name="Freeform 743"/>
            <p:cNvSpPr/>
            <p:nvPr/>
          </p:nvSpPr>
          <p:spPr bwMode="auto">
            <a:xfrm>
              <a:off x="6523216" y="4670006"/>
              <a:ext cx="274625" cy="272979"/>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6" name="Freeform 744"/>
            <p:cNvSpPr/>
            <p:nvPr/>
          </p:nvSpPr>
          <p:spPr bwMode="auto">
            <a:xfrm>
              <a:off x="6523216" y="4409724"/>
              <a:ext cx="419080" cy="418991"/>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7" name="Freeform 745"/>
            <p:cNvSpPr/>
            <p:nvPr/>
          </p:nvSpPr>
          <p:spPr bwMode="auto">
            <a:xfrm>
              <a:off x="6999444" y="4120875"/>
              <a:ext cx="331773" cy="319005"/>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8" name="Freeform 746"/>
            <p:cNvSpPr/>
            <p:nvPr/>
          </p:nvSpPr>
          <p:spPr bwMode="auto">
            <a:xfrm>
              <a:off x="7015318" y="4424009"/>
              <a:ext cx="187316" cy="217430"/>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9" name="Freeform 747"/>
            <p:cNvSpPr/>
            <p:nvPr/>
          </p:nvSpPr>
          <p:spPr bwMode="auto">
            <a:xfrm>
              <a:off x="6812127" y="4885850"/>
              <a:ext cx="173030" cy="174579"/>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0" name="Freeform 748"/>
            <p:cNvSpPr/>
            <p:nvPr/>
          </p:nvSpPr>
          <p:spPr bwMode="auto">
            <a:xfrm>
              <a:off x="6754980" y="4439879"/>
              <a:ext cx="303199" cy="503106"/>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1" name="Freeform 749"/>
            <p:cNvSpPr/>
            <p:nvPr/>
          </p:nvSpPr>
          <p:spPr bwMode="auto">
            <a:xfrm>
              <a:off x="6132709" y="4179597"/>
              <a:ext cx="173030" cy="130141"/>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2" name="Freeform 753"/>
            <p:cNvSpPr/>
            <p:nvPr/>
          </p:nvSpPr>
          <p:spPr bwMode="auto">
            <a:xfrm>
              <a:off x="6248592" y="4279583"/>
              <a:ext cx="14286" cy="1588"/>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3" name="Freeform 754"/>
            <p:cNvSpPr/>
            <p:nvPr/>
          </p:nvSpPr>
          <p:spPr bwMode="auto">
            <a:xfrm>
              <a:off x="6248592" y="4279583"/>
              <a:ext cx="14286" cy="1588"/>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4" name="Freeform 755"/>
            <p:cNvSpPr/>
            <p:nvPr/>
          </p:nvSpPr>
          <p:spPr bwMode="auto">
            <a:xfrm>
              <a:off x="6248592" y="4279583"/>
              <a:ext cx="14286" cy="1588"/>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5" name="Freeform 756"/>
            <p:cNvSpPr/>
            <p:nvPr/>
          </p:nvSpPr>
          <p:spPr bwMode="auto">
            <a:xfrm>
              <a:off x="6175570" y="4279583"/>
              <a:ext cx="87308" cy="130141"/>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6" name="Freeform 757"/>
            <p:cNvSpPr/>
            <p:nvPr/>
          </p:nvSpPr>
          <p:spPr bwMode="auto">
            <a:xfrm>
              <a:off x="6305739" y="4192294"/>
              <a:ext cx="276212" cy="24758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7" name="Freeform 758"/>
            <p:cNvSpPr/>
            <p:nvPr/>
          </p:nvSpPr>
          <p:spPr bwMode="auto">
            <a:xfrm>
              <a:off x="6581951" y="4279583"/>
              <a:ext cx="288912" cy="174579"/>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8" name="Freeform 761"/>
            <p:cNvSpPr/>
            <p:nvPr/>
          </p:nvSpPr>
          <p:spPr bwMode="auto">
            <a:xfrm>
              <a:off x="6494642" y="4439879"/>
              <a:ext cx="173030" cy="215844"/>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9" name="Freeform 762"/>
            <p:cNvSpPr/>
            <p:nvPr/>
          </p:nvSpPr>
          <p:spPr bwMode="auto">
            <a:xfrm>
              <a:off x="6451782" y="4482730"/>
              <a:ext cx="114295" cy="128554"/>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0" name="Freeform 763"/>
            <p:cNvSpPr/>
            <p:nvPr/>
          </p:nvSpPr>
          <p:spPr bwMode="auto">
            <a:xfrm>
              <a:off x="6423209" y="4251016"/>
              <a:ext cx="173029" cy="231714"/>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1" name="Freeform 767"/>
            <p:cNvSpPr/>
            <p:nvPr/>
          </p:nvSpPr>
          <p:spPr bwMode="auto">
            <a:xfrm>
              <a:off x="6262878" y="4236733"/>
              <a:ext cx="57147" cy="144424"/>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2" name="Freeform 768"/>
            <p:cNvSpPr/>
            <p:nvPr/>
          </p:nvSpPr>
          <p:spPr bwMode="auto">
            <a:xfrm>
              <a:off x="6248592" y="4279583"/>
              <a:ext cx="42860" cy="115858"/>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3" name="Freeform 771"/>
            <p:cNvSpPr/>
            <p:nvPr/>
          </p:nvSpPr>
          <p:spPr bwMode="auto">
            <a:xfrm>
              <a:off x="6508930" y="4916005"/>
              <a:ext cx="303198" cy="30154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4" name="Freeform 775"/>
            <p:cNvSpPr/>
            <p:nvPr/>
          </p:nvSpPr>
          <p:spPr bwMode="auto">
            <a:xfrm>
              <a:off x="2399083" y="2184631"/>
              <a:ext cx="620684" cy="850678"/>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5" name="Freeform 777"/>
            <p:cNvSpPr/>
            <p:nvPr/>
          </p:nvSpPr>
          <p:spPr bwMode="auto">
            <a:xfrm>
              <a:off x="3391225" y="3255914"/>
              <a:ext cx="1311214" cy="677685"/>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6" name="Freeform 780"/>
            <p:cNvSpPr/>
            <p:nvPr/>
          </p:nvSpPr>
          <p:spPr bwMode="auto">
            <a:xfrm>
              <a:off x="4226211" y="4179597"/>
              <a:ext cx="101595" cy="99986"/>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7" name="Freeform 781"/>
            <p:cNvSpPr/>
            <p:nvPr/>
          </p:nvSpPr>
          <p:spPr bwMode="auto">
            <a:xfrm>
              <a:off x="4270659" y="4279583"/>
              <a:ext cx="85721" cy="57135"/>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8" name="Freeform 782"/>
            <p:cNvSpPr/>
            <p:nvPr/>
          </p:nvSpPr>
          <p:spPr bwMode="auto">
            <a:xfrm>
              <a:off x="4343680" y="4309738"/>
              <a:ext cx="128581" cy="57135"/>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9" name="Freeform 783"/>
            <p:cNvSpPr/>
            <p:nvPr/>
          </p:nvSpPr>
          <p:spPr bwMode="auto">
            <a:xfrm>
              <a:off x="4427813" y="4251016"/>
              <a:ext cx="274625" cy="288850"/>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0" name="Freeform 784"/>
            <p:cNvSpPr/>
            <p:nvPr/>
          </p:nvSpPr>
          <p:spPr bwMode="auto">
            <a:xfrm>
              <a:off x="4515122" y="4497014"/>
              <a:ext cx="187316" cy="130141"/>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1" name="Freeform 785"/>
            <p:cNvSpPr/>
            <p:nvPr/>
          </p:nvSpPr>
          <p:spPr bwMode="auto">
            <a:xfrm>
              <a:off x="4515122" y="4497014"/>
              <a:ext cx="187316" cy="130141"/>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2" name="Freeform 786"/>
            <p:cNvSpPr/>
            <p:nvPr/>
          </p:nvSpPr>
          <p:spPr bwMode="auto">
            <a:xfrm>
              <a:off x="4515122" y="4497014"/>
              <a:ext cx="187316" cy="130141"/>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3" name="Freeform 787"/>
            <p:cNvSpPr/>
            <p:nvPr/>
          </p:nvSpPr>
          <p:spPr bwMode="auto">
            <a:xfrm>
              <a:off x="4834195" y="4336718"/>
              <a:ext cx="114295" cy="160296"/>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4" name="Freeform 788"/>
            <p:cNvSpPr/>
            <p:nvPr/>
          </p:nvSpPr>
          <p:spPr bwMode="auto">
            <a:xfrm>
              <a:off x="4991350" y="4395441"/>
              <a:ext cx="73022" cy="87289"/>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5" name="Freeform 789"/>
            <p:cNvSpPr/>
            <p:nvPr/>
          </p:nvSpPr>
          <p:spPr bwMode="auto">
            <a:xfrm>
              <a:off x="4834195" y="4336718"/>
              <a:ext cx="114295" cy="160296"/>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6" name="Freeform 790"/>
            <p:cNvSpPr/>
            <p:nvPr/>
          </p:nvSpPr>
          <p:spPr bwMode="auto">
            <a:xfrm>
              <a:off x="4991350" y="4395441"/>
              <a:ext cx="73022" cy="87289"/>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7" name="Freeform 791"/>
            <p:cNvSpPr/>
            <p:nvPr/>
          </p:nvSpPr>
          <p:spPr bwMode="auto">
            <a:xfrm>
              <a:off x="4559570" y="5044558"/>
              <a:ext cx="447654" cy="923684"/>
            </a:xfrm>
            <a:custGeom>
              <a:avLst/>
              <a:gdLst>
                <a:gd name="T0" fmla="*/ 2147483647 w 248"/>
                <a:gd name="T1" fmla="*/ 2147483647 h 512"/>
                <a:gd name="T2" fmla="*/ 2147483647 w 248"/>
                <a:gd name="T3" fmla="*/ 2147483647 h 512"/>
                <a:gd name="T4" fmla="*/ 2147483647 w 248"/>
                <a:gd name="T5" fmla="*/ 2147483647 h 512"/>
                <a:gd name="T6" fmla="*/ 2147483647 w 248"/>
                <a:gd name="T7" fmla="*/ 2147483647 h 512"/>
                <a:gd name="T8" fmla="*/ 2147483647 w 248"/>
                <a:gd name="T9" fmla="*/ 2147483647 h 512"/>
                <a:gd name="T10" fmla="*/ 2147483647 w 248"/>
                <a:gd name="T11" fmla="*/ 2147483647 h 512"/>
                <a:gd name="T12" fmla="*/ 2147483647 w 248"/>
                <a:gd name="T13" fmla="*/ 2147483647 h 512"/>
                <a:gd name="T14" fmla="*/ 2147483647 w 248"/>
                <a:gd name="T15" fmla="*/ 2147483647 h 512"/>
                <a:gd name="T16" fmla="*/ 2147483647 w 248"/>
                <a:gd name="T17" fmla="*/ 2147483647 h 512"/>
                <a:gd name="T18" fmla="*/ 2147483647 w 248"/>
                <a:gd name="T19" fmla="*/ 2147483647 h 512"/>
                <a:gd name="T20" fmla="*/ 2147483647 w 248"/>
                <a:gd name="T21" fmla="*/ 2147483647 h 512"/>
                <a:gd name="T22" fmla="*/ 2147483647 w 248"/>
                <a:gd name="T23" fmla="*/ 2147483647 h 512"/>
                <a:gd name="T24" fmla="*/ 2147483647 w 248"/>
                <a:gd name="T25" fmla="*/ 2147483647 h 512"/>
                <a:gd name="T26" fmla="*/ 2147483647 w 248"/>
                <a:gd name="T27" fmla="*/ 2147483647 h 512"/>
                <a:gd name="T28" fmla="*/ 2147483647 w 248"/>
                <a:gd name="T29" fmla="*/ 0 h 512"/>
                <a:gd name="T30" fmla="*/ 2147483647 w 248"/>
                <a:gd name="T31" fmla="*/ 0 h 512"/>
                <a:gd name="T32" fmla="*/ 2147483647 w 248"/>
                <a:gd name="T33" fmla="*/ 2147483647 h 512"/>
                <a:gd name="T34" fmla="*/ 2147483647 w 248"/>
                <a:gd name="T35" fmla="*/ 0 h 512"/>
                <a:gd name="T36" fmla="*/ 2147483647 w 248"/>
                <a:gd name="T37" fmla="*/ 0 h 512"/>
                <a:gd name="T38" fmla="*/ 2147483647 w 248"/>
                <a:gd name="T39" fmla="*/ 2147483647 h 512"/>
                <a:gd name="T40" fmla="*/ 2147483647 w 248"/>
                <a:gd name="T41" fmla="*/ 2147483647 h 512"/>
                <a:gd name="T42" fmla="*/ 2147483647 w 248"/>
                <a:gd name="T43" fmla="*/ 2147483647 h 512"/>
                <a:gd name="T44" fmla="*/ 2147483647 w 248"/>
                <a:gd name="T45" fmla="*/ 2147483647 h 512"/>
                <a:gd name="T46" fmla="*/ 2147483647 w 248"/>
                <a:gd name="T47" fmla="*/ 2147483647 h 512"/>
                <a:gd name="T48" fmla="*/ 2147483647 w 248"/>
                <a:gd name="T49" fmla="*/ 2147483647 h 512"/>
                <a:gd name="T50" fmla="*/ 2147483647 w 248"/>
                <a:gd name="T51" fmla="*/ 2147483647 h 512"/>
                <a:gd name="T52" fmla="*/ 2147483647 w 248"/>
                <a:gd name="T53" fmla="*/ 2147483647 h 512"/>
                <a:gd name="T54" fmla="*/ 2147483647 w 248"/>
                <a:gd name="T55" fmla="*/ 2147483647 h 512"/>
                <a:gd name="T56" fmla="*/ 2147483647 w 248"/>
                <a:gd name="T57" fmla="*/ 2147483647 h 512"/>
                <a:gd name="T58" fmla="*/ 2147483647 w 248"/>
                <a:gd name="T59" fmla="*/ 2147483647 h 512"/>
                <a:gd name="T60" fmla="*/ 2147483647 w 248"/>
                <a:gd name="T61" fmla="*/ 2147483647 h 512"/>
                <a:gd name="T62" fmla="*/ 2147483647 w 248"/>
                <a:gd name="T63" fmla="*/ 2147483647 h 512"/>
                <a:gd name="T64" fmla="*/ 0 w 248"/>
                <a:gd name="T65" fmla="*/ 2147483647 h 512"/>
                <a:gd name="T66" fmla="*/ 2147483647 w 248"/>
                <a:gd name="T67" fmla="*/ 2147483647 h 512"/>
                <a:gd name="T68" fmla="*/ 2147483647 w 248"/>
                <a:gd name="T69" fmla="*/ 2147483647 h 512"/>
                <a:gd name="T70" fmla="*/ 2147483647 w 248"/>
                <a:gd name="T71" fmla="*/ 2147483647 h 512"/>
                <a:gd name="T72" fmla="*/ 2147483647 w 248"/>
                <a:gd name="T73" fmla="*/ 2147483647 h 512"/>
                <a:gd name="T74" fmla="*/ 2147483647 w 248"/>
                <a:gd name="T75" fmla="*/ 2147483647 h 512"/>
                <a:gd name="T76" fmla="*/ 2147483647 w 248"/>
                <a:gd name="T77" fmla="*/ 2147483647 h 512"/>
                <a:gd name="T78" fmla="*/ 2147483647 w 248"/>
                <a:gd name="T79" fmla="*/ 2147483647 h 512"/>
                <a:gd name="T80" fmla="*/ 2147483647 w 248"/>
                <a:gd name="T81" fmla="*/ 2147483647 h 512"/>
                <a:gd name="T82" fmla="*/ 2147483647 w 248"/>
                <a:gd name="T83" fmla="*/ 2147483647 h 512"/>
                <a:gd name="T84" fmla="*/ 2147483647 w 248"/>
                <a:gd name="T85" fmla="*/ 2147483647 h 512"/>
                <a:gd name="T86" fmla="*/ 2147483647 w 248"/>
                <a:gd name="T87" fmla="*/ 2147483647 h 512"/>
                <a:gd name="T88" fmla="*/ 2147483647 w 248"/>
                <a:gd name="T89" fmla="*/ 2147483647 h 512"/>
                <a:gd name="T90" fmla="*/ 2147483647 w 248"/>
                <a:gd name="T91" fmla="*/ 2147483647 h 512"/>
                <a:gd name="T92" fmla="*/ 2147483647 w 248"/>
                <a:gd name="T93" fmla="*/ 2147483647 h 512"/>
                <a:gd name="T94" fmla="*/ 2147483647 w 248"/>
                <a:gd name="T95" fmla="*/ 2147483647 h 512"/>
                <a:gd name="T96" fmla="*/ 2147483647 w 248"/>
                <a:gd name="T97" fmla="*/ 2147483647 h 512"/>
                <a:gd name="T98" fmla="*/ 2147483647 w 248"/>
                <a:gd name="T99" fmla="*/ 2147483647 h 512"/>
                <a:gd name="T100" fmla="*/ 2147483647 w 248"/>
                <a:gd name="T101" fmla="*/ 2147483647 h 512"/>
                <a:gd name="T102" fmla="*/ 2147483647 w 248"/>
                <a:gd name="T103" fmla="*/ 2147483647 h 512"/>
                <a:gd name="T104" fmla="*/ 2147483647 w 248"/>
                <a:gd name="T105" fmla="*/ 2147483647 h 512"/>
                <a:gd name="T106" fmla="*/ 2147483647 w 248"/>
                <a:gd name="T107" fmla="*/ 2147483647 h 512"/>
                <a:gd name="T108" fmla="*/ 2147483647 w 248"/>
                <a:gd name="T109" fmla="*/ 2147483647 h 512"/>
                <a:gd name="T110" fmla="*/ 2147483647 w 248"/>
                <a:gd name="T111" fmla="*/ 2147483647 h 512"/>
                <a:gd name="T112" fmla="*/ 2147483647 w 248"/>
                <a:gd name="T113" fmla="*/ 2147483647 h 512"/>
                <a:gd name="T114" fmla="*/ 2147483647 w 248"/>
                <a:gd name="T115" fmla="*/ 2147483647 h 512"/>
                <a:gd name="T116" fmla="*/ 2147483647 w 248"/>
                <a:gd name="T117" fmla="*/ 2147483647 h 512"/>
                <a:gd name="T118" fmla="*/ 2147483647 w 248"/>
                <a:gd name="T119" fmla="*/ 2147483647 h 512"/>
                <a:gd name="T120" fmla="*/ 2147483647 w 248"/>
                <a:gd name="T121" fmla="*/ 2147483647 h 512"/>
                <a:gd name="T122" fmla="*/ 2147483647 w 248"/>
                <a:gd name="T123" fmla="*/ 2147483647 h 5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48"/>
                <a:gd name="T187" fmla="*/ 0 h 512"/>
                <a:gd name="T188" fmla="*/ 248 w 248"/>
                <a:gd name="T189" fmla="*/ 512 h 51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48" h="512">
                  <a:moveTo>
                    <a:pt x="192" y="144"/>
                  </a:moveTo>
                  <a:lnTo>
                    <a:pt x="192" y="128"/>
                  </a:lnTo>
                  <a:lnTo>
                    <a:pt x="200" y="112"/>
                  </a:lnTo>
                  <a:lnTo>
                    <a:pt x="232" y="88"/>
                  </a:lnTo>
                  <a:lnTo>
                    <a:pt x="240" y="80"/>
                  </a:lnTo>
                  <a:lnTo>
                    <a:pt x="248" y="56"/>
                  </a:lnTo>
                  <a:lnTo>
                    <a:pt x="248" y="48"/>
                  </a:lnTo>
                  <a:lnTo>
                    <a:pt x="232" y="56"/>
                  </a:lnTo>
                  <a:lnTo>
                    <a:pt x="208" y="72"/>
                  </a:lnTo>
                  <a:lnTo>
                    <a:pt x="192" y="64"/>
                  </a:lnTo>
                  <a:lnTo>
                    <a:pt x="192" y="40"/>
                  </a:lnTo>
                  <a:lnTo>
                    <a:pt x="184" y="32"/>
                  </a:lnTo>
                  <a:lnTo>
                    <a:pt x="160" y="24"/>
                  </a:lnTo>
                  <a:lnTo>
                    <a:pt x="144" y="16"/>
                  </a:lnTo>
                  <a:lnTo>
                    <a:pt x="136" y="0"/>
                  </a:lnTo>
                  <a:lnTo>
                    <a:pt x="120" y="0"/>
                  </a:lnTo>
                  <a:lnTo>
                    <a:pt x="112" y="8"/>
                  </a:lnTo>
                  <a:lnTo>
                    <a:pt x="96" y="0"/>
                  </a:lnTo>
                  <a:lnTo>
                    <a:pt x="88" y="0"/>
                  </a:lnTo>
                  <a:lnTo>
                    <a:pt x="80" y="8"/>
                  </a:lnTo>
                  <a:lnTo>
                    <a:pt x="80" y="24"/>
                  </a:lnTo>
                  <a:lnTo>
                    <a:pt x="64" y="40"/>
                  </a:lnTo>
                  <a:lnTo>
                    <a:pt x="64" y="64"/>
                  </a:lnTo>
                  <a:lnTo>
                    <a:pt x="56" y="80"/>
                  </a:lnTo>
                  <a:lnTo>
                    <a:pt x="48" y="128"/>
                  </a:lnTo>
                  <a:lnTo>
                    <a:pt x="48" y="168"/>
                  </a:lnTo>
                  <a:lnTo>
                    <a:pt x="24" y="224"/>
                  </a:lnTo>
                  <a:lnTo>
                    <a:pt x="24" y="280"/>
                  </a:lnTo>
                  <a:lnTo>
                    <a:pt x="24" y="304"/>
                  </a:lnTo>
                  <a:lnTo>
                    <a:pt x="16" y="336"/>
                  </a:lnTo>
                  <a:lnTo>
                    <a:pt x="24" y="352"/>
                  </a:lnTo>
                  <a:lnTo>
                    <a:pt x="16" y="416"/>
                  </a:lnTo>
                  <a:lnTo>
                    <a:pt x="0" y="440"/>
                  </a:lnTo>
                  <a:lnTo>
                    <a:pt x="8" y="464"/>
                  </a:lnTo>
                  <a:lnTo>
                    <a:pt x="16" y="488"/>
                  </a:lnTo>
                  <a:lnTo>
                    <a:pt x="80" y="512"/>
                  </a:lnTo>
                  <a:lnTo>
                    <a:pt x="64" y="496"/>
                  </a:lnTo>
                  <a:lnTo>
                    <a:pt x="56" y="472"/>
                  </a:lnTo>
                  <a:lnTo>
                    <a:pt x="64" y="448"/>
                  </a:lnTo>
                  <a:lnTo>
                    <a:pt x="80" y="424"/>
                  </a:lnTo>
                  <a:lnTo>
                    <a:pt x="88" y="416"/>
                  </a:lnTo>
                  <a:lnTo>
                    <a:pt x="96" y="392"/>
                  </a:lnTo>
                  <a:lnTo>
                    <a:pt x="88" y="384"/>
                  </a:lnTo>
                  <a:lnTo>
                    <a:pt x="80" y="368"/>
                  </a:lnTo>
                  <a:lnTo>
                    <a:pt x="96" y="344"/>
                  </a:lnTo>
                  <a:lnTo>
                    <a:pt x="112" y="328"/>
                  </a:lnTo>
                  <a:lnTo>
                    <a:pt x="120" y="304"/>
                  </a:lnTo>
                  <a:lnTo>
                    <a:pt x="120" y="296"/>
                  </a:lnTo>
                  <a:lnTo>
                    <a:pt x="112" y="296"/>
                  </a:lnTo>
                  <a:lnTo>
                    <a:pt x="112" y="288"/>
                  </a:lnTo>
                  <a:lnTo>
                    <a:pt x="136" y="280"/>
                  </a:lnTo>
                  <a:lnTo>
                    <a:pt x="144" y="264"/>
                  </a:lnTo>
                  <a:lnTo>
                    <a:pt x="152" y="248"/>
                  </a:lnTo>
                  <a:lnTo>
                    <a:pt x="192" y="232"/>
                  </a:lnTo>
                  <a:lnTo>
                    <a:pt x="200" y="224"/>
                  </a:lnTo>
                  <a:lnTo>
                    <a:pt x="208" y="224"/>
                  </a:lnTo>
                  <a:lnTo>
                    <a:pt x="216" y="200"/>
                  </a:lnTo>
                  <a:lnTo>
                    <a:pt x="208" y="184"/>
                  </a:lnTo>
                  <a:lnTo>
                    <a:pt x="192" y="176"/>
                  </a:lnTo>
                  <a:lnTo>
                    <a:pt x="208" y="176"/>
                  </a:lnTo>
                  <a:lnTo>
                    <a:pt x="192" y="168"/>
                  </a:lnTo>
                  <a:lnTo>
                    <a:pt x="192"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8" name="Freeform 792"/>
            <p:cNvSpPr/>
            <p:nvPr/>
          </p:nvSpPr>
          <p:spPr bwMode="auto">
            <a:xfrm>
              <a:off x="4804034" y="4987423"/>
              <a:ext cx="203191" cy="187276"/>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9" name="Freeform 793"/>
            <p:cNvSpPr/>
            <p:nvPr/>
          </p:nvSpPr>
          <p:spPr bwMode="auto">
            <a:xfrm>
              <a:off x="4904041" y="5247705"/>
              <a:ext cx="117470" cy="144425"/>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0" name="Freeform 794"/>
            <p:cNvSpPr/>
            <p:nvPr/>
          </p:nvSpPr>
          <p:spPr bwMode="auto">
            <a:xfrm>
              <a:off x="4645291" y="4755709"/>
              <a:ext cx="258750" cy="304720"/>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1" name="Freeform 795"/>
            <p:cNvSpPr/>
            <p:nvPr/>
          </p:nvSpPr>
          <p:spPr bwMode="auto">
            <a:xfrm>
              <a:off x="4559570" y="4409724"/>
              <a:ext cx="881021" cy="93796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2" name="Freeform 796"/>
            <p:cNvSpPr/>
            <p:nvPr/>
          </p:nvSpPr>
          <p:spPr bwMode="auto">
            <a:xfrm>
              <a:off x="4904041" y="4987423"/>
              <a:ext cx="103183" cy="144425"/>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3" name="Freeform 798"/>
            <p:cNvSpPr/>
            <p:nvPr/>
          </p:nvSpPr>
          <p:spPr bwMode="auto">
            <a:xfrm>
              <a:off x="4904041" y="4987423"/>
              <a:ext cx="103183" cy="144425"/>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4" name="Freeform 799"/>
            <p:cNvSpPr/>
            <p:nvPr/>
          </p:nvSpPr>
          <p:spPr bwMode="auto">
            <a:xfrm>
              <a:off x="4904041" y="4987423"/>
              <a:ext cx="103183" cy="144425"/>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5" name="Freeform 800"/>
            <p:cNvSpPr/>
            <p:nvPr/>
          </p:nvSpPr>
          <p:spPr bwMode="auto">
            <a:xfrm>
              <a:off x="4919916" y="4381157"/>
              <a:ext cx="87309" cy="101573"/>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6" name="Freeform 801"/>
            <p:cNvSpPr/>
            <p:nvPr/>
          </p:nvSpPr>
          <p:spPr bwMode="auto">
            <a:xfrm>
              <a:off x="4572270" y="4251016"/>
              <a:ext cx="304786" cy="260282"/>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7" name="Freeform 802"/>
            <p:cNvSpPr/>
            <p:nvPr/>
          </p:nvSpPr>
          <p:spPr bwMode="auto">
            <a:xfrm>
              <a:off x="4370666" y="4539865"/>
              <a:ext cx="288912" cy="403120"/>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8" name="Freeform 803"/>
            <p:cNvSpPr/>
            <p:nvPr/>
          </p:nvSpPr>
          <p:spPr bwMode="auto">
            <a:xfrm>
              <a:off x="4919916" y="4381157"/>
              <a:ext cx="87309" cy="101573"/>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9" name="Freeform 804"/>
            <p:cNvSpPr/>
            <p:nvPr/>
          </p:nvSpPr>
          <p:spPr bwMode="auto">
            <a:xfrm>
              <a:off x="4370666" y="4539865"/>
              <a:ext cx="288912" cy="403120"/>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0" name="Freeform 805"/>
            <p:cNvSpPr/>
            <p:nvPr/>
          </p:nvSpPr>
          <p:spPr bwMode="auto">
            <a:xfrm>
              <a:off x="4400828" y="4497014"/>
              <a:ext cx="114295" cy="144424"/>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1" name="Freeform 806"/>
            <p:cNvSpPr/>
            <p:nvPr/>
          </p:nvSpPr>
          <p:spPr bwMode="auto">
            <a:xfrm>
              <a:off x="4199224" y="4165313"/>
              <a:ext cx="128582" cy="57135"/>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2" name="Freeform 807"/>
            <p:cNvSpPr/>
            <p:nvPr/>
          </p:nvSpPr>
          <p:spPr bwMode="auto">
            <a:xfrm>
              <a:off x="4126203" y="4120875"/>
              <a:ext cx="100008" cy="87290"/>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3" name="Freeform 808"/>
            <p:cNvSpPr/>
            <p:nvPr/>
          </p:nvSpPr>
          <p:spPr bwMode="auto">
            <a:xfrm>
              <a:off x="3562667" y="3746323"/>
              <a:ext cx="693705" cy="445971"/>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4" name="Freeform 809"/>
            <p:cNvSpPr/>
            <p:nvPr/>
          </p:nvSpPr>
          <p:spPr bwMode="auto">
            <a:xfrm>
              <a:off x="4400828" y="4497014"/>
              <a:ext cx="114295" cy="144424"/>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5" name="Freeform 778"/>
            <p:cNvSpPr/>
            <p:nvPr/>
          </p:nvSpPr>
          <p:spPr bwMode="auto">
            <a:xfrm>
              <a:off x="3019767" y="2129083"/>
              <a:ext cx="1949359" cy="1342674"/>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26628" name="组合 293"/>
          <p:cNvGrpSpPr/>
          <p:nvPr/>
        </p:nvGrpSpPr>
        <p:grpSpPr>
          <a:xfrm>
            <a:off x="3330575" y="1993900"/>
            <a:ext cx="557213" cy="557213"/>
            <a:chOff x="2742047" y="2478087"/>
            <a:chExt cx="324000" cy="324000"/>
          </a:xfrm>
        </p:grpSpPr>
        <p:sp>
          <p:nvSpPr>
            <p:cNvPr id="197" name="泪滴形 196"/>
            <p:cNvSpPr/>
            <p:nvPr/>
          </p:nvSpPr>
          <p:spPr>
            <a:xfrm rot="8100000">
              <a:off x="2742047" y="2478087"/>
              <a:ext cx="324000" cy="324000"/>
            </a:xfrm>
            <a:prstGeom prst="teardrop">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8" name="椭圆 197"/>
            <p:cNvSpPr/>
            <p:nvPr/>
          </p:nvSpPr>
          <p:spPr>
            <a:xfrm>
              <a:off x="2845432" y="2584241"/>
              <a:ext cx="117231" cy="117230"/>
            </a:xfrm>
            <a:prstGeom prst="ellipse">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lIns="121910" tIns="60955" rIns="121910" bIns="60955" anchor="ctr"/>
            <a:lstStyle/>
            <a:p>
              <a:pPr marL="0" marR="0" lvl="0" indent="0" algn="ctr"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endParaRPr>
            </a:p>
          </p:txBody>
        </p:sp>
      </p:grpSp>
      <p:grpSp>
        <p:nvGrpSpPr>
          <p:cNvPr id="26629" name="组合 296"/>
          <p:cNvGrpSpPr/>
          <p:nvPr/>
        </p:nvGrpSpPr>
        <p:grpSpPr>
          <a:xfrm>
            <a:off x="8688388" y="2724150"/>
            <a:ext cx="557212" cy="557213"/>
            <a:chOff x="2742047" y="2478087"/>
            <a:chExt cx="324000" cy="324000"/>
          </a:xfrm>
        </p:grpSpPr>
        <p:sp>
          <p:nvSpPr>
            <p:cNvPr id="200" name="泪滴形 199"/>
            <p:cNvSpPr/>
            <p:nvPr/>
          </p:nvSpPr>
          <p:spPr>
            <a:xfrm rot="8100000">
              <a:off x="2742047" y="2478087"/>
              <a:ext cx="324000" cy="324000"/>
            </a:xfrm>
            <a:prstGeom prst="teardrop">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1" name="椭圆 200"/>
            <p:cNvSpPr/>
            <p:nvPr/>
          </p:nvSpPr>
          <p:spPr>
            <a:xfrm>
              <a:off x="2845432" y="2584241"/>
              <a:ext cx="117231" cy="117230"/>
            </a:xfrm>
            <a:prstGeom prst="ellipse">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26630" name="组合 299"/>
          <p:cNvGrpSpPr/>
          <p:nvPr/>
        </p:nvGrpSpPr>
        <p:grpSpPr>
          <a:xfrm>
            <a:off x="6835775" y="3802063"/>
            <a:ext cx="557213" cy="557212"/>
            <a:chOff x="2742047" y="2478087"/>
            <a:chExt cx="324000" cy="324000"/>
          </a:xfrm>
        </p:grpSpPr>
        <p:sp>
          <p:nvSpPr>
            <p:cNvPr id="203" name="泪滴形 202"/>
            <p:cNvSpPr/>
            <p:nvPr/>
          </p:nvSpPr>
          <p:spPr>
            <a:xfrm rot="8100000">
              <a:off x="2742047" y="2478087"/>
              <a:ext cx="324000" cy="324000"/>
            </a:xfrm>
            <a:prstGeom prst="teardrop">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4" name="椭圆 203"/>
            <p:cNvSpPr/>
            <p:nvPr/>
          </p:nvSpPr>
          <p:spPr>
            <a:xfrm>
              <a:off x="2845432" y="2584241"/>
              <a:ext cx="117231" cy="117231"/>
            </a:xfrm>
            <a:prstGeom prst="ellipse">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26631" name="组合 302"/>
          <p:cNvGrpSpPr/>
          <p:nvPr/>
        </p:nvGrpSpPr>
        <p:grpSpPr>
          <a:xfrm>
            <a:off x="4878388" y="4652963"/>
            <a:ext cx="557212" cy="558800"/>
            <a:chOff x="2742047" y="2478087"/>
            <a:chExt cx="324000" cy="324000"/>
          </a:xfrm>
        </p:grpSpPr>
        <p:sp>
          <p:nvSpPr>
            <p:cNvPr id="206" name="泪滴形 205"/>
            <p:cNvSpPr/>
            <p:nvPr/>
          </p:nvSpPr>
          <p:spPr>
            <a:xfrm rot="8100000">
              <a:off x="2742047" y="2478087"/>
              <a:ext cx="324000" cy="324000"/>
            </a:xfrm>
            <a:prstGeom prst="teardrop">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7" name="椭圆 206"/>
            <p:cNvSpPr/>
            <p:nvPr/>
          </p:nvSpPr>
          <p:spPr>
            <a:xfrm>
              <a:off x="2845432" y="2583939"/>
              <a:ext cx="117231" cy="117818"/>
            </a:xfrm>
            <a:prstGeom prst="ellipse">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26632" name="矩形 207"/>
          <p:cNvSpPr/>
          <p:nvPr/>
        </p:nvSpPr>
        <p:spPr>
          <a:xfrm>
            <a:off x="917575" y="604838"/>
            <a:ext cx="3021013" cy="400050"/>
          </a:xfrm>
          <a:prstGeom prst="rect">
            <a:avLst/>
          </a:prstGeom>
          <a:noFill/>
          <a:ln w="9525">
            <a:noFill/>
          </a:ln>
        </p:spPr>
        <p:txBody>
          <a:bodyPr wrap="none">
            <a:spAutoFit/>
          </a:bodyPr>
          <a:lstStyle/>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209" name="直角三角形 208"/>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10" name="直角三角形 209"/>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6635" name="矩形 1"/>
          <p:cNvSpPr/>
          <p:nvPr/>
        </p:nvSpPr>
        <p:spPr>
          <a:xfrm>
            <a:off x="860425" y="1795463"/>
            <a:ext cx="2033588" cy="338137"/>
          </a:xfrm>
          <a:prstGeom prst="rect">
            <a:avLst/>
          </a:prstGeom>
          <a:noFill/>
          <a:ln w="9525">
            <a:noFill/>
          </a:ln>
        </p:spPr>
        <p:txBody>
          <a:bodyPr wrap="none">
            <a:spAutoFit/>
          </a:bodyPr>
          <a:lstStyle/>
          <a:p>
            <a:pPr eaLnBrk="1" hangingPunct="1">
              <a:buFont typeface="Arial" panose="020B0604020202020204" pitchFamily="34" charset="0"/>
              <a:buNone/>
            </a:pPr>
            <a:r>
              <a:rPr lang="en-US" altLang="zh-CN" sz="1600" dirty="0">
                <a:solidFill>
                  <a:srgbClr val="DBB768"/>
                </a:solidFill>
                <a:latin typeface="Microsoft YaHei" panose="020B0503020204020204" pitchFamily="34" charset="-122"/>
                <a:ea typeface="Microsoft YaHei" panose="020B0503020204020204" pitchFamily="34" charset="-122"/>
              </a:rPr>
              <a:t>Add your title here</a:t>
            </a:r>
            <a:endParaRPr lang="zh-CN" altLang="en-US" sz="1600" dirty="0">
              <a:solidFill>
                <a:srgbClr val="DBB768"/>
              </a:solidFill>
              <a:latin typeface="Microsoft YaHei" panose="020B0503020204020204" pitchFamily="34" charset="-122"/>
              <a:ea typeface="Microsoft YaHei" panose="020B0503020204020204" pitchFamily="34" charset="-122"/>
            </a:endParaRPr>
          </a:p>
        </p:txBody>
      </p:sp>
      <p:sp>
        <p:nvSpPr>
          <p:cNvPr id="26636" name="矩形 2"/>
          <p:cNvSpPr/>
          <p:nvPr/>
        </p:nvSpPr>
        <p:spPr>
          <a:xfrm>
            <a:off x="2563813" y="4991100"/>
            <a:ext cx="2033587" cy="338138"/>
          </a:xfrm>
          <a:prstGeom prst="rect">
            <a:avLst/>
          </a:prstGeom>
          <a:noFill/>
          <a:ln w="9525">
            <a:noFill/>
          </a:ln>
        </p:spPr>
        <p:txBody>
          <a:bodyPr wrap="none">
            <a:spAutoFit/>
          </a:bodyPr>
          <a:lstStyle/>
          <a:p>
            <a:pPr eaLnBrk="1" hangingPunct="1">
              <a:buFont typeface="Arial" panose="020B0604020202020204" pitchFamily="34" charset="0"/>
              <a:buNone/>
            </a:pPr>
            <a:r>
              <a:rPr lang="en-US" altLang="zh-CN" sz="1600" dirty="0">
                <a:solidFill>
                  <a:srgbClr val="DBB768"/>
                </a:solidFill>
                <a:latin typeface="Microsoft YaHei" panose="020B0503020204020204" pitchFamily="34" charset="-122"/>
                <a:ea typeface="Microsoft YaHei" panose="020B0503020204020204" pitchFamily="34" charset="-122"/>
              </a:rPr>
              <a:t>Add your title here</a:t>
            </a:r>
            <a:endParaRPr lang="zh-CN" altLang="en-US" sz="1600" dirty="0">
              <a:solidFill>
                <a:srgbClr val="DBB768"/>
              </a:solidFill>
              <a:latin typeface="Microsoft YaHei" panose="020B0503020204020204" pitchFamily="34" charset="-122"/>
              <a:ea typeface="Microsoft YaHei" panose="020B0503020204020204" pitchFamily="34" charset="-122"/>
            </a:endParaRPr>
          </a:p>
        </p:txBody>
      </p:sp>
      <p:sp>
        <p:nvSpPr>
          <p:cNvPr id="26637" name="矩形 17407"/>
          <p:cNvSpPr/>
          <p:nvPr/>
        </p:nvSpPr>
        <p:spPr>
          <a:xfrm>
            <a:off x="9979025" y="3068638"/>
            <a:ext cx="2033588" cy="338137"/>
          </a:xfrm>
          <a:prstGeom prst="rect">
            <a:avLst/>
          </a:prstGeom>
          <a:noFill/>
          <a:ln w="9525">
            <a:noFill/>
          </a:ln>
        </p:spPr>
        <p:txBody>
          <a:bodyPr wrap="none">
            <a:spAutoFit/>
          </a:bodyPr>
          <a:lstStyle/>
          <a:p>
            <a:pPr eaLnBrk="1" hangingPunct="1">
              <a:buFont typeface="Arial" panose="020B0604020202020204" pitchFamily="34" charset="0"/>
              <a:buNone/>
            </a:pPr>
            <a:r>
              <a:rPr lang="en-US" altLang="zh-CN" sz="1600" dirty="0">
                <a:solidFill>
                  <a:srgbClr val="DBB768"/>
                </a:solidFill>
                <a:latin typeface="Microsoft YaHei" panose="020B0503020204020204" pitchFamily="34" charset="-122"/>
                <a:ea typeface="Microsoft YaHei" panose="020B0503020204020204" pitchFamily="34" charset="-122"/>
              </a:rPr>
              <a:t>Add your title here</a:t>
            </a:r>
            <a:endParaRPr lang="zh-CN" altLang="en-US" sz="1600" dirty="0">
              <a:solidFill>
                <a:srgbClr val="DBB768"/>
              </a:solidFill>
              <a:latin typeface="Microsoft YaHei" panose="020B0503020204020204" pitchFamily="34" charset="-122"/>
              <a:ea typeface="Microsoft YaHei" panose="020B0503020204020204" pitchFamily="34" charset="-122"/>
            </a:endParaRPr>
          </a:p>
        </p:txBody>
      </p:sp>
      <p:sp>
        <p:nvSpPr>
          <p:cNvPr id="26638" name="矩形 17408"/>
          <p:cNvSpPr/>
          <p:nvPr/>
        </p:nvSpPr>
        <p:spPr>
          <a:xfrm>
            <a:off x="6359525" y="5635625"/>
            <a:ext cx="2033588" cy="338138"/>
          </a:xfrm>
          <a:prstGeom prst="rect">
            <a:avLst/>
          </a:prstGeom>
          <a:noFill/>
          <a:ln w="9525">
            <a:noFill/>
          </a:ln>
        </p:spPr>
        <p:txBody>
          <a:bodyPr wrap="none">
            <a:spAutoFit/>
          </a:bodyPr>
          <a:lstStyle/>
          <a:p>
            <a:pPr eaLnBrk="1" hangingPunct="1">
              <a:buFont typeface="Arial" panose="020B0604020202020204" pitchFamily="34" charset="0"/>
              <a:buNone/>
            </a:pPr>
            <a:r>
              <a:rPr lang="en-US" altLang="zh-CN" sz="1600" dirty="0">
                <a:solidFill>
                  <a:srgbClr val="DBB768"/>
                </a:solidFill>
                <a:latin typeface="Microsoft YaHei" panose="020B0503020204020204" pitchFamily="34" charset="-122"/>
                <a:ea typeface="Microsoft YaHei" panose="020B0503020204020204" pitchFamily="34" charset="-122"/>
              </a:rPr>
              <a:t>Add your title here</a:t>
            </a:r>
            <a:endParaRPr lang="zh-CN" altLang="en-US" sz="1600" dirty="0">
              <a:solidFill>
                <a:srgbClr val="DBB768"/>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652" name="矩形 76"/>
          <p:cNvSpPr/>
          <p:nvPr/>
        </p:nvSpPr>
        <p:spPr>
          <a:xfrm>
            <a:off x="3130550" y="2165350"/>
            <a:ext cx="5207000" cy="1014413"/>
          </a:xfrm>
          <a:prstGeom prst="rect">
            <a:avLst/>
          </a:prstGeom>
          <a:noFill/>
          <a:ln w="9525">
            <a:noFill/>
          </a:ln>
        </p:spPr>
        <p:txBody>
          <a:bodyPr wrap="none">
            <a:spAutoFit/>
          </a:bodyPr>
          <a:lstStyle/>
          <a:p>
            <a:pPr algn="ctr" eaLnBrk="1" hangingPunct="1"/>
            <a:r>
              <a:rPr lang="en-US" altLang="zh-CN" sz="6000" dirty="0">
                <a:solidFill>
                  <a:srgbClr val="DFBB64"/>
                </a:solidFill>
                <a:latin typeface="Microsoft YaHei" panose="020B0503020204020204" pitchFamily="34" charset="-122"/>
                <a:ea typeface="Microsoft YaHei" panose="020B0503020204020204" pitchFamily="34" charset="-122"/>
              </a:rPr>
              <a:t>THANK   YOU</a:t>
            </a:r>
          </a:p>
        </p:txBody>
      </p:sp>
      <p:sp>
        <p:nvSpPr>
          <p:cNvPr id="3" name="矩形 2"/>
          <p:cNvSpPr/>
          <p:nvPr/>
        </p:nvSpPr>
        <p:spPr>
          <a:xfrm>
            <a:off x="0" y="3736975"/>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8001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矩形 20"/>
          <p:cNvSpPr/>
          <p:nvPr/>
        </p:nvSpPr>
        <p:spPr>
          <a:xfrm>
            <a:off x="1214120" y="2611120"/>
            <a:ext cx="6104255" cy="1754326"/>
          </a:xfrm>
          <a:prstGeom prst="rect">
            <a:avLst/>
          </a:prstGeom>
          <a:noFill/>
          <a:ln w="9525">
            <a:noFill/>
          </a:ln>
        </p:spPr>
        <p:txBody>
          <a:bodyPr wrap="square">
            <a:spAutoFit/>
          </a:bodyPr>
          <a:lstStyle/>
          <a:p>
            <a:pPr defTabSz="913130" eaLnBrk="1" hangingPunct="1"/>
            <a:r>
              <a:rPr lang="pl-PL" altLang="zh-CN" dirty="0">
                <a:solidFill>
                  <a:srgbClr val="DAB865"/>
                </a:solidFill>
                <a:latin typeface="Microsoft YaHei" panose="020B0503020204020204" pitchFamily="34" charset="-122"/>
                <a:ea typeface="Microsoft YaHei" panose="020B0503020204020204" pitchFamily="34" charset="-122"/>
                <a:sym typeface="+mn-ea"/>
              </a:rPr>
              <a:t>Latem 2020 nazwa podstawowego brancha podczas tworzenia repozytorium została zmieniona z ‘master’na ‘main’było to spowodowane tym iż master kojarzy się z niewolnictwem. (podobnie jak ze zworkami przy łączeniu dysku master-</a:t>
            </a:r>
            <a:r>
              <a:rPr lang="pl-PL" altLang="zh-CN" dirty="0" err="1">
                <a:solidFill>
                  <a:srgbClr val="DAB865"/>
                </a:solidFill>
                <a:latin typeface="Microsoft YaHei" panose="020B0503020204020204" pitchFamily="34" charset="-122"/>
                <a:ea typeface="Microsoft YaHei" panose="020B0503020204020204" pitchFamily="34" charset="-122"/>
                <a:sym typeface="+mn-ea"/>
              </a:rPr>
              <a:t>slave</a:t>
            </a:r>
            <a:r>
              <a:rPr lang="pl-PL" altLang="zh-CN" dirty="0">
                <a:solidFill>
                  <a:srgbClr val="DAB865"/>
                </a:solidFill>
                <a:latin typeface="Microsoft YaHei" panose="020B0503020204020204" pitchFamily="34" charset="-122"/>
                <a:ea typeface="Microsoft YaHei" panose="020B0503020204020204" pitchFamily="34" charset="-122"/>
                <a:sym typeface="+mn-ea"/>
              </a:rPr>
              <a:t>, i innymi urządzeniami działającymi w tej technologii)</a:t>
            </a:r>
            <a:endParaRPr lang="zh-CN" altLang="en-US" dirty="0">
              <a:solidFill>
                <a:schemeClr val="bg1"/>
              </a:solidFill>
              <a:latin typeface="Calibri" panose="020F0502020204030204" pitchFamily="34" charset="0"/>
            </a:endParaRPr>
          </a:p>
        </p:txBody>
      </p:sp>
      <p:grpSp>
        <p:nvGrpSpPr>
          <p:cNvPr id="2" name="组合 22"/>
          <p:cNvGrpSpPr/>
          <p:nvPr/>
        </p:nvGrpSpPr>
        <p:grpSpPr>
          <a:xfrm>
            <a:off x="8350250" y="1867411"/>
            <a:ext cx="2816750" cy="2915409"/>
            <a:chOff x="8116888" y="4364038"/>
            <a:chExt cx="1314450" cy="1360488"/>
          </a:xfrm>
          <a:solidFill>
            <a:schemeClr val="bg1"/>
          </a:solidFill>
        </p:grpSpPr>
        <p:sp>
          <p:nvSpPr>
            <p:cNvPr id="24" name="Freeform 21"/>
            <p:cNvSpPr/>
            <p:nvPr/>
          </p:nvSpPr>
          <p:spPr bwMode="auto">
            <a:xfrm>
              <a:off x="8451851" y="4691063"/>
              <a:ext cx="652463" cy="728663"/>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Freeform 22"/>
            <p:cNvSpPr/>
            <p:nvPr/>
          </p:nvSpPr>
          <p:spPr bwMode="auto">
            <a:xfrm>
              <a:off x="8628063" y="5454650"/>
              <a:ext cx="300038" cy="5238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23"/>
            <p:cNvSpPr/>
            <p:nvPr/>
          </p:nvSpPr>
          <p:spPr bwMode="auto">
            <a:xfrm>
              <a:off x="8628063" y="5524500"/>
              <a:ext cx="300038" cy="53975"/>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Freeform 24"/>
            <p:cNvSpPr/>
            <p:nvPr/>
          </p:nvSpPr>
          <p:spPr bwMode="auto">
            <a:xfrm>
              <a:off x="8661401" y="5595938"/>
              <a:ext cx="228600" cy="53975"/>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1" name="Freeform 25"/>
            <p:cNvSpPr/>
            <p:nvPr/>
          </p:nvSpPr>
          <p:spPr bwMode="auto">
            <a:xfrm>
              <a:off x="8713788" y="5672138"/>
              <a:ext cx="120650" cy="5238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26"/>
            <p:cNvSpPr/>
            <p:nvPr/>
          </p:nvSpPr>
          <p:spPr bwMode="auto">
            <a:xfrm>
              <a:off x="8740776" y="4364038"/>
              <a:ext cx="71438" cy="26670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27"/>
            <p:cNvSpPr/>
            <p:nvPr/>
          </p:nvSpPr>
          <p:spPr bwMode="auto">
            <a:xfrm>
              <a:off x="8281988" y="4556125"/>
              <a:ext cx="217488" cy="217488"/>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Freeform 28"/>
            <p:cNvSpPr/>
            <p:nvPr/>
          </p:nvSpPr>
          <p:spPr bwMode="auto">
            <a:xfrm>
              <a:off x="9059863" y="4556125"/>
              <a:ext cx="217488" cy="217488"/>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5" name="Freeform 29"/>
            <p:cNvSpPr/>
            <p:nvPr/>
          </p:nvSpPr>
          <p:spPr bwMode="auto">
            <a:xfrm>
              <a:off x="9164638" y="5021263"/>
              <a:ext cx="266700" cy="68263"/>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6" name="Freeform 30"/>
            <p:cNvSpPr/>
            <p:nvPr/>
          </p:nvSpPr>
          <p:spPr bwMode="auto">
            <a:xfrm>
              <a:off x="8116888" y="5021263"/>
              <a:ext cx="266700" cy="68263"/>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Freeform 31"/>
            <p:cNvSpPr/>
            <p:nvPr/>
          </p:nvSpPr>
          <p:spPr bwMode="auto">
            <a:xfrm>
              <a:off x="9013826" y="5281613"/>
              <a:ext cx="211138" cy="220663"/>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8" name="Freeform 32"/>
            <p:cNvSpPr/>
            <p:nvPr/>
          </p:nvSpPr>
          <p:spPr bwMode="auto">
            <a:xfrm>
              <a:off x="8320088" y="5281613"/>
              <a:ext cx="214313" cy="220663"/>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19464" name="矩形 38"/>
          <p:cNvSpPr/>
          <p:nvPr/>
        </p:nvSpPr>
        <p:spPr>
          <a:xfrm>
            <a:off x="3397092" y="1916748"/>
            <a:ext cx="1788160" cy="521970"/>
          </a:xfrm>
          <a:prstGeom prst="rect">
            <a:avLst/>
          </a:prstGeom>
          <a:noFill/>
          <a:ln w="9525">
            <a:noFill/>
          </a:ln>
        </p:spPr>
        <p:txBody>
          <a:bodyPr wrap="none">
            <a:spAutoFit/>
          </a:bodyPr>
          <a:lstStyle/>
          <a:p>
            <a:pPr algn="ctr" eaLnBrk="1" hangingPunct="1"/>
            <a:r>
              <a:rPr lang="pl-PL" altLang="en-US" sz="2800" dirty="0">
                <a:solidFill>
                  <a:schemeClr val="bg1"/>
                </a:solidFill>
                <a:latin typeface="Meiryo UI" panose="020B0604030504040204" pitchFamily="34" charset="-128"/>
                <a:ea typeface="Meiryo UI" panose="020B0604030504040204" pitchFamily="34" charset="-128"/>
              </a:rPr>
              <a:t>FUN FUCT</a:t>
            </a:r>
          </a:p>
        </p:txBody>
      </p:sp>
      <p:pic>
        <p:nvPicPr>
          <p:cNvPr id="100" name="Obraz 99"/>
          <p:cNvPicPr/>
          <p:nvPr/>
        </p:nvPicPr>
        <p:blipFill>
          <a:blip r:embed="rId2"/>
          <a:stretch>
            <a:fillRect/>
          </a:stretch>
        </p:blipFill>
        <p:spPr>
          <a:xfrm>
            <a:off x="-317" y="5010150"/>
            <a:ext cx="2466975" cy="18478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0" y="2101850"/>
            <a:ext cx="12192000" cy="581025"/>
          </a:xfrm>
          <a:prstGeom prst="rect">
            <a:avLst/>
          </a:prstGeom>
          <a:solidFill>
            <a:srgbClr val="D8B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pic>
        <p:nvPicPr>
          <p:cNvPr id="23556" name="图片 1"/>
          <p:cNvPicPr>
            <a:picLocks noChangeAspect="1"/>
          </p:cNvPicPr>
          <p:nvPr/>
        </p:nvPicPr>
        <p:blipFill>
          <a:blip r:embed="rId2"/>
          <a:stretch>
            <a:fillRect/>
          </a:stretch>
        </p:blipFill>
        <p:spPr>
          <a:xfrm>
            <a:off x="3383280" y="975995"/>
            <a:ext cx="10179050" cy="6219190"/>
          </a:xfrm>
          <a:prstGeom prst="rect">
            <a:avLst/>
          </a:prstGeom>
          <a:noFill/>
          <a:ln w="9525">
            <a:noFill/>
          </a:ln>
        </p:spPr>
      </p:pic>
      <p:sp>
        <p:nvSpPr>
          <p:cNvPr id="23557" name="矩形 15"/>
          <p:cNvSpPr/>
          <p:nvPr/>
        </p:nvSpPr>
        <p:spPr>
          <a:xfrm>
            <a:off x="652463" y="3165475"/>
            <a:ext cx="3448050" cy="2584450"/>
          </a:xfrm>
          <a:prstGeom prst="rect">
            <a:avLst/>
          </a:prstGeom>
          <a:noFill/>
          <a:ln w="9525">
            <a:noFill/>
          </a:ln>
        </p:spPr>
        <p:txBody>
          <a:bodyPr>
            <a:spAutoFit/>
          </a:bodyPr>
          <a:lstStyle/>
          <a:p>
            <a:pPr eaLnBrk="1" hangingPunct="1"/>
            <a:r>
              <a:rPr lang="pl-PL" altLang="zh-CN" dirty="0">
                <a:solidFill>
                  <a:srgbClr val="F6F6F6"/>
                </a:solidFill>
                <a:latin typeface="Calibri" panose="020F0502020204030204" pitchFamily="34" charset="0"/>
              </a:rPr>
              <a:t>Przy tworzeniu repozytorium na sam start mamy do podjęcia najważniejszą oraz najtrudniejszą dezycję, nazwę. </a:t>
            </a:r>
          </a:p>
          <a:p>
            <a:pPr eaLnBrk="1" hangingPunct="1"/>
            <a:r>
              <a:rPr lang="pl-PL" altLang="zh-CN" dirty="0">
                <a:solidFill>
                  <a:srgbClr val="F6F6F6"/>
                </a:solidFill>
                <a:latin typeface="Calibri" panose="020F0502020204030204" pitchFamily="34" charset="0"/>
              </a:rPr>
              <a:t>Innymi aspektami które pasuje nam ustawić są dostępność repozytorium, oraz początekowe pliki takie jak README.md, .gitignore czy licencja.</a:t>
            </a:r>
          </a:p>
        </p:txBody>
      </p:sp>
      <p:sp>
        <p:nvSpPr>
          <p:cNvPr id="23559" name="矩形 61"/>
          <p:cNvSpPr/>
          <p:nvPr/>
        </p:nvSpPr>
        <p:spPr>
          <a:xfrm>
            <a:off x="1285399" y="576898"/>
            <a:ext cx="4567555" cy="398780"/>
          </a:xfrm>
          <a:prstGeom prst="rect">
            <a:avLst/>
          </a:prstGeom>
          <a:noFill/>
          <a:ln w="9525">
            <a:noFill/>
          </a:ln>
        </p:spPr>
        <p:txBody>
          <a:bodyPr wrap="none">
            <a:spAutoFit/>
          </a:bodyPr>
          <a:lstStyle/>
          <a:p>
            <a:pPr algn="ctr" eaLnBrk="1" hangingPunct="1"/>
            <a:r>
              <a:rPr lang="pl-PL" altLang="en-US" sz="2000" dirty="0">
                <a:solidFill>
                  <a:schemeClr val="bg1"/>
                </a:solidFill>
                <a:latin typeface="Meiryo UI" panose="020B0604030504040204" pitchFamily="34" charset="-128"/>
                <a:ea typeface="Meiryo UI" panose="020B0604030504040204" pitchFamily="34" charset="-128"/>
              </a:rPr>
              <a:t>Prawdziwa zabawa właśnie się zaczyna.</a:t>
            </a:r>
          </a:p>
        </p:txBody>
      </p:sp>
      <p:sp>
        <p:nvSpPr>
          <p:cNvPr id="10" name="直角三角形 9"/>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直角三角形 10"/>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pic>
        <p:nvPicPr>
          <p:cNvPr id="5" name="Obraz 4"/>
          <p:cNvPicPr>
            <a:picLocks noChangeAspect="1"/>
          </p:cNvPicPr>
          <p:nvPr/>
        </p:nvPicPr>
        <p:blipFill>
          <a:blip r:embed="rId3"/>
          <a:stretch>
            <a:fillRect/>
          </a:stretch>
        </p:blipFill>
        <p:spPr>
          <a:xfrm>
            <a:off x="4919980" y="1475740"/>
            <a:ext cx="7272020" cy="47872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0" y="2101850"/>
            <a:ext cx="12192000" cy="581025"/>
          </a:xfrm>
          <a:prstGeom prst="rect">
            <a:avLst/>
          </a:prstGeom>
          <a:solidFill>
            <a:srgbClr val="D8B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pic>
        <p:nvPicPr>
          <p:cNvPr id="23556" name="图片 1"/>
          <p:cNvPicPr>
            <a:picLocks noChangeAspect="1"/>
          </p:cNvPicPr>
          <p:nvPr/>
        </p:nvPicPr>
        <p:blipFill>
          <a:blip r:embed="rId2"/>
          <a:stretch>
            <a:fillRect/>
          </a:stretch>
        </p:blipFill>
        <p:spPr>
          <a:xfrm>
            <a:off x="3383280" y="975995"/>
            <a:ext cx="10179050" cy="6219190"/>
          </a:xfrm>
          <a:prstGeom prst="rect">
            <a:avLst/>
          </a:prstGeom>
          <a:noFill/>
          <a:ln w="9525">
            <a:noFill/>
          </a:ln>
        </p:spPr>
      </p:pic>
      <p:sp>
        <p:nvSpPr>
          <p:cNvPr id="23557" name="矩形 15"/>
          <p:cNvSpPr/>
          <p:nvPr/>
        </p:nvSpPr>
        <p:spPr>
          <a:xfrm>
            <a:off x="652463" y="3165475"/>
            <a:ext cx="3448050" cy="1476375"/>
          </a:xfrm>
          <a:prstGeom prst="rect">
            <a:avLst/>
          </a:prstGeom>
          <a:noFill/>
          <a:ln w="9525">
            <a:noFill/>
          </a:ln>
        </p:spPr>
        <p:txBody>
          <a:bodyPr>
            <a:spAutoFit/>
          </a:bodyPr>
          <a:lstStyle/>
          <a:p>
            <a:pPr eaLnBrk="1" hangingPunct="1"/>
            <a:r>
              <a:rPr lang="pl-PL" altLang="zh-CN" dirty="0">
                <a:solidFill>
                  <a:srgbClr val="F6F6F6"/>
                </a:solidFill>
                <a:latin typeface="Calibri" panose="020F0502020204030204" pitchFamily="34" charset="0"/>
              </a:rPr>
              <a:t>Nasza praca po stronie strony prawie skończona. Zostało nam tylko skopiować link z którego pobierzemy repo lokalnie na komputerze.</a:t>
            </a:r>
          </a:p>
        </p:txBody>
      </p:sp>
      <p:sp>
        <p:nvSpPr>
          <p:cNvPr id="23559" name="矩形 61"/>
          <p:cNvSpPr/>
          <p:nvPr/>
        </p:nvSpPr>
        <p:spPr>
          <a:xfrm>
            <a:off x="1112044" y="635953"/>
            <a:ext cx="4172585" cy="398780"/>
          </a:xfrm>
          <a:prstGeom prst="rect">
            <a:avLst/>
          </a:prstGeom>
          <a:noFill/>
          <a:ln w="9525">
            <a:noFill/>
          </a:ln>
        </p:spPr>
        <p:txBody>
          <a:bodyPr wrap="none">
            <a:spAutoFit/>
          </a:bodyPr>
          <a:lstStyle/>
          <a:p>
            <a:pPr algn="ctr" eaLnBrk="1" hangingPunct="1"/>
            <a:r>
              <a:rPr lang="pl-PL" altLang="en-US" sz="2000" dirty="0">
                <a:solidFill>
                  <a:schemeClr val="bg1"/>
                </a:solidFill>
                <a:latin typeface="Meiryo UI" panose="020B0604030504040204" pitchFamily="34" charset="-128"/>
                <a:ea typeface="Meiryo UI" panose="020B0604030504040204" pitchFamily="34" charset="-128"/>
              </a:rPr>
              <a:t>Mam już repozytorium ale co dalej?</a:t>
            </a:r>
          </a:p>
        </p:txBody>
      </p:sp>
      <p:sp>
        <p:nvSpPr>
          <p:cNvPr id="10" name="直角三角形 9"/>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直角三角形 10"/>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pic>
        <p:nvPicPr>
          <p:cNvPr id="2" name="Obraz 1"/>
          <p:cNvPicPr>
            <a:picLocks noChangeAspect="1"/>
          </p:cNvPicPr>
          <p:nvPr/>
        </p:nvPicPr>
        <p:blipFill>
          <a:blip r:embed="rId3"/>
          <a:stretch>
            <a:fillRect/>
          </a:stretch>
        </p:blipFill>
        <p:spPr>
          <a:xfrm>
            <a:off x="4963795" y="1815465"/>
            <a:ext cx="7228205" cy="4196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652" name="矩形 76"/>
          <p:cNvSpPr/>
          <p:nvPr/>
        </p:nvSpPr>
        <p:spPr>
          <a:xfrm>
            <a:off x="3130550" y="2165350"/>
            <a:ext cx="5207000" cy="1014413"/>
          </a:xfrm>
          <a:prstGeom prst="rect">
            <a:avLst/>
          </a:prstGeom>
          <a:noFill/>
          <a:ln w="9525">
            <a:noFill/>
          </a:ln>
        </p:spPr>
        <p:txBody>
          <a:bodyPr wrap="none">
            <a:spAutoFit/>
          </a:bodyPr>
          <a:lstStyle/>
          <a:p>
            <a:pPr algn="ctr" eaLnBrk="1" hangingPunct="1"/>
            <a:r>
              <a:rPr lang="en-US" altLang="zh-CN" sz="6000" dirty="0">
                <a:solidFill>
                  <a:srgbClr val="DFBB64"/>
                </a:solidFill>
                <a:latin typeface="Microsoft YaHei" panose="020B0503020204020204" pitchFamily="34" charset="-122"/>
                <a:ea typeface="Microsoft YaHei" panose="020B0503020204020204" pitchFamily="34" charset="-122"/>
              </a:rPr>
              <a:t>THANK   YOU</a:t>
            </a:r>
          </a:p>
        </p:txBody>
      </p:sp>
      <p:sp>
        <p:nvSpPr>
          <p:cNvPr id="3" name="矩形 2"/>
          <p:cNvSpPr/>
          <p:nvPr/>
        </p:nvSpPr>
        <p:spPr>
          <a:xfrm>
            <a:off x="0" y="3736975"/>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339090" y="295910"/>
            <a:ext cx="11200765" cy="4801314"/>
          </a:xfrm>
          <a:prstGeom prst="rect">
            <a:avLst/>
          </a:prstGeom>
          <a:noFill/>
        </p:spPr>
        <p:txBody>
          <a:bodyPr wrap="square" rtlCol="0">
            <a:spAutoFit/>
          </a:bodyPr>
          <a:lstStyle/>
          <a:p>
            <a:r>
              <a:rPr lang="pl-PL" altLang="en-US" dirty="0"/>
              <a:t>Plan</a:t>
            </a:r>
          </a:p>
          <a:p>
            <a:r>
              <a:rPr lang="pl-PL" altLang="en-US" dirty="0"/>
              <a:t>- ogólny opis co to GIT/GITHUB (z pytaniem rekrutacyjnym) + odróżnienie git != </a:t>
            </a:r>
            <a:r>
              <a:rPr lang="pl-PL" altLang="en-US" dirty="0" err="1"/>
              <a:t>github</a:t>
            </a:r>
            <a:endParaRPr lang="pl-PL" altLang="en-US" dirty="0"/>
          </a:p>
          <a:p>
            <a:r>
              <a:rPr lang="pl-PL" altLang="en-US" dirty="0"/>
              <a:t>- podstawowe działanie z gitem</a:t>
            </a:r>
          </a:p>
          <a:p>
            <a:r>
              <a:rPr lang="pl-PL" altLang="en-US" dirty="0"/>
              <a:t>	- git clone</a:t>
            </a:r>
          </a:p>
          <a:p>
            <a:r>
              <a:rPr lang="pl-PL" altLang="en-US" dirty="0"/>
              <a:t>	- git </a:t>
            </a:r>
            <a:r>
              <a:rPr lang="pl-PL" altLang="en-US" dirty="0" err="1"/>
              <a:t>pull</a:t>
            </a:r>
            <a:endParaRPr lang="pl-PL" altLang="en-US" dirty="0"/>
          </a:p>
          <a:p>
            <a:r>
              <a:rPr lang="pl-PL" altLang="en-US" dirty="0">
                <a:sym typeface="+mn-ea"/>
              </a:rPr>
              <a:t>	- git </a:t>
            </a:r>
            <a:r>
              <a:rPr lang="pl-PL" altLang="en-US" dirty="0" err="1">
                <a:sym typeface="+mn-ea"/>
              </a:rPr>
              <a:t>checkout</a:t>
            </a:r>
            <a:br>
              <a:rPr lang="pl-PL" altLang="en-US" dirty="0"/>
            </a:br>
            <a:r>
              <a:rPr lang="pl-PL" altLang="en-US" dirty="0"/>
              <a:t>	- git </a:t>
            </a:r>
            <a:r>
              <a:rPr lang="pl-PL" altLang="en-US" dirty="0" err="1"/>
              <a:t>add</a:t>
            </a:r>
            <a:r>
              <a:rPr lang="pl-PL" altLang="en-US" dirty="0"/>
              <a:t> .</a:t>
            </a:r>
          </a:p>
          <a:p>
            <a:r>
              <a:rPr lang="pl-PL" altLang="en-US" dirty="0"/>
              <a:t>	- git </a:t>
            </a:r>
            <a:r>
              <a:rPr lang="pl-PL" altLang="en-US" dirty="0" err="1"/>
              <a:t>commit</a:t>
            </a:r>
            <a:endParaRPr lang="pl-PL" altLang="en-US" dirty="0"/>
          </a:p>
          <a:p>
            <a:r>
              <a:rPr lang="pl-PL" altLang="en-US" dirty="0"/>
              <a:t>	- git </a:t>
            </a:r>
            <a:r>
              <a:rPr lang="pl-PL" altLang="en-US" dirty="0" err="1"/>
              <a:t>push</a:t>
            </a:r>
            <a:endParaRPr lang="pl-PL" altLang="en-US" dirty="0"/>
          </a:p>
          <a:p>
            <a:r>
              <a:rPr lang="pl-PL" altLang="en-US" dirty="0"/>
              <a:t>	- </a:t>
            </a:r>
            <a:r>
              <a:rPr lang="pl-PL" altLang="en-US" dirty="0" err="1"/>
              <a:t>pull</a:t>
            </a:r>
            <a:r>
              <a:rPr lang="pl-PL" altLang="en-US" dirty="0"/>
              <a:t> </a:t>
            </a:r>
            <a:r>
              <a:rPr lang="pl-PL" altLang="en-US" dirty="0" err="1"/>
              <a:t>request</a:t>
            </a:r>
            <a:endParaRPr lang="pl-PL" altLang="en-US" dirty="0"/>
          </a:p>
          <a:p>
            <a:r>
              <a:rPr lang="pl-PL" altLang="en-US" dirty="0"/>
              <a:t>	- </a:t>
            </a:r>
            <a:r>
              <a:rPr lang="pl-PL" altLang="en-US" dirty="0" err="1"/>
              <a:t>conflicts</a:t>
            </a:r>
            <a:r>
              <a:rPr lang="pl-PL" altLang="en-US" dirty="0"/>
              <a:t> (</a:t>
            </a:r>
            <a:r>
              <a:rPr lang="pl-PL" altLang="en-US" dirty="0" err="1"/>
              <a:t>merge</a:t>
            </a:r>
            <a:r>
              <a:rPr lang="pl-PL" altLang="en-US" dirty="0"/>
              <a:t>)</a:t>
            </a:r>
          </a:p>
          <a:p>
            <a:r>
              <a:rPr lang="pl-PL" altLang="en-US" dirty="0"/>
              <a:t>	</a:t>
            </a:r>
          </a:p>
          <a:p>
            <a:r>
              <a:rPr lang="pl-PL" altLang="en-US" dirty="0"/>
              <a:t>- GITHUB i </a:t>
            </a:r>
            <a:r>
              <a:rPr lang="pl-PL" altLang="en-US" dirty="0" err="1"/>
              <a:t>alternatywe</a:t>
            </a:r>
            <a:r>
              <a:rPr lang="pl-PL" altLang="en-US" dirty="0"/>
              <a:t> (GitHub, </a:t>
            </a:r>
            <a:r>
              <a:rPr lang="pl-PL" altLang="en-US" dirty="0" err="1"/>
              <a:t>Bitbucket</a:t>
            </a:r>
            <a:r>
              <a:rPr lang="pl-PL" altLang="en-US" dirty="0"/>
              <a:t>, </a:t>
            </a:r>
            <a:r>
              <a:rPr lang="pl-PL" altLang="en-US" dirty="0" err="1"/>
              <a:t>GitLab</a:t>
            </a:r>
            <a:r>
              <a:rPr lang="pl-PL" altLang="en-US" dirty="0"/>
              <a:t>, </a:t>
            </a:r>
            <a:r>
              <a:rPr lang="pl-PL" altLang="en-US" dirty="0" err="1"/>
              <a:t>azure</a:t>
            </a:r>
            <a:r>
              <a:rPr lang="pl-PL" altLang="en-US" dirty="0"/>
              <a:t> </a:t>
            </a:r>
            <a:r>
              <a:rPr lang="pl-PL" altLang="en-US" dirty="0" err="1"/>
              <a:t>devops</a:t>
            </a:r>
            <a:r>
              <a:rPr lang="pl-PL" altLang="en-US" dirty="0"/>
              <a:t>)</a:t>
            </a:r>
          </a:p>
          <a:p>
            <a:pPr marL="285750" indent="-285750">
              <a:buFontTx/>
              <a:buChar char="-"/>
            </a:pPr>
            <a:r>
              <a:rPr lang="pl-PL" altLang="en-US" dirty="0" err="1"/>
              <a:t>full</a:t>
            </a:r>
            <a:r>
              <a:rPr lang="pl-PL" altLang="en-US" dirty="0"/>
              <a:t> </a:t>
            </a:r>
            <a:r>
              <a:rPr lang="pl-PL" altLang="en-US" dirty="0" err="1"/>
              <a:t>flow</a:t>
            </a:r>
            <a:r>
              <a:rPr lang="pl-PL" altLang="en-US" dirty="0"/>
              <a:t> from </a:t>
            </a:r>
            <a:r>
              <a:rPr lang="pl-PL" altLang="en-US" dirty="0" err="1"/>
              <a:t>scratch</a:t>
            </a:r>
            <a:endParaRPr lang="pl-PL" altLang="en-US" dirty="0"/>
          </a:p>
          <a:p>
            <a:pPr marL="285750" indent="-285750">
              <a:buFontTx/>
              <a:buChar char="-"/>
            </a:pPr>
            <a:r>
              <a:rPr lang="pl-PL" altLang="en-US" dirty="0"/>
              <a:t>Alternatywne systemy np. SVN, CVS, RCS</a:t>
            </a:r>
          </a:p>
          <a:p>
            <a:pPr marL="285750" indent="-285750">
              <a:buFontTx/>
              <a:buChar char="-"/>
            </a:pPr>
            <a:r>
              <a:rPr lang="pl-PL" altLang="en-US" dirty="0"/>
              <a:t>W jakim git celu powstał, twórcą był Linus </a:t>
            </a:r>
            <a:r>
              <a:rPr lang="pl-PL" altLang="en-US" dirty="0" err="1"/>
              <a:t>Torvalds</a:t>
            </a:r>
            <a:endParaRPr lang="pl-PL" altLang="en-US" dirty="0"/>
          </a:p>
          <a:p>
            <a:pPr marL="285750" indent="-285750">
              <a:buFontTx/>
              <a:buChar char="-"/>
            </a:pPr>
            <a:endParaRPr lang="pl-PL"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74676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5" name="直接连接符 14"/>
          <p:cNvCxnSpPr/>
          <p:nvPr/>
        </p:nvCxnSpPr>
        <p:spPr>
          <a:xfrm flipH="1" flipV="1">
            <a:off x="4630738" y="0"/>
            <a:ext cx="1760538" cy="544036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5387975" y="1363663"/>
            <a:ext cx="1779588" cy="5494338"/>
          </a:xfrm>
          <a:prstGeom prst="line">
            <a:avLst/>
          </a:prstGeom>
          <a:ln w="25400">
            <a:solidFill>
              <a:srgbClr val="545BA1"/>
            </a:solidFill>
          </a:ln>
        </p:spPr>
        <p:style>
          <a:lnRef idx="1">
            <a:schemeClr val="accent1"/>
          </a:lnRef>
          <a:fillRef idx="0">
            <a:schemeClr val="accent1"/>
          </a:fillRef>
          <a:effectRef idx="0">
            <a:schemeClr val="accent1"/>
          </a:effectRef>
          <a:fontRef idx="minor">
            <a:schemeClr val="tx1"/>
          </a:fontRef>
        </p:style>
      </p:cxnSp>
      <p:pic>
        <p:nvPicPr>
          <p:cNvPr id="3077" name="图片 11"/>
          <p:cNvPicPr>
            <a:picLocks noChangeAspect="1"/>
          </p:cNvPicPr>
          <p:nvPr/>
        </p:nvPicPr>
        <p:blipFill>
          <a:blip r:embed="rId2"/>
          <a:srcRect l="39658" t="630" r="391" b="211"/>
          <a:stretch>
            <a:fillRect/>
          </a:stretch>
        </p:blipFill>
        <p:spPr>
          <a:xfrm>
            <a:off x="4802188" y="0"/>
            <a:ext cx="7389812" cy="6858000"/>
          </a:xfrm>
          <a:prstGeom prst="rect">
            <a:avLst/>
          </a:prstGeom>
          <a:noFill/>
          <a:ln w="9525">
            <a:noFill/>
          </a:ln>
        </p:spPr>
      </p:pic>
      <p:cxnSp>
        <p:nvCxnSpPr>
          <p:cNvPr id="19" name="直接连接符 18"/>
          <p:cNvCxnSpPr/>
          <p:nvPr/>
        </p:nvCxnSpPr>
        <p:spPr>
          <a:xfrm flipH="1" flipV="1">
            <a:off x="5397500" y="1446213"/>
            <a:ext cx="1760538" cy="5440363"/>
          </a:xfrm>
          <a:prstGeom prst="line">
            <a:avLst/>
          </a:prstGeom>
          <a:ln w="25400">
            <a:solidFill>
              <a:srgbClr val="545BA1"/>
            </a:solidFill>
          </a:ln>
        </p:spPr>
        <p:style>
          <a:lnRef idx="1">
            <a:schemeClr val="accent1"/>
          </a:lnRef>
          <a:fillRef idx="0">
            <a:schemeClr val="accent1"/>
          </a:fillRef>
          <a:effectRef idx="0">
            <a:schemeClr val="accent1"/>
          </a:effectRef>
          <a:fontRef idx="minor">
            <a:schemeClr val="tx1"/>
          </a:fontRef>
        </p:style>
      </p:cxnSp>
      <p:sp>
        <p:nvSpPr>
          <p:cNvPr id="3079" name="文本框 45"/>
          <p:cNvSpPr txBox="1"/>
          <p:nvPr/>
        </p:nvSpPr>
        <p:spPr>
          <a:xfrm>
            <a:off x="7705725" y="1708150"/>
            <a:ext cx="3508375" cy="646113"/>
          </a:xfrm>
          <a:prstGeom prst="rect">
            <a:avLst/>
          </a:prstGeom>
          <a:noFill/>
          <a:ln w="9525">
            <a:noFill/>
          </a:ln>
        </p:spPr>
        <p:txBody>
          <a:bodyPr>
            <a:spAutoFit/>
          </a:bodyPr>
          <a:lstStyle/>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01CLICK TO ADD</a:t>
            </a:r>
          </a:p>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 YOUR TITLE HERE</a:t>
            </a:r>
            <a:endParaRPr lang="zh-CN" altLang="en-US" b="1" dirty="0">
              <a:solidFill>
                <a:srgbClr val="383838"/>
              </a:solidFill>
              <a:latin typeface="Microsoft YaHei" panose="020B0503020204020204" pitchFamily="34" charset="-122"/>
              <a:ea typeface="Microsoft YaHei" panose="020B0503020204020204" pitchFamily="34" charset="-122"/>
            </a:endParaRPr>
          </a:p>
        </p:txBody>
      </p:sp>
      <p:sp>
        <p:nvSpPr>
          <p:cNvPr id="3080" name="文本框 45"/>
          <p:cNvSpPr txBox="1"/>
          <p:nvPr/>
        </p:nvSpPr>
        <p:spPr>
          <a:xfrm>
            <a:off x="7705725" y="2719388"/>
            <a:ext cx="3681413" cy="646112"/>
          </a:xfrm>
          <a:prstGeom prst="rect">
            <a:avLst/>
          </a:prstGeom>
          <a:noFill/>
          <a:ln w="9525">
            <a:noFill/>
          </a:ln>
        </p:spPr>
        <p:txBody>
          <a:bodyPr>
            <a:spAutoFit/>
          </a:bodyPr>
          <a:lstStyle/>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0201CLICK TO ADD</a:t>
            </a:r>
          </a:p>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 YOUR TITLE HERE</a:t>
            </a:r>
            <a:endParaRPr lang="zh-CN" altLang="en-US" b="1" dirty="0">
              <a:solidFill>
                <a:srgbClr val="383838"/>
              </a:solidFill>
              <a:latin typeface="Microsoft YaHei" panose="020B0503020204020204" pitchFamily="34" charset="-122"/>
              <a:ea typeface="Microsoft YaHei" panose="020B0503020204020204" pitchFamily="34" charset="-122"/>
            </a:endParaRPr>
          </a:p>
        </p:txBody>
      </p:sp>
      <p:sp>
        <p:nvSpPr>
          <p:cNvPr id="3081" name="矩形 36"/>
          <p:cNvSpPr/>
          <p:nvPr/>
        </p:nvSpPr>
        <p:spPr>
          <a:xfrm>
            <a:off x="8275638" y="4872038"/>
            <a:ext cx="2498725" cy="923925"/>
          </a:xfrm>
          <a:prstGeom prst="rect">
            <a:avLst/>
          </a:prstGeom>
          <a:noFill/>
          <a:ln w="9525">
            <a:noFill/>
          </a:ln>
        </p:spPr>
        <p:txBody>
          <a:bodyPr wrap="none">
            <a:spAutoFit/>
          </a:bodyPr>
          <a:lstStyle/>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04 01CLICK TO ADD</a:t>
            </a:r>
          </a:p>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 YOUR TITLE HERE</a:t>
            </a:r>
            <a:endParaRPr lang="zh-CN" altLang="en-US" b="1" dirty="0">
              <a:solidFill>
                <a:srgbClr val="383838"/>
              </a:solidFill>
              <a:latin typeface="Microsoft YaHei" panose="020B0503020204020204" pitchFamily="34" charset="-122"/>
              <a:ea typeface="Microsoft YaHei" panose="020B0503020204020204" pitchFamily="34" charset="-122"/>
            </a:endParaRPr>
          </a:p>
          <a:p>
            <a:pPr algn="ctr" eaLnBrk="1" hangingPunct="1"/>
            <a:endParaRPr lang="zh-CN" altLang="en-US" b="1" dirty="0">
              <a:solidFill>
                <a:srgbClr val="383838"/>
              </a:solidFill>
              <a:latin typeface="Microsoft YaHei" panose="020B0503020204020204" pitchFamily="34" charset="-122"/>
              <a:ea typeface="Microsoft YaHei" panose="020B0503020204020204" pitchFamily="34" charset="-122"/>
            </a:endParaRPr>
          </a:p>
        </p:txBody>
      </p:sp>
      <p:sp>
        <p:nvSpPr>
          <p:cNvPr id="3082" name="矩形 37"/>
          <p:cNvSpPr/>
          <p:nvPr/>
        </p:nvSpPr>
        <p:spPr>
          <a:xfrm>
            <a:off x="8324850" y="3843338"/>
            <a:ext cx="2430463" cy="923925"/>
          </a:xfrm>
          <a:prstGeom prst="rect">
            <a:avLst/>
          </a:prstGeom>
          <a:noFill/>
          <a:ln w="9525">
            <a:noFill/>
          </a:ln>
        </p:spPr>
        <p:txBody>
          <a:bodyPr wrap="none">
            <a:spAutoFit/>
          </a:bodyPr>
          <a:lstStyle/>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0301CLICK TO ADD</a:t>
            </a:r>
          </a:p>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 YOUR TITLE HERE</a:t>
            </a:r>
            <a:endParaRPr lang="zh-CN" altLang="en-US" b="1" dirty="0">
              <a:solidFill>
                <a:srgbClr val="383838"/>
              </a:solidFill>
              <a:latin typeface="Microsoft YaHei" panose="020B0503020204020204" pitchFamily="34" charset="-122"/>
              <a:ea typeface="Microsoft YaHei" panose="020B0503020204020204" pitchFamily="34" charset="-122"/>
            </a:endParaRPr>
          </a:p>
          <a:p>
            <a:pPr algn="ctr" eaLnBrk="1" hangingPunct="1"/>
            <a:endParaRPr lang="zh-CN" altLang="en-US" b="1" dirty="0">
              <a:solidFill>
                <a:srgbClr val="383838"/>
              </a:solidFill>
              <a:latin typeface="Microsoft YaHei" panose="020B0503020204020204" pitchFamily="34" charset="-122"/>
              <a:ea typeface="Microsoft YaHei" panose="020B0503020204020204" pitchFamily="34" charset="-122"/>
            </a:endParaRPr>
          </a:p>
        </p:txBody>
      </p:sp>
      <p:sp>
        <p:nvSpPr>
          <p:cNvPr id="3" name="圆角矩形 2"/>
          <p:cNvSpPr/>
          <p:nvPr/>
        </p:nvSpPr>
        <p:spPr>
          <a:xfrm>
            <a:off x="519113" y="3043238"/>
            <a:ext cx="4652963" cy="800100"/>
          </a:xfrm>
          <a:prstGeom prst="roundRect">
            <a:avLst/>
          </a:prstGeom>
          <a:solidFill>
            <a:schemeClr val="bg1">
              <a:lumMod val="85000"/>
              <a:alpha val="3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84" name="矩形 16"/>
          <p:cNvSpPr/>
          <p:nvPr/>
        </p:nvSpPr>
        <p:spPr>
          <a:xfrm>
            <a:off x="1401763" y="3059113"/>
            <a:ext cx="2889250" cy="768350"/>
          </a:xfrm>
          <a:prstGeom prst="rect">
            <a:avLst/>
          </a:prstGeom>
          <a:noFill/>
          <a:ln w="9525">
            <a:noFill/>
          </a:ln>
        </p:spPr>
        <p:txBody>
          <a:bodyPr wrap="none">
            <a:spAutoFit/>
          </a:bodyPr>
          <a:lstStyle/>
          <a:p>
            <a:pPr algn="ctr" eaLnBrk="1" hangingPunct="1"/>
            <a:r>
              <a:rPr lang="en-US" altLang="zh-CN" sz="4400" dirty="0">
                <a:solidFill>
                  <a:srgbClr val="DFBB64"/>
                </a:solidFill>
                <a:latin typeface="Microsoft YaHei" panose="020B0503020204020204" pitchFamily="34" charset="-122"/>
                <a:ea typeface="Microsoft YaHei" panose="020B0503020204020204" pitchFamily="34" charset="-122"/>
              </a:rPr>
              <a:t>CONTENT</a:t>
            </a:r>
          </a:p>
        </p:txBody>
      </p:sp>
      <p:sp>
        <p:nvSpPr>
          <p:cNvPr id="4" name="椭圆 3"/>
          <p:cNvSpPr/>
          <p:nvPr/>
        </p:nvSpPr>
        <p:spPr>
          <a:xfrm>
            <a:off x="663575" y="3243263"/>
            <a:ext cx="396875" cy="398463"/>
          </a:xfrm>
          <a:prstGeom prst="ellipse">
            <a:avLst/>
          </a:prstGeom>
          <a:solidFill>
            <a:schemeClr val="tx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581525" y="3243263"/>
            <a:ext cx="396875" cy="398463"/>
          </a:xfrm>
          <a:prstGeom prst="ellipse">
            <a:avLst/>
          </a:prstGeom>
          <a:solidFill>
            <a:schemeClr val="tx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3057</Words>
  <Application>Microsoft Office PowerPoint</Application>
  <PresentationFormat>Panoramiczny</PresentationFormat>
  <Paragraphs>200</Paragraphs>
  <Slides>33</Slides>
  <Notes>0</Notes>
  <HiddenSlides>0</HiddenSlides>
  <MMClips>0</MMClips>
  <ScaleCrop>false</ScaleCrop>
  <HeadingPairs>
    <vt:vector size="6" baseType="variant">
      <vt:variant>
        <vt:lpstr>Używane czcionki</vt:lpstr>
      </vt:variant>
      <vt:variant>
        <vt:i4>8</vt:i4>
      </vt:variant>
      <vt:variant>
        <vt:lpstr>Motyw</vt:lpstr>
      </vt:variant>
      <vt:variant>
        <vt:i4>1</vt:i4>
      </vt:variant>
      <vt:variant>
        <vt:lpstr>Tytuły slajdów</vt:lpstr>
      </vt:variant>
      <vt:variant>
        <vt:i4>33</vt:i4>
      </vt:variant>
    </vt:vector>
  </HeadingPairs>
  <TitlesOfParts>
    <vt:vector size="42" baseType="lpstr">
      <vt:lpstr>Meiryo UI</vt:lpstr>
      <vt:lpstr>Microsoft YaHei</vt:lpstr>
      <vt:lpstr>方正中等线简体</vt:lpstr>
      <vt:lpstr>Aldhabi</vt:lpstr>
      <vt:lpstr>Arial</vt:lpstr>
      <vt:lpstr>Calibri</vt:lpstr>
      <vt:lpstr>Calibri Light</vt:lpstr>
      <vt:lpstr>Segoe UI Semilight</vt:lpstr>
      <vt:lpstr>Office Theme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占曼琼</dc:creator>
  <cp:lastModifiedBy>Konrad Filek</cp:lastModifiedBy>
  <cp:revision>97</cp:revision>
  <dcterms:created xsi:type="dcterms:W3CDTF">2015-10-12T03:58:00Z</dcterms:created>
  <dcterms:modified xsi:type="dcterms:W3CDTF">2022-04-04T11:10:03Z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1045-11.2.0.11042</vt:lpwstr>
  </property>
  <property fmtid="{D5CDD505-2E9C-101B-9397-08002B2CF9AE}" pid="3" name="ICV">
    <vt:lpwstr>0A2A8C3FF371437DBDAB98BE6D895982</vt:lpwstr>
  </property>
</Properties>
</file>