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9b118562b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9b118562b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9b5bcdb0f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9b5bcdb0f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9b5bcdb0f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9b5bcdb0f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9b5bcdb0f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9b5bcdb0f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9b118562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9b118562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9b5bcdb0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9b5bcdb0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9b585259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9b585259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9b5bcdb0f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9b5bcdb0f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9b5bcdb0f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9b5bcdb0f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9b5bcdb0f9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9b5bcdb0f9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9b118562b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9b118562b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9b5bcdb0f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9b5bcdb0f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a:t>Gra BOMBERMAN</a:t>
            </a:r>
            <a:endParaRPr/>
          </a:p>
        </p:txBody>
      </p:sp>
      <p:sp>
        <p:nvSpPr>
          <p:cNvPr id="55" name="Google Shape;55;p13"/>
          <p:cNvSpPr txBox="1"/>
          <p:nvPr>
            <p:ph idx="1" type="subTitle"/>
          </p:nvPr>
        </p:nvSpPr>
        <p:spPr>
          <a:xfrm>
            <a:off x="3594300" y="3651650"/>
            <a:ext cx="19554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40"/>
              <a:buNone/>
            </a:pPr>
            <a:r>
              <a:rPr lang="pl" sz="1920"/>
              <a:t>Wykonali: </a:t>
            </a:r>
            <a:endParaRPr sz="1920"/>
          </a:p>
          <a:p>
            <a:pPr indent="0" lvl="0" marL="0" rtl="0" algn="ctr">
              <a:lnSpc>
                <a:spcPct val="80000"/>
              </a:lnSpc>
              <a:spcBef>
                <a:spcPts val="0"/>
              </a:spcBef>
              <a:spcAft>
                <a:spcPts val="0"/>
              </a:spcAft>
              <a:buSzPts val="440"/>
              <a:buNone/>
            </a:pPr>
            <a:r>
              <a:rPr lang="pl" sz="1920"/>
              <a:t>Kacper Bieniek</a:t>
            </a:r>
            <a:endParaRPr sz="1920"/>
          </a:p>
          <a:p>
            <a:pPr indent="0" lvl="0" marL="0" rtl="0" algn="ctr">
              <a:lnSpc>
                <a:spcPct val="80000"/>
              </a:lnSpc>
              <a:spcBef>
                <a:spcPts val="0"/>
              </a:spcBef>
              <a:spcAft>
                <a:spcPts val="0"/>
              </a:spcAft>
              <a:buSzPts val="440"/>
              <a:buNone/>
            </a:pPr>
            <a:r>
              <a:rPr lang="pl" sz="1920"/>
              <a:t>Tomasz Bilina</a:t>
            </a:r>
            <a:endParaRPr sz="1920"/>
          </a:p>
          <a:p>
            <a:pPr indent="0" lvl="0" marL="0" rtl="0" algn="ctr">
              <a:lnSpc>
                <a:spcPct val="80000"/>
              </a:lnSpc>
              <a:spcBef>
                <a:spcPts val="0"/>
              </a:spcBef>
              <a:spcAft>
                <a:spcPts val="0"/>
              </a:spcAft>
              <a:buSzPts val="440"/>
              <a:buNone/>
            </a:pPr>
            <a:r>
              <a:t/>
            </a:r>
            <a:endParaRPr sz="112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2"/>
          <p:cNvPicPr preferRelativeResize="0"/>
          <p:nvPr/>
        </p:nvPicPr>
        <p:blipFill>
          <a:blip r:embed="rId3">
            <a:alphaModFix/>
          </a:blip>
          <a:stretch>
            <a:fillRect/>
          </a:stretch>
        </p:blipFill>
        <p:spPr>
          <a:xfrm>
            <a:off x="2086400" y="152400"/>
            <a:ext cx="4971201" cy="48387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Okno głównej rozgrywki</a:t>
            </a:r>
            <a:endParaRPr/>
          </a:p>
        </p:txBody>
      </p:sp>
      <p:sp>
        <p:nvSpPr>
          <p:cNvPr id="110" name="Google Shape;11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l"/>
              <a:t>Okno zawiera główną planszę gry, na której </a:t>
            </a:r>
            <a:r>
              <a:rPr lang="pl"/>
              <a:t>będzie</a:t>
            </a:r>
            <a:r>
              <a:rPr lang="pl"/>
              <a:t> toczyła się cała rozgrywka. W górnej części okna znajduje się panel z czasem gry oraz aktualnym wynikiem każdego z graczy.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Wygląd postaci</a:t>
            </a:r>
            <a:endParaRPr/>
          </a:p>
        </p:txBody>
      </p:sp>
      <p:pic>
        <p:nvPicPr>
          <p:cNvPr id="116" name="Google Shape;116;p24" title="ChatGPT Image 20 paź 2025, 20_11_19.png"/>
          <p:cNvPicPr preferRelativeResize="0"/>
          <p:nvPr/>
        </p:nvPicPr>
        <p:blipFill>
          <a:blip r:embed="rId3">
            <a:alphaModFix/>
          </a:blip>
          <a:stretch>
            <a:fillRect/>
          </a:stretch>
        </p:blipFill>
        <p:spPr>
          <a:xfrm>
            <a:off x="2812725" y="960024"/>
            <a:ext cx="3714299" cy="37142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Obiekty graficzne</a:t>
            </a:r>
            <a:endParaRPr/>
          </a:p>
        </p:txBody>
      </p:sp>
      <p:pic>
        <p:nvPicPr>
          <p:cNvPr id="122" name="Google Shape;122;p25" title="ChatGPT Image 20 paź 2025, 20_02_31.png"/>
          <p:cNvPicPr preferRelativeResize="0"/>
          <p:nvPr/>
        </p:nvPicPr>
        <p:blipFill>
          <a:blip r:embed="rId3">
            <a:alphaModFix/>
          </a:blip>
          <a:stretch>
            <a:fillRect/>
          </a:stretch>
        </p:blipFill>
        <p:spPr>
          <a:xfrm>
            <a:off x="714450" y="1333800"/>
            <a:ext cx="3148076" cy="3148076"/>
          </a:xfrm>
          <a:prstGeom prst="rect">
            <a:avLst/>
          </a:prstGeom>
          <a:noFill/>
          <a:ln>
            <a:noFill/>
          </a:ln>
        </p:spPr>
      </p:pic>
      <p:pic>
        <p:nvPicPr>
          <p:cNvPr id="123" name="Google Shape;123;p25" title="Gemini_Generated_Image_z4bjroz4bjroz4bj.png"/>
          <p:cNvPicPr preferRelativeResize="0"/>
          <p:nvPr/>
        </p:nvPicPr>
        <p:blipFill>
          <a:blip r:embed="rId4">
            <a:alphaModFix/>
          </a:blip>
          <a:stretch>
            <a:fillRect/>
          </a:stretch>
        </p:blipFill>
        <p:spPr>
          <a:xfrm>
            <a:off x="4189025" y="1763324"/>
            <a:ext cx="4643275" cy="2653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2086400" y="152400"/>
            <a:ext cx="4971201" cy="483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Menu główne gry</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Menu główne zawiera 4 przyciski. Kolejno: “Graj”, “Ustawienia”, “Wyjdź” oraz “i”.</a:t>
            </a:r>
            <a:endParaRPr/>
          </a:p>
          <a:p>
            <a:pPr indent="0" lvl="0" marL="0" rtl="0" algn="l">
              <a:spcBef>
                <a:spcPts val="1200"/>
              </a:spcBef>
              <a:spcAft>
                <a:spcPts val="0"/>
              </a:spcAft>
              <a:buNone/>
            </a:pPr>
            <a:r>
              <a:rPr lang="pl"/>
              <a:t>“Graj” - po kliknięciu na ten przycisk, pokaże nam się kolejne okno. Gdzie będzie można połączyć się z serwerem.</a:t>
            </a:r>
            <a:endParaRPr/>
          </a:p>
          <a:p>
            <a:pPr indent="0" lvl="0" marL="0" rtl="0" algn="l">
              <a:spcBef>
                <a:spcPts val="1200"/>
              </a:spcBef>
              <a:spcAft>
                <a:spcPts val="0"/>
              </a:spcAft>
              <a:buNone/>
            </a:pPr>
            <a:r>
              <a:rPr lang="pl"/>
              <a:t>“Ustawienia” - po kliknięciu na ten przycisk, pokaże nam się kolejne okno. Na którym będziemy mogli zmienić podstawowe ustawienia gry.</a:t>
            </a:r>
            <a:endParaRPr/>
          </a:p>
          <a:p>
            <a:pPr indent="0" lvl="0" marL="0" rtl="0" algn="l">
              <a:spcBef>
                <a:spcPts val="1200"/>
              </a:spcBef>
              <a:spcAft>
                <a:spcPts val="0"/>
              </a:spcAft>
              <a:buNone/>
            </a:pPr>
            <a:r>
              <a:rPr lang="pl"/>
              <a:t>“Wyjdź” - przycisk ten służy do wyjścia z gry.</a:t>
            </a:r>
            <a:endParaRPr/>
          </a:p>
          <a:p>
            <a:pPr indent="0" lvl="0" marL="0" rtl="0" algn="l">
              <a:spcBef>
                <a:spcPts val="1200"/>
              </a:spcBef>
              <a:spcAft>
                <a:spcPts val="1200"/>
              </a:spcAft>
              <a:buNone/>
            </a:pPr>
            <a:r>
              <a:rPr lang="pl"/>
              <a:t>“i” - po kliknięciu na ten przycisk, pokaże nam się kolejne okno. Na którym będą opisane zasady i instrukcja gry w “Bombermana”. A także informacja o autorach.</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6"/>
          <p:cNvPicPr preferRelativeResize="0"/>
          <p:nvPr/>
        </p:nvPicPr>
        <p:blipFill>
          <a:blip r:embed="rId3">
            <a:alphaModFix/>
          </a:blip>
          <a:stretch>
            <a:fillRect/>
          </a:stretch>
        </p:blipFill>
        <p:spPr>
          <a:xfrm>
            <a:off x="2083913" y="152400"/>
            <a:ext cx="4976165" cy="48387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Okno z zasadami i instrukcjami</a:t>
            </a:r>
            <a:endParaRPr/>
          </a:p>
        </p:txBody>
      </p:sp>
      <p:sp>
        <p:nvSpPr>
          <p:cNvPr id="77" name="Google Shape;7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Okno to zawiera ogólne zasady gry w “Bombermana” oraz instrukcje jak grać. Czyli które przyciski do czego służą. Oprócz tego znajduję się na nim również krótka informacja o autorach projektu.</a:t>
            </a:r>
            <a:endParaRPr/>
          </a:p>
          <a:p>
            <a:pPr indent="0" lvl="0" marL="0" rtl="0" algn="l">
              <a:spcBef>
                <a:spcPts val="1200"/>
              </a:spcBef>
              <a:spcAft>
                <a:spcPts val="1200"/>
              </a:spcAft>
              <a:buNone/>
            </a:pPr>
            <a:r>
              <a:rPr lang="pl"/>
              <a:t>Okno zawiera jeden przycisk “Powrót”, który po kliknięciu cofa nas do menu głównego gry.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8"/>
          <p:cNvPicPr preferRelativeResize="0"/>
          <p:nvPr/>
        </p:nvPicPr>
        <p:blipFill>
          <a:blip r:embed="rId3">
            <a:alphaModFix/>
          </a:blip>
          <a:stretch>
            <a:fillRect/>
          </a:stretch>
        </p:blipFill>
        <p:spPr>
          <a:xfrm>
            <a:off x="2086400" y="152400"/>
            <a:ext cx="4971201" cy="4838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Okno z ustawieniami</a:t>
            </a:r>
            <a:endParaRPr/>
          </a:p>
        </p:txBody>
      </p:sp>
      <p:sp>
        <p:nvSpPr>
          <p:cNvPr id="88" name="Google Shape;8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Okno to zawiera podstawowe ustawienia gry, które gracz może zmienić według własnych preferencji. Gracz będzie miał możliwość m. in ustawić swój własny nickname, przełączać sterowanie graczem na sterowanie strzałkami lub klawiszami “WASD”, włączyć lub wyłączyć efekty dźwiękowe oraz wybrać kolor postaci. </a:t>
            </a:r>
            <a:endParaRPr/>
          </a:p>
          <a:p>
            <a:pPr indent="0" lvl="0" marL="0" rtl="0" algn="l">
              <a:spcBef>
                <a:spcPts val="1200"/>
              </a:spcBef>
              <a:spcAft>
                <a:spcPts val="1200"/>
              </a:spcAft>
              <a:buNone/>
            </a:pPr>
            <a:r>
              <a:rPr lang="pl"/>
              <a:t>Okno posiada również jeden przycisk “Powrót”, który pozwala na powrót do menu głównego gry.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20"/>
          <p:cNvPicPr preferRelativeResize="0"/>
          <p:nvPr/>
        </p:nvPicPr>
        <p:blipFill>
          <a:blip r:embed="rId3">
            <a:alphaModFix/>
          </a:blip>
          <a:stretch>
            <a:fillRect/>
          </a:stretch>
        </p:blipFill>
        <p:spPr>
          <a:xfrm>
            <a:off x="2086400" y="152400"/>
            <a:ext cx="4971201"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l"/>
              <a:t>Okno do łączenia się z serwerem</a:t>
            </a:r>
            <a:endParaRPr/>
          </a:p>
        </p:txBody>
      </p:sp>
      <p:sp>
        <p:nvSpPr>
          <p:cNvPr id="99" name="Google Shape;9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pl"/>
              <a:t>Okno to zawiera dwa pola, do których można wpisać kolejno: adres IP serwera oraz Port przez który będziemy się łączyć.</a:t>
            </a:r>
            <a:endParaRPr/>
          </a:p>
          <a:p>
            <a:pPr indent="0" lvl="0" marL="0" rtl="0" algn="l">
              <a:spcBef>
                <a:spcPts val="1200"/>
              </a:spcBef>
              <a:spcAft>
                <a:spcPts val="0"/>
              </a:spcAft>
              <a:buNone/>
            </a:pPr>
            <a:r>
              <a:rPr lang="pl"/>
              <a:t>Okno posiada też dwa przyciski. Po kliknięciu pierwszego z nich o nazwie “Połącz” nastąpi połączenie z serwerem i zostaniemy przeniesieni do okna z główną </a:t>
            </a:r>
            <a:r>
              <a:rPr lang="pl"/>
              <a:t>rozgrywką</a:t>
            </a:r>
            <a:r>
              <a:rPr lang="pl"/>
              <a:t>. Natomiast w przypadku gdy nie uda się nawiązać połączenia z serwerem zostanie wyświetlony odpowiedni komunikat o błędzie.</a:t>
            </a:r>
            <a:endParaRPr/>
          </a:p>
          <a:p>
            <a:pPr indent="0" lvl="0" marL="0" rtl="0" algn="l">
              <a:spcBef>
                <a:spcPts val="1200"/>
              </a:spcBef>
              <a:spcAft>
                <a:spcPts val="0"/>
              </a:spcAft>
              <a:buNone/>
            </a:pPr>
            <a:r>
              <a:rPr lang="pl"/>
              <a:t>Drugi przycisk o nazwie “Powrót” pozwala nam wrócić do głównego menu gry.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