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124" d="100"/>
          <a:sy n="124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1D38622-904A-495B-A970-786E4019B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E537EFC-9A49-4533-98E2-91F433435D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B849C9D-96F7-4CB0-B7BA-E1C21A669FD9}" type="datetimeFigureOut">
              <a:rPr lang="pl-PL"/>
              <a:pPr>
                <a:defRPr/>
              </a:pPr>
              <a:t>31.03.2020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C073480-F5B7-4D6F-A0A6-CE046DC136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6ACA334-DE68-4238-A6CA-FA1990522C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E3E5084-BAC7-459B-BFFC-8D3EF11E867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245E11E-B545-4BC8-8E4B-593D184FA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0CD9088-7FB5-4F48-AA0C-7D9D9C0FDE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51A85F3-1F03-4F28-A522-78428AA92285}" type="datetimeFigureOut">
              <a:rPr lang="pl-PL"/>
              <a:pPr>
                <a:defRPr/>
              </a:pPr>
              <a:t>31.03.2020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5E47D1B2-FAEA-4F9A-81CE-7D65248FC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7A4E03B0-BFD6-46D7-8A98-BDC340AFA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BAC5B9-F31D-4779-A069-4514DF9BC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3D5C18-8D3C-4C3C-97A4-68ED955FC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89CCE7-650D-4EE0-A845-41D5E505AE2A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033D918-412C-41F4-98EA-BD2A6471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55BD137-CF0C-4062-B217-35A144A5113D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4DAC0D-5FB3-4A95-920A-0F929ADD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3259651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E7EEAB0-D267-4022-BB00-9039AE6A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C4CFDDD-FEFC-467F-9323-18BB2FAF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30D56BB-A2CF-4FB0-9667-F8148879597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386250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5915826-EE50-4FEB-843D-0E593B27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178D458-5589-4B79-BB13-A4798574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527149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6169F4F-3C0C-42AA-9A0C-C3FDCE0C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2D55D28-3E27-4ADF-B652-551C880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CDCAA92-B956-437A-8533-BF1EA9817C9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1038355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FFB0667-ACB6-4986-804D-CA4A9C6F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4745EC5-B1A4-4613-BE65-94F88D2B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651FE5D-B9A5-4516-AFDA-ABAA350810A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46788963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CBD7435-325D-4720-933D-BBFA05F7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4CA3A43-7B67-4BF3-816A-80B75209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5CCD9D4-E3BC-4E8D-8CB5-13D0DCA98A2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488355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8FDE56CF-D8DC-45E3-9B82-4EA264BE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6AE90F56-D096-4715-B035-1EF7D0CA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CEA346-22E6-4CAE-8A28-50C792900B8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0150494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7AAD276-8E2B-46A4-A2F9-A1B6FA97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B270168-23CE-40E8-B2B4-F54BFAD7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605296-6567-4368-BC5A-E156B424526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050643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56A377A-CC19-47E4-BF83-CB5BBDCC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0C8161D-CB05-43FB-B6A5-B95D020B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FDC9B61-2795-4CCB-A040-36D33DF9EDE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782384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8C85F51-E8EA-45B5-9C49-385E40FCF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7E37F1C-3168-4A1E-A204-F3FDEA2D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D3577A-866B-40D7-81B3-0CD23ECF50B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923344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925A5988-CEDE-4ECF-9D33-5497949A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BF155C66-1EF9-4349-965B-305CE2301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szBorusiewicz/praca_magisterska/tree/master/moduly_ko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807DE8-382E-47CD-B1E0-A9A0BEA0EB7E}"/>
              </a:ext>
            </a:extLst>
          </p:cNvPr>
          <p:cNvSpPr txBox="1"/>
          <p:nvPr/>
        </p:nvSpPr>
        <p:spPr>
          <a:xfrm>
            <a:off x="1265017" y="1628800"/>
            <a:ext cx="788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Temat pracy: </a:t>
            </a:r>
          </a:p>
          <a:p>
            <a:pPr algn="ctr"/>
            <a:r>
              <a:rPr lang="pl-PL" sz="2800" b="1" dirty="0"/>
              <a:t>Wielosystemowa platforma dydaktyczna dla sieci sensorowej IoT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3F03333-2FD1-42C0-8A3B-8903425E6B00}"/>
              </a:ext>
            </a:extLst>
          </p:cNvPr>
          <p:cNvSpPr txBox="1"/>
          <p:nvPr/>
        </p:nvSpPr>
        <p:spPr>
          <a:xfrm>
            <a:off x="1272635" y="5659784"/>
            <a:ext cx="763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Autor: 			inż. Tomasz Borusiewicz</a:t>
            </a:r>
          </a:p>
          <a:p>
            <a:r>
              <a:rPr lang="pl-PL" sz="1400" dirty="0"/>
              <a:t>Kierunek: 			Teleinformatyka</a:t>
            </a:r>
          </a:p>
          <a:p>
            <a:r>
              <a:rPr lang="pl-PL" sz="1400" dirty="0"/>
              <a:t>Specjalność: 		utrzymanie sieci teleinformatycznych</a:t>
            </a:r>
          </a:p>
          <a:p>
            <a:r>
              <a:rPr lang="pl-PL" sz="1400" dirty="0"/>
              <a:t>Jednostka organizacyjna: 	K34W04D03 Katedra Telekomunikacji i Teleinformatyki</a:t>
            </a:r>
          </a:p>
          <a:p>
            <a:r>
              <a:rPr lang="pl-PL" sz="1400" dirty="0"/>
              <a:t>Prowadzący pracę: 		Dr hab. inż. Kamil Staniec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Aspekt badawczy: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maszyny stanów dla wielosystemowej platformy czujnikowo komunikacyjnej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eksperymentalnych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Aspekt inżynierski: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Fizyczne wykonane połączenie struktur czujnikowo-komunikacyjnych z zastosowaniem systemów takich jak: </a:t>
            </a:r>
            <a:r>
              <a:rPr lang="pl-PL" sz="1400" dirty="0" err="1"/>
              <a:t>LoRa</a:t>
            </a:r>
            <a:r>
              <a:rPr lang="pl-PL" sz="1400" dirty="0"/>
              <a:t>, </a:t>
            </a:r>
            <a:r>
              <a:rPr lang="pl-PL" sz="1400" dirty="0" err="1"/>
              <a:t>ZigBee</a:t>
            </a:r>
            <a:r>
              <a:rPr lang="pl-PL" sz="1400" dirty="0"/>
              <a:t>, NRF24L01 itp.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Skrypty programistyczne do obsługi odczytów sensorowych oraz realizowaniu funkcji transmisyjnych, zapisu i wizualizacji danych</a:t>
            </a:r>
          </a:p>
          <a:p>
            <a:endParaRPr lang="pl-PL" sz="1400" dirty="0"/>
          </a:p>
          <a:p>
            <a:r>
              <a:rPr lang="pl-PL" b="1" dirty="0"/>
              <a:t>Zadania do wykonania: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Analiza dostępnych platform sprzętowych służących do realizacji zadań sensorowo-transmisyjnych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pomiarowo-transmisyjnych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Zestawienie platformy sprzętowej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Napisanie skryptów obsługujących moduły sensorowo-komunikacyjne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systemu archiwizacji i wizualizacji danych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Długookresowe badania wydajnościowe kompletnej platformy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koncepcji ćwiczeń laboratoryjnych z zastosowaniem platformy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Literatura: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 err="1"/>
              <a:t>Sornin</a:t>
            </a:r>
            <a:r>
              <a:rPr lang="pl-PL" sz="1400" dirty="0"/>
              <a:t> N., Luis M., </a:t>
            </a:r>
            <a:r>
              <a:rPr lang="pl-PL" sz="1400" dirty="0" err="1"/>
              <a:t>Eirich</a:t>
            </a:r>
            <a:r>
              <a:rPr lang="pl-PL" sz="1400" dirty="0"/>
              <a:t> T., </a:t>
            </a:r>
            <a:r>
              <a:rPr lang="pl-PL" sz="1400" dirty="0" err="1"/>
              <a:t>Kramp</a:t>
            </a:r>
            <a:r>
              <a:rPr lang="pl-PL" sz="1400" dirty="0"/>
              <a:t> T., </a:t>
            </a:r>
            <a:r>
              <a:rPr lang="pl-PL" sz="1400" dirty="0" err="1"/>
              <a:t>Hersent</a:t>
            </a:r>
            <a:r>
              <a:rPr lang="pl-PL" sz="1400" dirty="0"/>
              <a:t> O., „</a:t>
            </a:r>
            <a:r>
              <a:rPr lang="pl-PL" sz="1400" dirty="0" err="1"/>
              <a:t>LoRaWAN</a:t>
            </a:r>
            <a:r>
              <a:rPr lang="pl-PL" sz="1400" dirty="0"/>
              <a:t> </a:t>
            </a:r>
            <a:r>
              <a:rPr lang="pl-PL" sz="1400" dirty="0" err="1"/>
              <a:t>Specification</a:t>
            </a:r>
            <a:r>
              <a:rPr lang="pl-PL" sz="1400" dirty="0"/>
              <a:t>”, Version:V1.0.2, </a:t>
            </a:r>
            <a:r>
              <a:rPr lang="pl-PL" sz="1400" dirty="0" err="1"/>
              <a:t>July</a:t>
            </a:r>
            <a:r>
              <a:rPr lang="pl-PL" sz="1400" dirty="0"/>
              <a:t> 2016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Preliminary Product </a:t>
            </a:r>
            <a:r>
              <a:rPr lang="pl-PL" sz="1400" dirty="0" err="1"/>
              <a:t>Specification</a:t>
            </a:r>
            <a:r>
              <a:rPr lang="pl-PL" sz="1400" dirty="0"/>
              <a:t> nRF24L01 Single Chip 2.4 GHz Radio </a:t>
            </a:r>
            <a:r>
              <a:rPr lang="pl-PL" sz="1400" dirty="0" err="1"/>
              <a:t>Transceiver</a:t>
            </a: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IEEE, IEEE </a:t>
            </a:r>
            <a:r>
              <a:rPr lang="pl-PL" sz="1400" dirty="0" err="1"/>
              <a:t>Std</a:t>
            </a:r>
            <a:r>
              <a:rPr lang="pl-PL" sz="1400" dirty="0"/>
              <a:t> 802.15.4-2006, Part 15.4: Wireless Medium Access Control (MAC) and </a:t>
            </a:r>
            <a:r>
              <a:rPr lang="pl-PL" sz="1400" dirty="0" err="1"/>
              <a:t>Psychical</a:t>
            </a:r>
            <a:r>
              <a:rPr lang="pl-PL" sz="1400" dirty="0"/>
              <a:t> </a:t>
            </a:r>
            <a:r>
              <a:rPr lang="pl-PL" sz="1400" dirty="0" err="1"/>
              <a:t>layer</a:t>
            </a:r>
            <a:r>
              <a:rPr lang="pl-PL" sz="1400" dirty="0"/>
              <a:t> (PHY) </a:t>
            </a:r>
            <a:r>
              <a:rPr lang="pl-PL" sz="1400" dirty="0" err="1"/>
              <a:t>Specification</a:t>
            </a:r>
            <a:r>
              <a:rPr lang="pl-PL" sz="1400" dirty="0"/>
              <a:t> for </a:t>
            </a:r>
            <a:r>
              <a:rPr lang="pl-PL" sz="1400" dirty="0" err="1"/>
              <a:t>Low-Rate</a:t>
            </a:r>
            <a:r>
              <a:rPr lang="pl-PL" sz="1400" dirty="0"/>
              <a:t> Wireless Personal </a:t>
            </a:r>
            <a:r>
              <a:rPr lang="pl-PL" sz="1400" dirty="0" err="1"/>
              <a:t>Area</a:t>
            </a:r>
            <a:r>
              <a:rPr lang="pl-PL" sz="1400" dirty="0"/>
              <a:t> Networks (</a:t>
            </a:r>
            <a:r>
              <a:rPr lang="pl-PL" sz="1400" dirty="0" err="1"/>
              <a:t>WPANs</a:t>
            </a:r>
            <a:r>
              <a:rPr lang="pl-PL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26008550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5AC4D-AB45-4F2F-9DEB-5C6FF4CF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9"/>
            <a:ext cx="7707513" cy="213285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8A79A55-4E59-465A-83F5-78FC710A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49488"/>
            <a:ext cx="7707512" cy="225963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A3137A6-10E5-4542-8EB4-69839535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527541"/>
            <a:ext cx="7707512" cy="22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229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Zestawienie platformy sprzętowej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908720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Pierwszym zadaniem było fizyczne połączenie ze sobą modułów radiowych oraz mikrokontrolerów. Do mojej pracy dyplomowej wybrałem następujące systemy radiowe: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HC-12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LoRa</a:t>
            </a:r>
            <a:endParaRPr lang="pl-P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NRF24L01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ZigBee</a:t>
            </a:r>
            <a:endParaRPr lang="pl-PL" dirty="0"/>
          </a:p>
          <a:p>
            <a:endParaRPr lang="pl-PL" dirty="0"/>
          </a:p>
          <a:p>
            <a:r>
              <a:rPr lang="pl-PL" dirty="0"/>
              <a:t>Wyżej wymienione systemy podłączyłem do mikrokontrolerów </a:t>
            </a:r>
            <a:r>
              <a:rPr lang="pl-PL" dirty="0" err="1"/>
              <a:t>Arduino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42130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Napisanie skryptów obsługujących moduły sensorowo-komunikacyjne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1103479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 pomyślnym podłączeniu modułów przygotowałem wstępne skrypty w celu weryfikacji poprawnej łączności pomiędzy systemami łączności bezprzewodowej. Wszystkie skrypty dostępne są pod adresem </a:t>
            </a:r>
            <a:r>
              <a:rPr lang="pl-PL" dirty="0">
                <a:hlinkClick r:id="rId2"/>
              </a:rPr>
              <a:t>https://github.com/TomaszBorusiewicz/praca_magisterska/tree/master/moduly_kod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5608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Opracowanie systemu archiwizacji i wizualizacji danych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1103479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celach wizualizacji i archiwizacji danych wybrałem narzędzie darmowe narzędzie </a:t>
            </a:r>
            <a:r>
              <a:rPr lang="pl-PL" dirty="0" err="1"/>
              <a:t>Grafana</a:t>
            </a:r>
            <a:r>
              <a:rPr lang="pl-PL" dirty="0"/>
              <a:t> oraz bazy danych </a:t>
            </a:r>
            <a:r>
              <a:rPr lang="pl-PL" dirty="0" err="1"/>
              <a:t>influxdb</a:t>
            </a:r>
            <a:r>
              <a:rPr lang="pl-PL" dirty="0"/>
              <a:t>. Wymienione wcześniej bazy danych są domyślnie wspierane przez </a:t>
            </a:r>
            <a:r>
              <a:rPr lang="pl-PL" dirty="0" err="1"/>
              <a:t>Grafane</a:t>
            </a:r>
            <a:r>
              <a:rPr lang="pl-PL" dirty="0"/>
              <a:t> dlatego instalacja i konfiguracja systemu wizualizacji i archiwizacji danych powinna nie sprawić większych problemów.</a:t>
            </a:r>
          </a:p>
        </p:txBody>
      </p:sp>
    </p:spTree>
    <p:extLst>
      <p:ext uri="{BB962C8B-B14F-4D97-AF65-F5344CB8AC3E}">
        <p14:creationId xmlns:p14="http://schemas.microsoft.com/office/powerpoint/2010/main" val="263555707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</Template>
  <TotalTime>150</TotalTime>
  <Words>302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219278</dc:creator>
  <cp:lastModifiedBy>Borusiewicz, Tomasz (Nokia - PL/Wroclaw)</cp:lastModifiedBy>
  <cp:revision>13</cp:revision>
  <cp:lastPrinted>2017-02-27T13:04:48Z</cp:lastPrinted>
  <dcterms:created xsi:type="dcterms:W3CDTF">2020-03-08T09:31:03Z</dcterms:created>
  <dcterms:modified xsi:type="dcterms:W3CDTF">2020-03-31T20:36:08Z</dcterms:modified>
</cp:coreProperties>
</file>