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256" r:id="rId2"/>
    <p:sldId id="265" r:id="rId3"/>
    <p:sldId id="266" r:id="rId4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75" autoAdjust="0"/>
  </p:normalViewPr>
  <p:slideViewPr>
    <p:cSldViewPr snapToObjects="1">
      <p:cViewPr varScale="1">
        <p:scale>
          <a:sx n="124" d="100"/>
          <a:sy n="124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E1D38622-904A-495B-A970-786E4019B9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E537EFC-9A49-4533-98E2-91F433435D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B849C9D-96F7-4CB0-B7BA-E1C21A669FD9}" type="datetimeFigureOut">
              <a:rPr lang="pl-PL"/>
              <a:pPr>
                <a:defRPr/>
              </a:pPr>
              <a:t>30.03.2020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C073480-F5B7-4D6F-A0A6-CE046DC136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6ACA334-DE68-4238-A6CA-FA1990522C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0E3E5084-BAC7-459B-BFFC-8D3EF11E8671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1245E11E-B545-4BC8-8E4B-593D184FA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0CD9088-7FB5-4F48-AA0C-7D9D9C0FDE8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51A85F3-1F03-4F28-A522-78428AA92285}" type="datetimeFigureOut">
              <a:rPr lang="pl-PL"/>
              <a:pPr>
                <a:defRPr/>
              </a:pPr>
              <a:t>30.03.2020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5E47D1B2-FAEA-4F9A-81CE-7D65248FC3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7A4E03B0-BFD6-46D7-8A98-BDC340AFA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1BAC5B9-F31D-4779-A069-4514DF9BC1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83D5C18-8D3C-4C3C-97A4-68ED955FC9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789CCE7-650D-4EE0-A845-41D5E505AE2A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A033D918-412C-41F4-98EA-BD2A64711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D55BD137-CF0C-4062-B217-35A144A5113D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804DAC0D-5FB3-4A95-920A-0F929ADD7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332596519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5E7EEAB0-D267-4022-BB00-9039AE6A2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7C4CFDDD-FEFC-467F-9323-18BB2FAF4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30D56BB-A2CF-4FB0-9667-F8148879597F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23862504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D5915826-EE50-4FEB-843D-0E593B279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>
            <a:extLst>
              <a:ext uri="{FF2B5EF4-FFF2-40B4-BE49-F238E27FC236}">
                <a16:creationId xmlns:a16="http://schemas.microsoft.com/office/drawing/2014/main" id="{8178D458-5589-4B79-BB13-A47985741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95271491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56169F4F-3C0C-42AA-9A0C-C3FDCE0C9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B2D55D28-3E27-4ADF-B652-551C8803B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CDCAA92-B956-437A-8533-BF1EA9817C9E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010383558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0FFB0667-ACB6-4986-804D-CA4A9C6F5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34745EC5-B1A4-4613-BE65-94F88D2B3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3651FE5D-B9A5-4516-AFDA-ABAA350810A8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046788963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4CBD7435-325D-4720-933D-BBFA05F72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84CA3A43-7B67-4BF3-816A-80B752092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95CCD9D4-E3BC-4E8D-8CB5-13D0DCA98A25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174883556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8FDE56CF-D8DC-45E3-9B82-4EA264BED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:a16="http://schemas.microsoft.com/office/drawing/2014/main" id="{6AE90F56-D096-4715-B035-1EF7D0CAA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ECEA346-22E6-4CAE-8A28-50C792900B81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701504942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97AAD276-8E2B-46A4-A2F9-A1B6FA974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6B270168-23CE-40E8-B2B4-F54BFAD79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0605296-6567-4368-BC5A-E156B4245262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770506437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856A377A-CC19-47E4-BF83-CB5BBDCCF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D0C8161D-CB05-43FB-B6A5-B95D020B3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3FDC9B61-2795-4CCB-A040-36D33DF9EDE1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778238403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38C85F51-E8EA-45B5-9C49-385E40FCF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87E37F1C-3168-4A1E-A204-F3FDEA2DB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61D3577A-866B-40D7-81B3-0CD23ECF50B9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99233445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925A5988-CEDE-4ECF-9D33-5497949A7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BF155C66-1EF9-4349-965B-305CE23015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A4807DE8-382E-47CD-B1E0-A9A0BEA0EB7E}"/>
              </a:ext>
            </a:extLst>
          </p:cNvPr>
          <p:cNvSpPr txBox="1"/>
          <p:nvPr/>
        </p:nvSpPr>
        <p:spPr>
          <a:xfrm>
            <a:off x="1265017" y="1628800"/>
            <a:ext cx="7884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Temat pracy: </a:t>
            </a:r>
          </a:p>
          <a:p>
            <a:pPr algn="ctr"/>
            <a:r>
              <a:rPr lang="pl-PL" sz="2800" b="1" dirty="0"/>
              <a:t>Wielosystemowa platforma dydaktyczna dla sieci sensorowej IoT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3F03333-2FD1-42C0-8A3B-8903425E6B00}"/>
              </a:ext>
            </a:extLst>
          </p:cNvPr>
          <p:cNvSpPr txBox="1"/>
          <p:nvPr/>
        </p:nvSpPr>
        <p:spPr>
          <a:xfrm>
            <a:off x="1272635" y="5659784"/>
            <a:ext cx="76328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Autor: 			inż. Tomasz Borusiewicz</a:t>
            </a:r>
          </a:p>
          <a:p>
            <a:r>
              <a:rPr lang="pl-PL" sz="1400" dirty="0"/>
              <a:t>Kierunek: 			Teleinformatyka</a:t>
            </a:r>
          </a:p>
          <a:p>
            <a:r>
              <a:rPr lang="pl-PL" sz="1400" dirty="0"/>
              <a:t>Specjalność: 		utrzymanie sieci teleinformatycznych</a:t>
            </a:r>
          </a:p>
          <a:p>
            <a:r>
              <a:rPr lang="pl-PL" sz="1400" dirty="0"/>
              <a:t>Jednostka organizacyjna: 	K34W04D03 Katedra Telekomunikacji i Teleinformatyki</a:t>
            </a:r>
          </a:p>
          <a:p>
            <a:r>
              <a:rPr lang="pl-PL" sz="1400" dirty="0"/>
              <a:t>Prowadzący pracę: 		Dr hab. inż. Kamil Staniec</a:t>
            </a:r>
          </a:p>
        </p:txBody>
      </p:sp>
    </p:spTree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5B3B5FB2-3367-4BDF-99F3-46E46D4D7AC9}"/>
              </a:ext>
            </a:extLst>
          </p:cNvPr>
          <p:cNvSpPr txBox="1"/>
          <p:nvPr/>
        </p:nvSpPr>
        <p:spPr>
          <a:xfrm>
            <a:off x="1259632" y="116632"/>
            <a:ext cx="7884368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Aspekt badawczy: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Opracowanie maszyny stanów dla wielosystemowej platformy czujnikowo komunikacyjnej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Opracowanie scenariuszy eksperymentalnych</a:t>
            </a:r>
          </a:p>
          <a:p>
            <a:pPr marL="342900" indent="-342900">
              <a:buFont typeface="+mj-lt"/>
              <a:buAutoNum type="arabicPeriod"/>
            </a:pPr>
            <a:endParaRPr lang="pl-PL" sz="1400" dirty="0"/>
          </a:p>
          <a:p>
            <a:r>
              <a:rPr lang="pl-PL" b="1" dirty="0"/>
              <a:t>Aspekt inżynierski: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1400" dirty="0"/>
              <a:t>Fizyczne wykonane połączenie struktur czujnikowo-komunikacyjnych z zastosowaniem systemów takich jak: </a:t>
            </a:r>
            <a:r>
              <a:rPr lang="pl-PL" sz="1400" dirty="0" err="1"/>
              <a:t>LoRa</a:t>
            </a:r>
            <a:r>
              <a:rPr lang="pl-PL" sz="1400" dirty="0"/>
              <a:t>, </a:t>
            </a:r>
            <a:r>
              <a:rPr lang="pl-PL" sz="1400" dirty="0" err="1"/>
              <a:t>ZigBee</a:t>
            </a:r>
            <a:r>
              <a:rPr lang="pl-PL" sz="1400" dirty="0"/>
              <a:t>, NRF24L01 itp.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1400" dirty="0"/>
              <a:t>Skrypty programistyczne do obsługi odczytów sensorowych oraz realizowaniu funkcji transmisyjnych, zapisu i wizualizacji danych</a:t>
            </a:r>
          </a:p>
          <a:p>
            <a:endParaRPr lang="pl-PL" sz="1400" dirty="0"/>
          </a:p>
          <a:p>
            <a:r>
              <a:rPr lang="pl-PL" b="1" dirty="0"/>
              <a:t>Zadania do wykonania: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Analiza dostępnych platform sprzętowych służących do realizacji zadań sensorowo-transmisyjnych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Opracowanie scenariuszy pomiarowo-transmisyjnych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Zestawienie platformy sprzętowej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Napisanie skryptów obsługujących moduły sensorowo-komunikacyjne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Opracowanie systemu archiwizacji i wizualizacji danych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Długookresowe badania wydajnościowe kompletnej platformy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Opracowanie koncepcji ćwiczeń laboratoryjnych z zastosowaniem platformy</a:t>
            </a:r>
          </a:p>
          <a:p>
            <a:pPr marL="342900" indent="-342900">
              <a:buFont typeface="+mj-lt"/>
              <a:buAutoNum type="arabicPeriod"/>
            </a:pPr>
            <a:endParaRPr lang="pl-PL" sz="1400" dirty="0"/>
          </a:p>
          <a:p>
            <a:r>
              <a:rPr lang="pl-PL" b="1" dirty="0"/>
              <a:t>Literatura: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 err="1"/>
              <a:t>Sornin</a:t>
            </a:r>
            <a:r>
              <a:rPr lang="pl-PL" sz="1400" dirty="0"/>
              <a:t> N., Luis M., </a:t>
            </a:r>
            <a:r>
              <a:rPr lang="pl-PL" sz="1400" dirty="0" err="1"/>
              <a:t>Eirich</a:t>
            </a:r>
            <a:r>
              <a:rPr lang="pl-PL" sz="1400" dirty="0"/>
              <a:t> T., </a:t>
            </a:r>
            <a:r>
              <a:rPr lang="pl-PL" sz="1400" dirty="0" err="1"/>
              <a:t>Kramp</a:t>
            </a:r>
            <a:r>
              <a:rPr lang="pl-PL" sz="1400" dirty="0"/>
              <a:t> T., </a:t>
            </a:r>
            <a:r>
              <a:rPr lang="pl-PL" sz="1400" dirty="0" err="1"/>
              <a:t>Hersent</a:t>
            </a:r>
            <a:r>
              <a:rPr lang="pl-PL" sz="1400" dirty="0"/>
              <a:t> O., „</a:t>
            </a:r>
            <a:r>
              <a:rPr lang="pl-PL" sz="1400" dirty="0" err="1"/>
              <a:t>LoRaWAN</a:t>
            </a:r>
            <a:r>
              <a:rPr lang="pl-PL" sz="1400" dirty="0"/>
              <a:t> </a:t>
            </a:r>
            <a:r>
              <a:rPr lang="pl-PL" sz="1400" dirty="0" err="1"/>
              <a:t>Specification</a:t>
            </a:r>
            <a:r>
              <a:rPr lang="pl-PL" sz="1400" dirty="0"/>
              <a:t>”, Version:V1.0.2, </a:t>
            </a:r>
            <a:r>
              <a:rPr lang="pl-PL" sz="1400" dirty="0" err="1"/>
              <a:t>July</a:t>
            </a:r>
            <a:r>
              <a:rPr lang="pl-PL" sz="1400" dirty="0"/>
              <a:t> 2016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Preliminary Product </a:t>
            </a:r>
            <a:r>
              <a:rPr lang="pl-PL" sz="1400" dirty="0" err="1"/>
              <a:t>Specification</a:t>
            </a:r>
            <a:r>
              <a:rPr lang="pl-PL" sz="1400" dirty="0"/>
              <a:t> nRF24L01 Single Chip 2.4 GHz Radio </a:t>
            </a:r>
            <a:r>
              <a:rPr lang="pl-PL" sz="1400" dirty="0" err="1"/>
              <a:t>Transceiver</a:t>
            </a:r>
            <a:endParaRPr lang="pl-PL" sz="1400" dirty="0"/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IEEE, IEEE </a:t>
            </a:r>
            <a:r>
              <a:rPr lang="pl-PL" sz="1400" dirty="0" err="1"/>
              <a:t>Std</a:t>
            </a:r>
            <a:r>
              <a:rPr lang="pl-PL" sz="1400" dirty="0"/>
              <a:t> 802.15.4-2006, Part 15.4: Wireless Medium Access Control (MAC) and </a:t>
            </a:r>
            <a:r>
              <a:rPr lang="pl-PL" sz="1400" dirty="0" err="1"/>
              <a:t>Psychical</a:t>
            </a:r>
            <a:r>
              <a:rPr lang="pl-PL" sz="1400" dirty="0"/>
              <a:t> </a:t>
            </a:r>
            <a:r>
              <a:rPr lang="pl-PL" sz="1400" dirty="0" err="1"/>
              <a:t>layer</a:t>
            </a:r>
            <a:r>
              <a:rPr lang="pl-PL" sz="1400" dirty="0"/>
              <a:t> (PHY) </a:t>
            </a:r>
            <a:r>
              <a:rPr lang="pl-PL" sz="1400" dirty="0" err="1"/>
              <a:t>Specification</a:t>
            </a:r>
            <a:r>
              <a:rPr lang="pl-PL" sz="1400" dirty="0"/>
              <a:t> for </a:t>
            </a:r>
            <a:r>
              <a:rPr lang="pl-PL" sz="1400" dirty="0" err="1"/>
              <a:t>Low-Rate</a:t>
            </a:r>
            <a:r>
              <a:rPr lang="pl-PL" sz="1400" dirty="0"/>
              <a:t> Wireless Personal </a:t>
            </a:r>
            <a:r>
              <a:rPr lang="pl-PL" sz="1400" dirty="0" err="1"/>
              <a:t>Area</a:t>
            </a:r>
            <a:r>
              <a:rPr lang="pl-PL" sz="1400" dirty="0"/>
              <a:t> Networks (</a:t>
            </a:r>
            <a:r>
              <a:rPr lang="pl-PL" sz="1400" dirty="0" err="1"/>
              <a:t>WPANs</a:t>
            </a:r>
            <a:r>
              <a:rPr lang="pl-PL" sz="1400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226008550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5B3B5FB2-3367-4BDF-99F3-46E46D4D7AC9}"/>
              </a:ext>
            </a:extLst>
          </p:cNvPr>
          <p:cNvSpPr txBox="1"/>
          <p:nvPr/>
        </p:nvSpPr>
        <p:spPr>
          <a:xfrm>
            <a:off x="1259632" y="116632"/>
            <a:ext cx="7884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14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7DE5AC4D-AB45-4F2F-9DEB-5C6FF4CF5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69"/>
            <a:ext cx="7707513" cy="2132856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08A79A55-4E59-465A-83F5-78FC710A1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249488"/>
            <a:ext cx="7707512" cy="2259632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AA3137A6-10E5-4542-8EB4-698395354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4527541"/>
            <a:ext cx="7707512" cy="225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72298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</Template>
  <TotalTime>121</TotalTime>
  <Words>173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Trebuchet MS</vt:lpstr>
      <vt:lpstr>szablon1-PL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Student 219278</dc:creator>
  <cp:lastModifiedBy>Borusiewicz, Tomasz (Nokia - PL/Wroclaw)</cp:lastModifiedBy>
  <cp:revision>9</cp:revision>
  <cp:lastPrinted>2017-02-27T13:04:48Z</cp:lastPrinted>
  <dcterms:created xsi:type="dcterms:W3CDTF">2020-03-08T09:31:03Z</dcterms:created>
  <dcterms:modified xsi:type="dcterms:W3CDTF">2020-03-30T19:21:20Z</dcterms:modified>
</cp:coreProperties>
</file>