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9C569-41B5-4918-BE60-DA1103454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7C8FED-98FA-4D18-97EA-4D60EC3D6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51F63-A3B3-49DB-9D7B-A6280AF59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33E3-F096-4790-85F9-6F30B12C491A}" type="datetimeFigureOut">
              <a:rPr lang="nl-NL" smtClean="0"/>
              <a:t>4-11-2019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02B91-FE30-43B1-951D-1BC2C8007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7F7EE-8ED4-4F9F-BDAB-6B41EA78B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1D2D-31C0-40D0-B78A-A8C4647047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1289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0F454-9966-42B1-9B69-9B8D6675E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249FAF-94DF-4266-BA73-03CF04CEB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ECC81-20B5-497F-AC75-32ABBAE5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33E3-F096-4790-85F9-6F30B12C491A}" type="datetimeFigureOut">
              <a:rPr lang="nl-NL" smtClean="0"/>
              <a:t>4-11-2019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E0CCA-1001-401A-81B6-FAD3FBC17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FEA86-1F5D-4121-AA60-ADDC4F20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1D2D-31C0-40D0-B78A-A8C4647047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2952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91D82F-FE83-4EF6-BA39-2DA9F20675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C2AD88-0EA3-40F5-8AE2-3F2C9CADF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0B1E1-A27A-447D-9FB3-BAECD0FCB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33E3-F096-4790-85F9-6F30B12C491A}" type="datetimeFigureOut">
              <a:rPr lang="nl-NL" smtClean="0"/>
              <a:t>4-11-2019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FF13C-9339-4055-BB34-9DB32C232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0AF5F-A336-413D-8983-23E2A4F3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1D2D-31C0-40D0-B78A-A8C4647047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759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FD2C8-D5D2-4228-A651-001AD7E05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E0E66-0CF4-4CA5-8AD9-0F4F5E302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832DA-58DF-4504-A56E-700BE6BA5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33E3-F096-4790-85F9-6F30B12C491A}" type="datetimeFigureOut">
              <a:rPr lang="nl-NL" smtClean="0"/>
              <a:t>4-11-2019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F564D-7E7D-4293-9D1E-FB57C92FB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8773A-196F-4B7A-95F8-ACF935220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1D2D-31C0-40D0-B78A-A8C4647047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751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C72DD-8881-4F16-AABD-7965D84D9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4AB3D-83E3-467A-B446-D13475B8B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FE296-8833-4BAE-8E51-42595F002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33E3-F096-4790-85F9-6F30B12C491A}" type="datetimeFigureOut">
              <a:rPr lang="nl-NL" smtClean="0"/>
              <a:t>4-11-2019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AFF2F-2DDB-4964-B9C7-7E786C52B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112CB-0A44-46FB-B9A7-00929F6EE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1D2D-31C0-40D0-B78A-A8C4647047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5327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66C25-C3F5-46A8-9434-C23242F2B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3AE3F-EC80-44FA-977E-3C90D1D32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E9C066-B972-4F1E-A634-F456A4E50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0C0B9-D59F-4CA9-9459-0157FB30E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33E3-F096-4790-85F9-6F30B12C491A}" type="datetimeFigureOut">
              <a:rPr lang="nl-NL" smtClean="0"/>
              <a:t>4-11-2019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A3AF5-F46F-43EC-92AB-353695BED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86F7A-DF92-49FF-B47F-E98CEAD1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1D2D-31C0-40D0-B78A-A8C4647047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6570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5A9A7-3625-4B0F-BD72-6DF544A20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0442A-3095-49C0-9C68-5C4A32CE7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76B1D3-510B-4613-AAF2-76500BD30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FBB85E-6157-4333-AE03-055D55B74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523B35-9832-4205-B167-C6C9E8F851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170E1B-F490-46B3-8824-BFC291142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33E3-F096-4790-85F9-6F30B12C491A}" type="datetimeFigureOut">
              <a:rPr lang="nl-NL" smtClean="0"/>
              <a:t>4-11-2019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B284E7-B022-482F-8DD7-39E2C7BC7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C11D5F-ACA2-4A0E-B000-344EB53FA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1D2D-31C0-40D0-B78A-A8C4647047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968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31EA-6B7E-4901-A926-56EA216FD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3C96BA-C6EB-4C89-A9F1-2400FFE0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33E3-F096-4790-85F9-6F30B12C491A}" type="datetimeFigureOut">
              <a:rPr lang="nl-NL" smtClean="0"/>
              <a:t>4-11-2019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138AE-088B-4091-AFAA-1B7EA218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91678-0C12-4BC9-9814-753FF5536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1D2D-31C0-40D0-B78A-A8C4647047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405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ADC6A7-3368-462D-93E3-CFC1829C5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33E3-F096-4790-85F9-6F30B12C491A}" type="datetimeFigureOut">
              <a:rPr lang="nl-NL" smtClean="0"/>
              <a:t>4-11-2019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FBDCEA-E709-4679-938A-8A7451830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D1DBC-638C-4595-9ACB-1BE93CA4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1D2D-31C0-40D0-B78A-A8C4647047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361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39C6-A781-4014-905F-3E11E2CE0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1564C-6187-4BD1-9C23-CC2214DE5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2E5EB3-598C-4E5F-8E6F-3060AB17D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DDB3D-274A-4AB8-9E30-8550AB04E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33E3-F096-4790-85F9-6F30B12C491A}" type="datetimeFigureOut">
              <a:rPr lang="nl-NL" smtClean="0"/>
              <a:t>4-11-2019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B5E7F-ABC7-4DB6-8372-14332843B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1F64B-1B29-4ADE-9ED0-6BC05F0CD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1D2D-31C0-40D0-B78A-A8C4647047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2960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AA705-1FE6-474F-9EEC-6E9C44A1A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84FEAF-DB8C-486A-9F2E-0DEAD27BBC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6C8E5-8858-4B74-A16C-853DEEB6F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47682-6A24-4C67-AA58-DC9425D26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33E3-F096-4790-85F9-6F30B12C491A}" type="datetimeFigureOut">
              <a:rPr lang="nl-NL" smtClean="0"/>
              <a:t>4-11-2019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DE18A-D455-40CF-9D00-DD000DB14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61234-9C1A-4DFD-B4E7-1F4B5BD41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1D2D-31C0-40D0-B78A-A8C4647047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064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A31B1E-0BC7-40E4-811D-4EBCEC409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E4AA3-8421-4D6D-A62D-DDDFD7DD6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41CEC-78A2-434C-AB9D-F74E746F1E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B33E3-F096-4790-85F9-6F30B12C491A}" type="datetimeFigureOut">
              <a:rPr lang="nl-NL" smtClean="0"/>
              <a:t>4-11-2019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6BE22-B097-4D9A-B2C7-430134F70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B5443-A0BD-4C07-84C7-DD3A90357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F1D2D-31C0-40D0-B78A-A8C4647047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668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jetbrains mps logo">
            <a:extLst>
              <a:ext uri="{FF2B5EF4-FFF2-40B4-BE49-F238E27FC236}">
                <a16:creationId xmlns:a16="http://schemas.microsoft.com/office/drawing/2014/main" id="{1A47A726-4EE6-4698-B9E6-EFC00D9A3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1152525"/>
            <a:ext cx="4419599" cy="441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58571730-059E-49CF-B317-4509FFF86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2100" y="865188"/>
            <a:ext cx="9144000" cy="2387600"/>
          </a:xfrm>
        </p:spPr>
        <p:txBody>
          <a:bodyPr>
            <a:normAutofit/>
          </a:bodyPr>
          <a:lstStyle/>
          <a:p>
            <a:r>
              <a:rPr lang="en-US" sz="6100" b="1" dirty="0">
                <a:latin typeface="+mn-lt"/>
              </a:rPr>
              <a:t>MPS Introduction Course</a:t>
            </a:r>
            <a:endParaRPr lang="nl-NL" sz="6100" b="1" dirty="0">
              <a:latin typeface="+mn-lt"/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401856E0-6D10-44BF-B6E2-414652DA7B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8750" y="3030538"/>
            <a:ext cx="9467850" cy="1655762"/>
          </a:xfrm>
        </p:spPr>
        <p:txBody>
          <a:bodyPr>
            <a:normAutofit/>
          </a:bodyPr>
          <a:lstStyle/>
          <a:p>
            <a:r>
              <a:rPr lang="en-US" sz="2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MPS 2019.2.x + </a:t>
            </a:r>
            <a:r>
              <a:rPr lang="en-US" sz="25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mbeddr.platform</a:t>
            </a:r>
            <a:r>
              <a:rPr lang="en-US" sz="2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/ MPS Extensions + </a:t>
            </a:r>
            <a:r>
              <a:rPr lang="en-US" sz="25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KernelF</a:t>
            </a:r>
            <a:endParaRPr lang="nl-NL" sz="2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34" name="Picture 10" descr="Image result for github logo">
            <a:extLst>
              <a:ext uri="{FF2B5EF4-FFF2-40B4-BE49-F238E27FC236}">
                <a16:creationId xmlns:a16="http://schemas.microsoft.com/office/drawing/2014/main" id="{55112D4C-05FA-4B08-AFA0-642F6FCF81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67" t="24000" r="37000" b="23500"/>
          <a:stretch/>
        </p:blipFill>
        <p:spPr bwMode="auto">
          <a:xfrm>
            <a:off x="2158192" y="3448845"/>
            <a:ext cx="306212" cy="31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FCED966-4752-426D-8902-9C83A1D9AA1F}"/>
              </a:ext>
            </a:extLst>
          </p:cNvPr>
          <p:cNvSpPr/>
          <p:nvPr/>
        </p:nvSpPr>
        <p:spPr>
          <a:xfrm>
            <a:off x="2435829" y="3400188"/>
            <a:ext cx="54935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000" dirty="0"/>
              <a:t>https://github.com/markusvoelter/mpsintrocourse</a:t>
            </a:r>
          </a:p>
        </p:txBody>
      </p:sp>
      <p:pic>
        <p:nvPicPr>
          <p:cNvPr id="1036" name="Picture 12" descr="Image result for jetbrains mps logo">
            <a:extLst>
              <a:ext uri="{FF2B5EF4-FFF2-40B4-BE49-F238E27FC236}">
                <a16:creationId xmlns:a16="http://schemas.microsoft.com/office/drawing/2014/main" id="{DADE18A8-4E62-4526-9DCA-ED887825C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384" y="933450"/>
            <a:ext cx="3190875" cy="82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Image result for jetbrains mps logo">
            <a:extLst>
              <a:ext uri="{FF2B5EF4-FFF2-40B4-BE49-F238E27FC236}">
                <a16:creationId xmlns:a16="http://schemas.microsoft.com/office/drawing/2014/main" id="{6147221C-5983-4463-8019-0EAB3FB9F2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81"/>
          <a:stretch/>
        </p:blipFill>
        <p:spPr bwMode="auto">
          <a:xfrm>
            <a:off x="5282845" y="3987523"/>
            <a:ext cx="4126896" cy="158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itemis logo">
            <a:extLst>
              <a:ext uri="{FF2B5EF4-FFF2-40B4-BE49-F238E27FC236}">
                <a16:creationId xmlns:a16="http://schemas.microsoft.com/office/drawing/2014/main" id="{109693D8-9E4F-4EF7-A64D-7FA954C53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002" y="5983668"/>
            <a:ext cx="1230407" cy="34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4714549-E138-46CB-A16E-FA09229CFF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9109" y="5954926"/>
            <a:ext cx="2921150" cy="40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972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MPS Introduction Course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MPS Introduction Course</dc:title>
  <dc:creator>Schindler, Eugen</dc:creator>
  <cp:lastModifiedBy>Schindler, Eugen</cp:lastModifiedBy>
  <cp:revision>2</cp:revision>
  <dcterms:created xsi:type="dcterms:W3CDTF">2019-11-04T22:38:36Z</dcterms:created>
  <dcterms:modified xsi:type="dcterms:W3CDTF">2019-11-04T23:01:29Z</dcterms:modified>
</cp:coreProperties>
</file>