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C569-41B5-4918-BE60-DA1103454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C8FED-98FA-4D18-97EA-4D60EC3D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51F63-A3B3-49DB-9D7B-A6280AF5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2B91-FE30-43B1-951D-1BC2C800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7F7EE-8ED4-4F9F-BDAB-6B41EA78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2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F454-9966-42B1-9B69-9B8D6675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49FAF-94DF-4266-BA73-03CF04CE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CC81-20B5-497F-AC75-32ABBAE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0CCA-1001-401A-81B6-FAD3FBC1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FEA86-1F5D-4121-AA60-ADDC4F20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9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1D82F-FE83-4EF6-BA39-2DA9F2067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2AD88-0EA3-40F5-8AE2-3F2C9CAD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B1E1-A27A-447D-9FB3-BAECD0FC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F13C-9339-4055-BB34-9DB32C23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AF5F-A336-413D-8983-23E2A4F3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5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D2C8-D5D2-4228-A651-001AD7E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E66-0CF4-4CA5-8AD9-0F4F5E3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32DA-58DF-4504-A56E-700BE6B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564D-7E7D-4293-9D1E-FB57C92F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773A-196F-4B7A-95F8-ACF93522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51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72DD-8881-4F16-AABD-7965D84D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AB3D-83E3-467A-B446-D13475B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E296-8833-4BAE-8E51-42595F0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FF2F-2DDB-4964-B9C7-7E786C52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12CB-0A44-46FB-B9A7-00929F6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532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6C25-C3F5-46A8-9434-C23242F2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3AE3F-EC80-44FA-977E-3C90D1D32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9C066-B972-4F1E-A634-F456A4E50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C0B9-D59F-4CA9-9459-0157FB30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3AF5-F46F-43EC-92AB-353695BE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86F7A-DF92-49FF-B47F-E98CEAD1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57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A9A7-3625-4B0F-BD72-6DF544A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442A-3095-49C0-9C68-5C4A32CE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6B1D3-510B-4613-AAF2-76500BD3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BB85E-6157-4333-AE03-055D55B74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23B35-9832-4205-B167-C6C9E8F85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70E1B-F490-46B3-8824-BFC29114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284E7-B022-482F-8DD7-39E2C7BC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11D5F-ACA2-4A0E-B000-344EB53F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6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31EA-6B7E-4901-A926-56EA216F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C96BA-C6EB-4C89-A9F1-2400FFE0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138AE-088B-4091-AFAA-1B7EA218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91678-0C12-4BC9-9814-753FF553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05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DC6A7-3368-462D-93E3-CFC1829C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BDCEA-E709-4679-938A-8A745183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D1DBC-638C-4595-9ACB-1BE93CA4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61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39C6-A781-4014-905F-3E11E2CE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564C-6187-4BD1-9C23-CC2214DE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E5EB3-598C-4E5F-8E6F-3060AB17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DB3D-274A-4AB8-9E30-8550AB0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B5E7F-ABC7-4DB6-8372-14332843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1F64B-1B29-4ADE-9ED0-6BC05F0C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296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A705-1FE6-474F-9EEC-6E9C44A1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4FEAF-DB8C-486A-9F2E-0DEAD27BB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C8E5-8858-4B74-A16C-853DEEB6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7682-6A24-4C67-AA58-DC9425D2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E18A-D455-40CF-9D00-DD000DB1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1234-9C1A-4DFD-B4E7-1F4B5BD4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064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31B1E-0BC7-40E4-811D-4EBCEC4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E4AA3-8421-4D6D-A62D-DDDFD7DD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1CEC-78A2-434C-AB9D-F74E746F1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33E3-F096-4790-85F9-6F30B12C491A}" type="datetimeFigureOut">
              <a:rPr lang="nl-NL" smtClean="0"/>
              <a:t>4-11-2019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BE22-B097-4D9A-B2C7-430134F70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5443-A0BD-4C07-84C7-DD3A90357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1D2D-31C0-40D0-B78A-A8C46470477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68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jetbrains mps logo">
            <a:extLst>
              <a:ext uri="{FF2B5EF4-FFF2-40B4-BE49-F238E27FC236}">
                <a16:creationId xmlns:a16="http://schemas.microsoft.com/office/drawing/2014/main" id="{1A47A726-4EE6-4698-B9E6-EFC00D9A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152525"/>
            <a:ext cx="4419599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8571730-059E-49CF-B317-4509FFF8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865188"/>
            <a:ext cx="9144000" cy="2387600"/>
          </a:xfrm>
        </p:spPr>
        <p:txBody>
          <a:bodyPr>
            <a:normAutofit/>
          </a:bodyPr>
          <a:lstStyle/>
          <a:p>
            <a:r>
              <a:rPr lang="en-US" sz="6100" b="1" dirty="0">
                <a:latin typeface="+mn-lt"/>
              </a:rPr>
              <a:t>MPS Introduction Course</a:t>
            </a:r>
            <a:endParaRPr lang="nl-NL" sz="6100" b="1" dirty="0">
              <a:latin typeface="+mn-lt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401856E0-6D10-44BF-B6E2-414652DA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3030538"/>
            <a:ext cx="9467850" cy="1655762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MPS 2019.2.x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mbeddr.platform</a:t>
            </a:r>
            <a:r>
              <a:rPr lang="en-US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MPS Extensions + </a:t>
            </a:r>
            <a:r>
              <a:rPr lang="en-US" sz="25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KernelF</a:t>
            </a:r>
            <a:endParaRPr lang="nl-NL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4" name="Picture 10" descr="Image result for github logo">
            <a:extLst>
              <a:ext uri="{FF2B5EF4-FFF2-40B4-BE49-F238E27FC236}">
                <a16:creationId xmlns:a16="http://schemas.microsoft.com/office/drawing/2014/main" id="{55112D4C-05FA-4B08-AFA0-642F6FCF8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7" t="24000" r="37000" b="23500"/>
          <a:stretch/>
        </p:blipFill>
        <p:spPr bwMode="auto">
          <a:xfrm>
            <a:off x="2158192" y="3448845"/>
            <a:ext cx="306212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CED966-4752-426D-8902-9C83A1D9AA1F}"/>
              </a:ext>
            </a:extLst>
          </p:cNvPr>
          <p:cNvSpPr/>
          <p:nvPr/>
        </p:nvSpPr>
        <p:spPr>
          <a:xfrm>
            <a:off x="2435829" y="3400188"/>
            <a:ext cx="5493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/>
              <a:t>https://github.com/markusvoelter/mpsintrocourse</a:t>
            </a:r>
          </a:p>
        </p:txBody>
      </p:sp>
      <p:pic>
        <p:nvPicPr>
          <p:cNvPr id="1036" name="Picture 12" descr="Image result for jetbrains mps logo">
            <a:extLst>
              <a:ext uri="{FF2B5EF4-FFF2-40B4-BE49-F238E27FC236}">
                <a16:creationId xmlns:a16="http://schemas.microsoft.com/office/drawing/2014/main" id="{DADE18A8-4E62-4526-9DCA-ED887825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84" y="933450"/>
            <a:ext cx="3190875" cy="82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jetbrains mps logo">
            <a:extLst>
              <a:ext uri="{FF2B5EF4-FFF2-40B4-BE49-F238E27FC236}">
                <a16:creationId xmlns:a16="http://schemas.microsoft.com/office/drawing/2014/main" id="{6147221C-5983-4463-8019-0EAB3FB9F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1"/>
          <a:stretch/>
        </p:blipFill>
        <p:spPr bwMode="auto">
          <a:xfrm>
            <a:off x="5282845" y="3987523"/>
            <a:ext cx="4126896" cy="158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temis logo">
            <a:extLst>
              <a:ext uri="{FF2B5EF4-FFF2-40B4-BE49-F238E27FC236}">
                <a16:creationId xmlns:a16="http://schemas.microsoft.com/office/drawing/2014/main" id="{109693D8-9E4F-4EF7-A64D-7FA954C5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93" y="6207161"/>
            <a:ext cx="1230407" cy="34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7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MPS Introduction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Introduction Course</dc:title>
  <dc:creator>Schindler, Eugen</dc:creator>
  <cp:lastModifiedBy>Schindler, Eugen</cp:lastModifiedBy>
  <cp:revision>1</cp:revision>
  <dcterms:created xsi:type="dcterms:W3CDTF">2019-11-04T22:38:36Z</dcterms:created>
  <dcterms:modified xsi:type="dcterms:W3CDTF">2019-11-04T22:50:57Z</dcterms:modified>
</cp:coreProperties>
</file>