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1741" r:id="rId4"/>
    <p:sldId id="361" r:id="rId5"/>
    <p:sldId id="351" r:id="rId6"/>
    <p:sldId id="1732" r:id="rId7"/>
    <p:sldId id="1736" r:id="rId8"/>
    <p:sldId id="1737" r:id="rId9"/>
    <p:sldId id="362" r:id="rId10"/>
    <p:sldId id="364" r:id="rId11"/>
    <p:sldId id="352" r:id="rId12"/>
    <p:sldId id="359" r:id="rId13"/>
    <p:sldId id="358" r:id="rId14"/>
    <p:sldId id="360" r:id="rId15"/>
    <p:sldId id="363" r:id="rId16"/>
    <p:sldId id="1738" r:id="rId17"/>
    <p:sldId id="1739" r:id="rId18"/>
    <p:sldId id="1740" r:id="rId19"/>
    <p:sldId id="1743" r:id="rId20"/>
    <p:sldId id="1744" r:id="rId21"/>
    <p:sldId id="354" r:id="rId22"/>
    <p:sldId id="1745" r:id="rId23"/>
    <p:sldId id="1724" r:id="rId24"/>
    <p:sldId id="1726" r:id="rId25"/>
    <p:sldId id="1746" r:id="rId26"/>
    <p:sldId id="1742" r:id="rId27"/>
    <p:sldId id="355" r:id="rId28"/>
    <p:sldId id="1733" r:id="rId29"/>
    <p:sldId id="1734" r:id="rId30"/>
    <p:sldId id="356" r:id="rId31"/>
    <p:sldId id="1735" r:id="rId32"/>
    <p:sldId id="304" r:id="rId3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8F1"/>
    <a:srgbClr val="383838"/>
    <a:srgbClr val="FFFFFF"/>
    <a:srgbClr val="F6F6F6"/>
    <a:srgbClr val="E5E5E5"/>
    <a:srgbClr val="F7F8FA"/>
    <a:srgbClr val="212932"/>
    <a:srgbClr val="252526"/>
    <a:srgbClr val="A32E5A"/>
    <a:srgbClr val="145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52" autoAdjust="0"/>
  </p:normalViewPr>
  <p:slideViewPr>
    <p:cSldViewPr snapToGrid="0">
      <p:cViewPr varScale="1">
        <p:scale>
          <a:sx n="82" d="100"/>
          <a:sy n="82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ijacz" userId="37ab8014-743f-452a-b3b9-14d5011e002b" providerId="ADAL" clId="{8F3D10DF-913C-4F2B-A04A-AA9E67E0E799}"/>
    <pc:docChg chg="modSld">
      <pc:chgData name="Kamil Mijacz" userId="37ab8014-743f-452a-b3b9-14d5011e002b" providerId="ADAL" clId="{8F3D10DF-913C-4F2B-A04A-AA9E67E0E799}" dt="2019-01-13T08:24:27.309" v="67" actId="20577"/>
      <pc:docMkLst>
        <pc:docMk/>
      </pc:docMkLst>
      <pc:sldChg chg="modSp">
        <pc:chgData name="Kamil Mijacz" userId="37ab8014-743f-452a-b3b9-14d5011e002b" providerId="ADAL" clId="{8F3D10DF-913C-4F2B-A04A-AA9E67E0E799}" dt="2019-01-13T08:24:27.309" v="67" actId="20577"/>
        <pc:sldMkLst>
          <pc:docMk/>
          <pc:sldMk cId="1319135873" sldId="352"/>
        </pc:sldMkLst>
        <pc:spChg chg="mod">
          <ac:chgData name="Kamil Mijacz" userId="37ab8014-743f-452a-b3b9-14d5011e002b" providerId="ADAL" clId="{8F3D10DF-913C-4F2B-A04A-AA9E67E0E799}" dt="2019-01-13T08:24:27.309" v="67" actId="20577"/>
          <ac:spMkLst>
            <pc:docMk/>
            <pc:sldMk cId="1319135873" sldId="352"/>
            <ac:spMk id="3" creationId="{506DED33-6F8F-4432-94B4-AB24E50ABC29}"/>
          </ac:spMkLst>
        </pc:spChg>
      </pc:sldChg>
    </pc:docChg>
  </pc:docChgLst>
  <pc:docChgLst>
    <pc:chgData name="Kamil Mijacz" userId="37ab8014-743f-452a-b3b9-14d5011e002b" providerId="ADAL" clId="{F5820BDD-A526-401E-80F4-3E5135BCE0DC}"/>
    <pc:docChg chg="undo custSel addSld delSld modSld sldOrd">
      <pc:chgData name="Kamil Mijacz" userId="37ab8014-743f-452a-b3b9-14d5011e002b" providerId="ADAL" clId="{F5820BDD-A526-401E-80F4-3E5135BCE0DC}" dt="2018-11-30T13:42:09.328" v="2975" actId="313"/>
      <pc:docMkLst>
        <pc:docMk/>
      </pc:docMkLst>
      <pc:sldChg chg="addSp">
        <pc:chgData name="Kamil Mijacz" userId="37ab8014-743f-452a-b3b9-14d5011e002b" providerId="ADAL" clId="{F5820BDD-A526-401E-80F4-3E5135BCE0DC}" dt="2018-11-30T13:23:06.959" v="2813" actId="313"/>
        <pc:sldMkLst>
          <pc:docMk/>
          <pc:sldMk cId="2607202457" sldId="256"/>
        </pc:sldMkLst>
        <pc:picChg chg="add">
          <ac:chgData name="Kamil Mijacz" userId="37ab8014-743f-452a-b3b9-14d5011e002b" providerId="ADAL" clId="{F5820BDD-A526-401E-80F4-3E5135BCE0DC}" dt="2018-11-30T13:23:06.959" v="2813" actId="313"/>
          <ac:picMkLst>
            <pc:docMk/>
            <pc:sldMk cId="2607202457" sldId="256"/>
            <ac:picMk id="1026" creationId="{9D9DFFE5-B8AA-4CC4-8CB6-E1DA98A2A2B4}"/>
          </ac:picMkLst>
        </pc:picChg>
      </pc:sldChg>
      <pc:sldChg chg="modSp add">
        <pc:chgData name="Kamil Mijacz" userId="37ab8014-743f-452a-b3b9-14d5011e002b" providerId="ADAL" clId="{F5820BDD-A526-401E-80F4-3E5135BCE0DC}" dt="2018-11-30T13:29:18.426" v="2918" actId="2711"/>
        <pc:sldMkLst>
          <pc:docMk/>
          <pc:sldMk cId="2512966950" sldId="257"/>
        </pc:sldMkLst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2" creationId="{7998E279-5113-4719-944C-31C5A2330029}"/>
          </ac:spMkLst>
        </pc:spChg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3" creationId="{722F8ACC-6AD4-4221-AD42-4BBB9F910E93}"/>
          </ac:spMkLst>
        </pc:spChg>
      </pc:sldChg>
      <pc:sldChg chg="addSp delSp modSp add ord">
        <pc:chgData name="Kamil Mijacz" userId="37ab8014-743f-452a-b3b9-14d5011e002b" providerId="ADAL" clId="{F5820BDD-A526-401E-80F4-3E5135BCE0DC}" dt="2018-11-29T23:36:47.877" v="2710" actId="1076"/>
        <pc:sldMkLst>
          <pc:docMk/>
          <pc:sldMk cId="1075071489" sldId="273"/>
        </pc:sldMkLst>
        <pc:spChg chg="mod">
          <ac:chgData name="Kamil Mijacz" userId="37ab8014-743f-452a-b3b9-14d5011e002b" providerId="ADAL" clId="{F5820BDD-A526-401E-80F4-3E5135BCE0DC}" dt="2018-11-28T12:34:01.184" v="631" actId="20577"/>
          <ac:spMkLst>
            <pc:docMk/>
            <pc:sldMk cId="1075071489" sldId="273"/>
            <ac:spMk id="2" creationId="{809B3613-B972-4F43-93F7-B5E88E3FA66B}"/>
          </ac:spMkLst>
        </pc:spChg>
        <pc:picChg chg="add mod">
          <ac:chgData name="Kamil Mijacz" userId="37ab8014-743f-452a-b3b9-14d5011e002b" providerId="ADAL" clId="{F5820BDD-A526-401E-80F4-3E5135BCE0DC}" dt="2018-11-29T22:52:18.799" v="2630" actId="1076"/>
          <ac:picMkLst>
            <pc:docMk/>
            <pc:sldMk cId="1075071489" sldId="273"/>
            <ac:picMk id="4" creationId="{F72A7529-CA08-40F4-9E6E-D390B33E7565}"/>
          </ac:picMkLst>
        </pc:picChg>
        <pc:picChg chg="add del mod">
          <ac:chgData name="Kamil Mijacz" userId="37ab8014-743f-452a-b3b9-14d5011e002b" providerId="ADAL" clId="{F5820BDD-A526-401E-80F4-3E5135BCE0DC}" dt="2018-11-29T23:36:35.939" v="2705" actId="478"/>
          <ac:picMkLst>
            <pc:docMk/>
            <pc:sldMk cId="1075071489" sldId="273"/>
            <ac:picMk id="5" creationId="{FB3A05E1-FCD9-44AC-B691-E3D4808077E4}"/>
          </ac:picMkLst>
        </pc:picChg>
        <pc:picChg chg="add mod">
          <ac:chgData name="Kamil Mijacz" userId="37ab8014-743f-452a-b3b9-14d5011e002b" providerId="ADAL" clId="{F5820BDD-A526-401E-80F4-3E5135BCE0DC}" dt="2018-11-29T23:36:47.877" v="2710" actId="1076"/>
          <ac:picMkLst>
            <pc:docMk/>
            <pc:sldMk cId="1075071489" sldId="273"/>
            <ac:picMk id="6" creationId="{DB20104D-BC17-4B12-AEE5-22967D391A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1C568-B629-4706-B1FA-262E487779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7DE0333-69D8-467A-B918-49D20187E6A0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model binding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DA28B0-5948-497E-8AAB-F898D925C736}" type="par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D263A41-9E6D-488E-977A-DA38AB23730B}" type="sib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91A4750-9203-45B2-AD46-EFA8D1364335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html5 forms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C1669BF-67D6-45B0-902F-5552A6E1ABE5}" type="parTrans" cxnId="{535F3685-F131-4921-AF0E-9C66DFE6C09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FF61690-DDAF-4645-A8F3-351D95926B7A}" type="sibTrans" cxnId="{535F3685-F131-4921-AF0E-9C66DFE6C09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2088A6D-C015-4728-9E56-B0308B1A9C7C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template forms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FE070B1-05D7-42F6-8ED7-4CF303CDFD5E}" type="parTrans" cxnId="{2B270081-75F0-49DD-ABD0-DAB40EE4DA1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A36C526-9A91-476B-B5A4-1C274AD6EEC9}" type="sibTrans" cxnId="{2B270081-75F0-49DD-ABD0-DAB40EE4DA1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58D26A3-C278-4640-AF28-3B0737A9FB35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reactive forms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4EFB949-C9D0-4895-9357-3EF2446A13EE}" type="parTrans" cxnId="{075F7147-3E03-4676-95B4-E16E88D92B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B46DDE5-2109-44B8-877F-DFB083EF8EE0}" type="sibTrans" cxnId="{075F7147-3E03-4676-95B4-E16E88D92B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E1FEF4-1D70-4F97-8EB6-BF0E1DFE5EE7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validation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6E0B9E-3CB8-40E5-9304-4C7B7ECF729B}" type="parTrans" cxnId="{7D657616-F496-4F8D-B370-3B9EE11234A1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74EE214-1C83-4B41-A5EF-A09036720527}" type="sibTrans" cxnId="{7D657616-F496-4F8D-B370-3B9EE11234A1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029BD61-0A9A-4241-914C-C35EDA3BE269}" type="pres">
      <dgm:prSet presAssocID="{AD71C568-B629-4706-B1FA-262E48777904}" presName="CompostProcess" presStyleCnt="0">
        <dgm:presLayoutVars>
          <dgm:dir/>
          <dgm:resizeHandles val="exact"/>
        </dgm:presLayoutVars>
      </dgm:prSet>
      <dgm:spPr/>
    </dgm:pt>
    <dgm:pt modelId="{8AEDA3CA-89EE-45CA-B741-03F1595C87A3}" type="pres">
      <dgm:prSet presAssocID="{AD71C568-B629-4706-B1FA-262E48777904}" presName="arrow" presStyleLbl="bgShp" presStyleIdx="0" presStyleCnt="1"/>
      <dgm:spPr/>
    </dgm:pt>
    <dgm:pt modelId="{5DA058FC-15CC-464C-B160-1BCC3023207C}" type="pres">
      <dgm:prSet presAssocID="{AD71C568-B629-4706-B1FA-262E48777904}" presName="linearProcess" presStyleCnt="0"/>
      <dgm:spPr/>
    </dgm:pt>
    <dgm:pt modelId="{6F7B30C1-0862-41F0-BD7C-C7C8F811A0C4}" type="pres">
      <dgm:prSet presAssocID="{57DE0333-69D8-467A-B918-49D20187E6A0}" presName="textNode" presStyleLbl="node1" presStyleIdx="0" presStyleCnt="5">
        <dgm:presLayoutVars>
          <dgm:bulletEnabled val="1"/>
        </dgm:presLayoutVars>
      </dgm:prSet>
      <dgm:spPr/>
    </dgm:pt>
    <dgm:pt modelId="{C48C958F-1649-4EE5-A76E-0A23BD522207}" type="pres">
      <dgm:prSet presAssocID="{0D263A41-9E6D-488E-977A-DA38AB23730B}" presName="sibTrans" presStyleCnt="0"/>
      <dgm:spPr/>
    </dgm:pt>
    <dgm:pt modelId="{442EFA46-7760-4F9C-A057-7E6E487F62DE}" type="pres">
      <dgm:prSet presAssocID="{E91A4750-9203-45B2-AD46-EFA8D1364335}" presName="textNode" presStyleLbl="node1" presStyleIdx="1" presStyleCnt="5">
        <dgm:presLayoutVars>
          <dgm:bulletEnabled val="1"/>
        </dgm:presLayoutVars>
      </dgm:prSet>
      <dgm:spPr/>
    </dgm:pt>
    <dgm:pt modelId="{8A21FF02-7A89-4453-8DE6-082F5840BFB5}" type="pres">
      <dgm:prSet presAssocID="{6FF61690-DDAF-4645-A8F3-351D95926B7A}" presName="sibTrans" presStyleCnt="0"/>
      <dgm:spPr/>
    </dgm:pt>
    <dgm:pt modelId="{3C220974-4FB3-4B19-9F2D-E9EB3D06A83A}" type="pres">
      <dgm:prSet presAssocID="{92088A6D-C015-4728-9E56-B0308B1A9C7C}" presName="textNode" presStyleLbl="node1" presStyleIdx="2" presStyleCnt="5">
        <dgm:presLayoutVars>
          <dgm:bulletEnabled val="1"/>
        </dgm:presLayoutVars>
      </dgm:prSet>
      <dgm:spPr/>
    </dgm:pt>
    <dgm:pt modelId="{F73C969D-312D-4276-8E80-1BB13860F2A6}" type="pres">
      <dgm:prSet presAssocID="{1A36C526-9A91-476B-B5A4-1C274AD6EEC9}" presName="sibTrans" presStyleCnt="0"/>
      <dgm:spPr/>
    </dgm:pt>
    <dgm:pt modelId="{4F5D3E1D-A8B5-4801-9E40-CD6C29878E01}" type="pres">
      <dgm:prSet presAssocID="{E58D26A3-C278-4640-AF28-3B0737A9FB35}" presName="textNode" presStyleLbl="node1" presStyleIdx="3" presStyleCnt="5">
        <dgm:presLayoutVars>
          <dgm:bulletEnabled val="1"/>
        </dgm:presLayoutVars>
      </dgm:prSet>
      <dgm:spPr/>
    </dgm:pt>
    <dgm:pt modelId="{D8131293-18C9-45C0-A4DB-29F6155CA9C6}" type="pres">
      <dgm:prSet presAssocID="{BB46DDE5-2109-44B8-877F-DFB083EF8EE0}" presName="sibTrans" presStyleCnt="0"/>
      <dgm:spPr/>
    </dgm:pt>
    <dgm:pt modelId="{06FE345B-6878-438B-939C-91AE37F5D25D}" type="pres">
      <dgm:prSet presAssocID="{B0E1FEF4-1D70-4F97-8EB6-BF0E1DFE5EE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657616-F496-4F8D-B370-3B9EE11234A1}" srcId="{AD71C568-B629-4706-B1FA-262E48777904}" destId="{B0E1FEF4-1D70-4F97-8EB6-BF0E1DFE5EE7}" srcOrd="4" destOrd="0" parTransId="{D16E0B9E-3CB8-40E5-9304-4C7B7ECF729B}" sibTransId="{B74EE214-1C83-4B41-A5EF-A09036720527}"/>
    <dgm:cxn modelId="{92C6AC41-AA53-4741-BD0F-0E526DC308FA}" type="presOf" srcId="{B0E1FEF4-1D70-4F97-8EB6-BF0E1DFE5EE7}" destId="{06FE345B-6878-438B-939C-91AE37F5D25D}" srcOrd="0" destOrd="0" presId="urn:microsoft.com/office/officeart/2005/8/layout/hProcess9"/>
    <dgm:cxn modelId="{4BAB8C42-6F9C-4869-AB50-5022B89F082C}" srcId="{AD71C568-B629-4706-B1FA-262E48777904}" destId="{57DE0333-69D8-467A-B918-49D20187E6A0}" srcOrd="0" destOrd="0" parTransId="{7ADA28B0-5948-497E-8AAB-F898D925C736}" sibTransId="{0D263A41-9E6D-488E-977A-DA38AB23730B}"/>
    <dgm:cxn modelId="{9A5E9065-9DE4-4013-8DB7-E1DB12FB82DC}" type="presOf" srcId="{E58D26A3-C278-4640-AF28-3B0737A9FB35}" destId="{4F5D3E1D-A8B5-4801-9E40-CD6C29878E01}" srcOrd="0" destOrd="0" presId="urn:microsoft.com/office/officeart/2005/8/layout/hProcess9"/>
    <dgm:cxn modelId="{075F7147-3E03-4676-95B4-E16E88D92B12}" srcId="{AD71C568-B629-4706-B1FA-262E48777904}" destId="{E58D26A3-C278-4640-AF28-3B0737A9FB35}" srcOrd="3" destOrd="0" parTransId="{F4EFB949-C9D0-4895-9357-3EF2446A13EE}" sibTransId="{BB46DDE5-2109-44B8-877F-DFB083EF8EE0}"/>
    <dgm:cxn modelId="{2B270081-75F0-49DD-ABD0-DAB40EE4DA14}" srcId="{AD71C568-B629-4706-B1FA-262E48777904}" destId="{92088A6D-C015-4728-9E56-B0308B1A9C7C}" srcOrd="2" destOrd="0" parTransId="{3FE070B1-05D7-42F6-8ED7-4CF303CDFD5E}" sibTransId="{1A36C526-9A91-476B-B5A4-1C274AD6EEC9}"/>
    <dgm:cxn modelId="{535F3685-F131-4921-AF0E-9C66DFE6C094}" srcId="{AD71C568-B629-4706-B1FA-262E48777904}" destId="{E91A4750-9203-45B2-AD46-EFA8D1364335}" srcOrd="1" destOrd="0" parTransId="{EC1669BF-67D6-45B0-902F-5552A6E1ABE5}" sibTransId="{6FF61690-DDAF-4645-A8F3-351D95926B7A}"/>
    <dgm:cxn modelId="{6A5F3689-2EB3-4B2D-BFED-69FD02B57C5C}" type="presOf" srcId="{92088A6D-C015-4728-9E56-B0308B1A9C7C}" destId="{3C220974-4FB3-4B19-9F2D-E9EB3D06A83A}" srcOrd="0" destOrd="0" presId="urn:microsoft.com/office/officeart/2005/8/layout/hProcess9"/>
    <dgm:cxn modelId="{47E17A8C-E2B1-4B3D-9204-D466710A6BC2}" type="presOf" srcId="{57DE0333-69D8-467A-B918-49D20187E6A0}" destId="{6F7B30C1-0862-41F0-BD7C-C7C8F811A0C4}" srcOrd="0" destOrd="0" presId="urn:microsoft.com/office/officeart/2005/8/layout/hProcess9"/>
    <dgm:cxn modelId="{3E86D89A-3B29-4009-8CD8-0CA607B4E811}" type="presOf" srcId="{AD71C568-B629-4706-B1FA-262E48777904}" destId="{E029BD61-0A9A-4241-914C-C35EDA3BE269}" srcOrd="0" destOrd="0" presId="urn:microsoft.com/office/officeart/2005/8/layout/hProcess9"/>
    <dgm:cxn modelId="{0EB23FBA-5F6C-48B0-8098-81A22546A930}" type="presOf" srcId="{E91A4750-9203-45B2-AD46-EFA8D1364335}" destId="{442EFA46-7760-4F9C-A057-7E6E487F62DE}" srcOrd="0" destOrd="0" presId="urn:microsoft.com/office/officeart/2005/8/layout/hProcess9"/>
    <dgm:cxn modelId="{B4DD70EC-C399-4FEC-99FC-3E1E12504962}" type="presParOf" srcId="{E029BD61-0A9A-4241-914C-C35EDA3BE269}" destId="{8AEDA3CA-89EE-45CA-B741-03F1595C87A3}" srcOrd="0" destOrd="0" presId="urn:microsoft.com/office/officeart/2005/8/layout/hProcess9"/>
    <dgm:cxn modelId="{D2C801A3-788B-46BE-BE40-84F027ECD5ED}" type="presParOf" srcId="{E029BD61-0A9A-4241-914C-C35EDA3BE269}" destId="{5DA058FC-15CC-464C-B160-1BCC3023207C}" srcOrd="1" destOrd="0" presId="urn:microsoft.com/office/officeart/2005/8/layout/hProcess9"/>
    <dgm:cxn modelId="{48195EE7-DC2B-4A68-9F72-60752D8FDD62}" type="presParOf" srcId="{5DA058FC-15CC-464C-B160-1BCC3023207C}" destId="{6F7B30C1-0862-41F0-BD7C-C7C8F811A0C4}" srcOrd="0" destOrd="0" presId="urn:microsoft.com/office/officeart/2005/8/layout/hProcess9"/>
    <dgm:cxn modelId="{695715AA-8DA0-4DFB-AE78-ADFC76F453D9}" type="presParOf" srcId="{5DA058FC-15CC-464C-B160-1BCC3023207C}" destId="{C48C958F-1649-4EE5-A76E-0A23BD522207}" srcOrd="1" destOrd="0" presId="urn:microsoft.com/office/officeart/2005/8/layout/hProcess9"/>
    <dgm:cxn modelId="{5A4D7B99-B2C5-4E87-B992-CC3F41FE9AE6}" type="presParOf" srcId="{5DA058FC-15CC-464C-B160-1BCC3023207C}" destId="{442EFA46-7760-4F9C-A057-7E6E487F62DE}" srcOrd="2" destOrd="0" presId="urn:microsoft.com/office/officeart/2005/8/layout/hProcess9"/>
    <dgm:cxn modelId="{9C645DBC-A751-4E8E-91FF-ADA8D3F1E812}" type="presParOf" srcId="{5DA058FC-15CC-464C-B160-1BCC3023207C}" destId="{8A21FF02-7A89-4453-8DE6-082F5840BFB5}" srcOrd="3" destOrd="0" presId="urn:microsoft.com/office/officeart/2005/8/layout/hProcess9"/>
    <dgm:cxn modelId="{7EA29632-8FCE-472F-8819-6E870193E888}" type="presParOf" srcId="{5DA058FC-15CC-464C-B160-1BCC3023207C}" destId="{3C220974-4FB3-4B19-9F2D-E9EB3D06A83A}" srcOrd="4" destOrd="0" presId="urn:microsoft.com/office/officeart/2005/8/layout/hProcess9"/>
    <dgm:cxn modelId="{AEBDBE0C-9DE3-4237-A9E7-88AF956058B8}" type="presParOf" srcId="{5DA058FC-15CC-464C-B160-1BCC3023207C}" destId="{F73C969D-312D-4276-8E80-1BB13860F2A6}" srcOrd="5" destOrd="0" presId="urn:microsoft.com/office/officeart/2005/8/layout/hProcess9"/>
    <dgm:cxn modelId="{BCC74FD0-1DC8-431D-BF6E-F3DC9B027F8A}" type="presParOf" srcId="{5DA058FC-15CC-464C-B160-1BCC3023207C}" destId="{4F5D3E1D-A8B5-4801-9E40-CD6C29878E01}" srcOrd="6" destOrd="0" presId="urn:microsoft.com/office/officeart/2005/8/layout/hProcess9"/>
    <dgm:cxn modelId="{A3195397-C207-4466-ADDA-7390E85205AB}" type="presParOf" srcId="{5DA058FC-15CC-464C-B160-1BCC3023207C}" destId="{D8131293-18C9-45C0-A4DB-29F6155CA9C6}" srcOrd="7" destOrd="0" presId="urn:microsoft.com/office/officeart/2005/8/layout/hProcess9"/>
    <dgm:cxn modelId="{8BD88BBD-996A-4E2E-885B-C10F035D807D}" type="presParOf" srcId="{5DA058FC-15CC-464C-B160-1BCC3023207C}" destId="{06FE345B-6878-438B-939C-91AE37F5D25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C1E547-BAC9-4B48-90D2-B6563BF02D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454A8C-C480-44FB-ABD9-7BAEB7926F2A}">
      <dgm:prSet/>
      <dgm:spPr/>
      <dgm:t>
        <a:bodyPr/>
        <a:lstStyle/>
        <a:p>
          <a:r>
            <a:rPr lang="pl-PL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</a:t>
          </a:r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eactive forms</a:t>
          </a:r>
          <a:r>
            <a:rPr lang="pl-PL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: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AE34DC0-4D01-4024-8170-41E9BB63C2C1}" type="parTrans" cxnId="{767F3122-53F4-4516-B9C2-9FD9E390799A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C22883E-B333-4118-97A3-D7A63CA59421}" type="sibTrans" cxnId="{767F3122-53F4-4516-B9C2-9FD9E390799A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CBEF7D-97D5-450D-BC59-E9708DA48B4D}">
      <dgm:prSet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use an 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imperative</a:t>
          </a:r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approach to configuring Angular forms and require a little more work to configure</a:t>
          </a:r>
        </a:p>
      </dgm:t>
    </dgm:pt>
    <dgm:pt modelId="{A0E5A275-B1E0-4083-BC55-98730DD064C6}" type="parTrans" cxnId="{499F1E94-22A0-4C9E-84A2-C04EFB6E2C1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29D9DA1-2434-4CCE-9EBE-6E7765BE6C74}" type="sibTrans" cxnId="{499F1E94-22A0-4C9E-84A2-C04EFB6E2C1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99D795D-4542-4BAB-A395-53BB5CB1B85C}">
      <dgm:prSet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do 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not directly connect</a:t>
          </a:r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form controls to the component model</a:t>
          </a:r>
        </a:p>
      </dgm:t>
    </dgm:pt>
    <dgm:pt modelId="{3E6D0AFD-1100-494E-9124-D1F52B11F1F1}" type="parTrans" cxnId="{366C4FFB-535D-4CC0-AE11-CC3BE6D4AEE5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67441B-A316-4936-998E-50FF2AF11668}" type="sibTrans" cxnId="{366C4FFB-535D-4CC0-AE11-CC3BE6D4AEE5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BAC6F56-4011-4FDC-B214-8F804CE68E09}">
      <dgm:prSet/>
      <dgm:spPr/>
      <dgm:t>
        <a:bodyPr/>
        <a:lstStyle/>
        <a:p>
          <a:r>
            <a:rPr lang="en-US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additional code is needed to extract the form data</a:t>
          </a:r>
        </a:p>
      </dgm:t>
    </dgm:pt>
    <dgm:pt modelId="{4DF21BDA-F1C7-4B33-BC51-BEA4D2DBFA7B}" type="parTrans" cxnId="{FC21FA80-5B81-43BB-8B2B-C518988509B6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184C221-DCCA-4116-B160-F12F01CE6025}" type="sibTrans" cxnId="{FC21FA80-5B81-43BB-8B2B-C518988509B6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A95FD8-F679-4C7F-A436-33971BE6EA3E}">
      <dgm:prSet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more familiar to jQuery and React developers</a:t>
          </a:r>
        </a:p>
      </dgm:t>
    </dgm:pt>
    <dgm:pt modelId="{78655BA7-07BD-499C-B277-49BC0541B227}" type="parTrans" cxnId="{D89490F1-D042-4B6C-9E7D-8DD904A8E655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2F3644E-47CF-4B3B-AF75-9C56630CCFF2}" type="sibTrans" cxnId="{D89490F1-D042-4B6C-9E7D-8DD904A8E655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582B1E1-D5F8-437C-B4F8-CBF49BF7812A}">
      <dgm:prSet/>
      <dgm:spPr/>
      <dgm:t>
        <a:bodyPr/>
        <a:lstStyle/>
        <a:p>
          <a:r>
            <a:rPr lang="pl-PL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become more popular</a:t>
          </a:r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6435138-C709-4B38-8670-AA179B1DF1DF}" type="parTrans" cxnId="{13C55644-37CC-4887-9746-5E71CC259B21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B8AE02B-23CC-45BB-8BB6-56F7012FD7FE}" type="sibTrans" cxnId="{13C55644-37CC-4887-9746-5E71CC259B21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D4AC78E-BE96-48E0-B64C-6B0798CA67AD}" type="pres">
      <dgm:prSet presAssocID="{C6C1E547-BAC9-4B48-90D2-B6563BF02DF8}" presName="linear" presStyleCnt="0">
        <dgm:presLayoutVars>
          <dgm:animLvl val="lvl"/>
          <dgm:resizeHandles val="exact"/>
        </dgm:presLayoutVars>
      </dgm:prSet>
      <dgm:spPr/>
    </dgm:pt>
    <dgm:pt modelId="{B6BDB84C-BC97-438F-A8A8-8A69CCAAA154}" type="pres">
      <dgm:prSet presAssocID="{8D454A8C-C480-44FB-ABD9-7BAEB7926F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24A52A-A004-49DD-A6A9-D8D07510A362}" type="pres">
      <dgm:prSet presAssocID="{8D454A8C-C480-44FB-ABD9-7BAEB7926F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26BF00C-AC47-457F-BC64-6FA0A3F5BC87}" type="presOf" srcId="{C6C1E547-BAC9-4B48-90D2-B6563BF02DF8}" destId="{4D4AC78E-BE96-48E0-B64C-6B0798CA67AD}" srcOrd="0" destOrd="0" presId="urn:microsoft.com/office/officeart/2005/8/layout/vList2"/>
    <dgm:cxn modelId="{767F3122-53F4-4516-B9C2-9FD9E390799A}" srcId="{C6C1E547-BAC9-4B48-90D2-B6563BF02DF8}" destId="{8D454A8C-C480-44FB-ABD9-7BAEB7926F2A}" srcOrd="0" destOrd="0" parTransId="{8AE34DC0-4D01-4024-8170-41E9BB63C2C1}" sibTransId="{2C22883E-B333-4118-97A3-D7A63CA59421}"/>
    <dgm:cxn modelId="{E2A2C826-0760-4F95-ACA1-DFC3CFFCBD31}" type="presOf" srcId="{15A95FD8-F679-4C7F-A436-33971BE6EA3E}" destId="{0224A52A-A004-49DD-A6A9-D8D07510A362}" srcOrd="0" destOrd="3" presId="urn:microsoft.com/office/officeart/2005/8/layout/vList2"/>
    <dgm:cxn modelId="{14970C3D-25ED-4EC4-8FB2-AF0E6818124D}" type="presOf" srcId="{8D454A8C-C480-44FB-ABD9-7BAEB7926F2A}" destId="{B6BDB84C-BC97-438F-A8A8-8A69CCAAA154}" srcOrd="0" destOrd="0" presId="urn:microsoft.com/office/officeart/2005/8/layout/vList2"/>
    <dgm:cxn modelId="{13C55644-37CC-4887-9746-5E71CC259B21}" srcId="{8D454A8C-C480-44FB-ABD9-7BAEB7926F2A}" destId="{8582B1E1-D5F8-437C-B4F8-CBF49BF7812A}" srcOrd="3" destOrd="0" parTransId="{C6435138-C709-4B38-8670-AA179B1DF1DF}" sibTransId="{CB8AE02B-23CC-45BB-8BB6-56F7012FD7FE}"/>
    <dgm:cxn modelId="{D21CFE7B-CAA0-4535-9EC5-C6095E184CE6}" type="presOf" srcId="{9BAC6F56-4011-4FDC-B214-8F804CE68E09}" destId="{0224A52A-A004-49DD-A6A9-D8D07510A362}" srcOrd="0" destOrd="2" presId="urn:microsoft.com/office/officeart/2005/8/layout/vList2"/>
    <dgm:cxn modelId="{FC21FA80-5B81-43BB-8B2B-C518988509B6}" srcId="{699D795D-4542-4BAB-A395-53BB5CB1B85C}" destId="{9BAC6F56-4011-4FDC-B214-8F804CE68E09}" srcOrd="0" destOrd="0" parTransId="{4DF21BDA-F1C7-4B33-BC51-BEA4D2DBFA7B}" sibTransId="{B184C221-DCCA-4116-B160-F12F01CE6025}"/>
    <dgm:cxn modelId="{499F1E94-22A0-4C9E-84A2-C04EFB6E2C19}" srcId="{8D454A8C-C480-44FB-ABD9-7BAEB7926F2A}" destId="{B8CBEF7D-97D5-450D-BC59-E9708DA48B4D}" srcOrd="0" destOrd="0" parTransId="{A0E5A275-B1E0-4083-BC55-98730DD064C6}" sibTransId="{829D9DA1-2434-4CCE-9EBE-6E7765BE6C74}"/>
    <dgm:cxn modelId="{F7C67B98-52A5-4816-8CA5-A6061D525D8B}" type="presOf" srcId="{B8CBEF7D-97D5-450D-BC59-E9708DA48B4D}" destId="{0224A52A-A004-49DD-A6A9-D8D07510A362}" srcOrd="0" destOrd="0" presId="urn:microsoft.com/office/officeart/2005/8/layout/vList2"/>
    <dgm:cxn modelId="{F6CDAD9A-9D86-485D-94B0-3B9B111ADEB9}" type="presOf" srcId="{8582B1E1-D5F8-437C-B4F8-CBF49BF7812A}" destId="{0224A52A-A004-49DD-A6A9-D8D07510A362}" srcOrd="0" destOrd="4" presId="urn:microsoft.com/office/officeart/2005/8/layout/vList2"/>
    <dgm:cxn modelId="{ADCB9ADF-5EE5-4897-8A68-BF9E09DE2372}" type="presOf" srcId="{699D795D-4542-4BAB-A395-53BB5CB1B85C}" destId="{0224A52A-A004-49DD-A6A9-D8D07510A362}" srcOrd="0" destOrd="1" presId="urn:microsoft.com/office/officeart/2005/8/layout/vList2"/>
    <dgm:cxn modelId="{D89490F1-D042-4B6C-9E7D-8DD904A8E655}" srcId="{8D454A8C-C480-44FB-ABD9-7BAEB7926F2A}" destId="{15A95FD8-F679-4C7F-A436-33971BE6EA3E}" srcOrd="2" destOrd="0" parTransId="{78655BA7-07BD-499C-B277-49BC0541B227}" sibTransId="{22F3644E-47CF-4B3B-AF75-9C56630CCFF2}"/>
    <dgm:cxn modelId="{366C4FFB-535D-4CC0-AE11-CC3BE6D4AEE5}" srcId="{8D454A8C-C480-44FB-ABD9-7BAEB7926F2A}" destId="{699D795D-4542-4BAB-A395-53BB5CB1B85C}" srcOrd="1" destOrd="0" parTransId="{3E6D0AFD-1100-494E-9124-D1F52B11F1F1}" sibTransId="{B867441B-A316-4936-998E-50FF2AF11668}"/>
    <dgm:cxn modelId="{CCEA8CDA-915A-470F-BFFA-96857BD8AC7E}" type="presParOf" srcId="{4D4AC78E-BE96-48E0-B64C-6B0798CA67AD}" destId="{B6BDB84C-BC97-438F-A8A8-8A69CCAAA154}" srcOrd="0" destOrd="0" presId="urn:microsoft.com/office/officeart/2005/8/layout/vList2"/>
    <dgm:cxn modelId="{372DC6F9-25E0-4B7D-A452-BF68DED53BEC}" type="presParOf" srcId="{4D4AC78E-BE96-48E0-B64C-6B0798CA67AD}" destId="{0224A52A-A004-49DD-A6A9-D8D07510A3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13B06-6C39-41F8-85E6-F7982410E1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2785F1-0D82-4949-BF1A-B6C0248BAFC1}">
      <dgm:prSet/>
      <dgm:spPr/>
      <dgm:t>
        <a:bodyPr/>
        <a:lstStyle/>
        <a:p>
          <a:r>
            <a:rPr lang="en-US" b="1" dirty="0"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 connects a model property to an input control</a:t>
          </a:r>
        </a:p>
      </dgm:t>
    </dgm:pt>
    <dgm:pt modelId="{0320F8FD-C351-4AA4-9601-11D47C2C345D}" type="parTrans" cxnId="{1B4F2FE6-F830-4352-8802-F406BC67A83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17E7FDF-F8FC-44F3-8847-7E68505F6C27}" type="sibTrans" cxnId="{1B4F2FE6-F830-4352-8802-F406BC67A83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1C093D0-344C-4E60-AE84-62E060B649CD}">
      <dgm:prSet/>
      <dgm:spPr/>
      <dgm:t>
        <a:bodyPr/>
        <a:lstStyle/>
        <a:p>
          <a:r>
            <a:rPr lang="en-US" b="1"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 is distributed via the </a:t>
          </a:r>
          <a:r>
            <a:rPr lang="en-US" b="1">
              <a:latin typeface="Segoe UI Light" panose="020B0502040204020203" pitchFamily="34" charset="0"/>
              <a:cs typeface="Segoe UI Light" panose="020B0502040204020203" pitchFamily="34" charset="0"/>
            </a:rPr>
            <a:t>@angular/forms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 package</a:t>
          </a:r>
        </a:p>
      </dgm:t>
    </dgm:pt>
    <dgm:pt modelId="{C729B79D-AC00-46E9-A804-9571392A2DAB}" type="parTrans" cxnId="{396FADAB-DA08-460D-A9B7-E6320769FD6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2661E21-7CD5-4203-90BA-62E6B69FF18A}" type="sibTrans" cxnId="{396FADAB-DA08-460D-A9B7-E6320769FD6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C6DDAFD-C3D4-4DF9-AA17-44D201773F77}">
      <dgm:prSet/>
      <dgm:spPr/>
      <dgm:t>
        <a:bodyPr/>
        <a:lstStyle/>
        <a:p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must be registered with the application module to be used</a:t>
          </a:r>
        </a:p>
      </dgm:t>
    </dgm:pt>
    <dgm:pt modelId="{B2423094-950B-47F8-A3A7-6A5A9A2D0C8B}" type="parTrans" cxnId="{94809061-9A52-4FB7-A413-187667FD78B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2B96AB6-60A9-4BDF-87B5-4F84B6C7D1D6}" type="sibTrans" cxnId="{94809061-9A52-4FB7-A413-187667FD78B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7FC1F86-1047-4A95-AAC8-88FF5664B68A}" type="pres">
      <dgm:prSet presAssocID="{61B13B06-6C39-41F8-85E6-F7982410E196}" presName="linear" presStyleCnt="0">
        <dgm:presLayoutVars>
          <dgm:animLvl val="lvl"/>
          <dgm:resizeHandles val="exact"/>
        </dgm:presLayoutVars>
      </dgm:prSet>
      <dgm:spPr/>
    </dgm:pt>
    <dgm:pt modelId="{B1A03B24-081B-447D-AA44-456E5BC6641D}" type="pres">
      <dgm:prSet presAssocID="{9A2785F1-0D82-4949-BF1A-B6C0248BAF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499F4A-0E31-4479-AAC9-BB1D28918BE9}" type="pres">
      <dgm:prSet presAssocID="{017E7FDF-F8FC-44F3-8847-7E68505F6C27}" presName="spacer" presStyleCnt="0"/>
      <dgm:spPr/>
    </dgm:pt>
    <dgm:pt modelId="{53335BDA-A745-4B9C-AB79-4180B21D7C5C}" type="pres">
      <dgm:prSet presAssocID="{71C093D0-344C-4E60-AE84-62E060B649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CDB0B3-CBA1-4968-BB9B-4B75E5323337}" type="pres">
      <dgm:prSet presAssocID="{D2661E21-7CD5-4203-90BA-62E6B69FF18A}" presName="spacer" presStyleCnt="0"/>
      <dgm:spPr/>
    </dgm:pt>
    <dgm:pt modelId="{7D23B330-A0A7-4A3E-AC25-BA6F12C8D313}" type="pres">
      <dgm:prSet presAssocID="{6C6DDAFD-C3D4-4DF9-AA17-44D201773F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174004-D70E-4F81-9E1D-8B8EDFBC7647}" type="presOf" srcId="{6C6DDAFD-C3D4-4DF9-AA17-44D201773F77}" destId="{7D23B330-A0A7-4A3E-AC25-BA6F12C8D313}" srcOrd="0" destOrd="0" presId="urn:microsoft.com/office/officeart/2005/8/layout/vList2"/>
    <dgm:cxn modelId="{A9A3730E-B376-4045-8919-44C7FC060535}" type="presOf" srcId="{61B13B06-6C39-41F8-85E6-F7982410E196}" destId="{17FC1F86-1047-4A95-AAC8-88FF5664B68A}" srcOrd="0" destOrd="0" presId="urn:microsoft.com/office/officeart/2005/8/layout/vList2"/>
    <dgm:cxn modelId="{94809061-9A52-4FB7-A413-187667FD78BF}" srcId="{61B13B06-6C39-41F8-85E6-F7982410E196}" destId="{6C6DDAFD-C3D4-4DF9-AA17-44D201773F77}" srcOrd="2" destOrd="0" parTransId="{B2423094-950B-47F8-A3A7-6A5A9A2D0C8B}" sibTransId="{C2B96AB6-60A9-4BDF-87B5-4F84B6C7D1D6}"/>
    <dgm:cxn modelId="{396FADAB-DA08-460D-A9B7-E6320769FD62}" srcId="{61B13B06-6C39-41F8-85E6-F7982410E196}" destId="{71C093D0-344C-4E60-AE84-62E060B649CD}" srcOrd="1" destOrd="0" parTransId="{C729B79D-AC00-46E9-A804-9571392A2DAB}" sibTransId="{D2661E21-7CD5-4203-90BA-62E6B69FF18A}"/>
    <dgm:cxn modelId="{D62188E0-9A21-4FFB-9521-4BCA8A50FC14}" type="presOf" srcId="{71C093D0-344C-4E60-AE84-62E060B649CD}" destId="{53335BDA-A745-4B9C-AB79-4180B21D7C5C}" srcOrd="0" destOrd="0" presId="urn:microsoft.com/office/officeart/2005/8/layout/vList2"/>
    <dgm:cxn modelId="{1B4F2FE6-F830-4352-8802-F406BC67A833}" srcId="{61B13B06-6C39-41F8-85E6-F7982410E196}" destId="{9A2785F1-0D82-4949-BF1A-B6C0248BAFC1}" srcOrd="0" destOrd="0" parTransId="{0320F8FD-C351-4AA4-9601-11D47C2C345D}" sibTransId="{017E7FDF-F8FC-44F3-8847-7E68505F6C27}"/>
    <dgm:cxn modelId="{E05B6CF4-6953-4E58-B874-079D85209679}" type="presOf" srcId="{9A2785F1-0D82-4949-BF1A-B6C0248BAFC1}" destId="{B1A03B24-081B-447D-AA44-456E5BC6641D}" srcOrd="0" destOrd="0" presId="urn:microsoft.com/office/officeart/2005/8/layout/vList2"/>
    <dgm:cxn modelId="{ED0CB1D7-FD2C-4033-BC5B-A72019C4B1DE}" type="presParOf" srcId="{17FC1F86-1047-4A95-AAC8-88FF5664B68A}" destId="{B1A03B24-081B-447D-AA44-456E5BC6641D}" srcOrd="0" destOrd="0" presId="urn:microsoft.com/office/officeart/2005/8/layout/vList2"/>
    <dgm:cxn modelId="{C272EE10-28A3-4452-AA02-908F08C03420}" type="presParOf" srcId="{17FC1F86-1047-4A95-AAC8-88FF5664B68A}" destId="{E5499F4A-0E31-4479-AAC9-BB1D28918BE9}" srcOrd="1" destOrd="0" presId="urn:microsoft.com/office/officeart/2005/8/layout/vList2"/>
    <dgm:cxn modelId="{25BE94FA-D7EC-408F-B283-62DE0DD09CD7}" type="presParOf" srcId="{17FC1F86-1047-4A95-AAC8-88FF5664B68A}" destId="{53335BDA-A745-4B9C-AB79-4180B21D7C5C}" srcOrd="2" destOrd="0" presId="urn:microsoft.com/office/officeart/2005/8/layout/vList2"/>
    <dgm:cxn modelId="{F44237E6-C50C-4975-9D0E-0066F77B0BF2}" type="presParOf" srcId="{17FC1F86-1047-4A95-AAC8-88FF5664B68A}" destId="{21CDB0B3-CBA1-4968-BB9B-4B75E5323337}" srcOrd="3" destOrd="0" presId="urn:microsoft.com/office/officeart/2005/8/layout/vList2"/>
    <dgm:cxn modelId="{01481B8E-4862-4476-B302-495FFC9379A0}" type="presParOf" srcId="{17FC1F86-1047-4A95-AAC8-88FF5664B68A}" destId="{7D23B330-A0A7-4A3E-AC25-BA6F12C8D3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B4367-F947-4D3D-8240-C28693ACFE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5CACE-C0D7-4BB2-B052-D3CF759F7E04}">
      <dgm:prSet/>
      <dgm:spPr/>
      <dgm:t>
        <a:bodyPr/>
        <a:lstStyle/>
        <a:p>
          <a:r>
            <a:rPr lang="pl-PL" dirty="0"/>
            <a:t>&lt;form&gt;</a:t>
          </a:r>
          <a:endParaRPr lang="en-US" dirty="0"/>
        </a:p>
      </dgm:t>
    </dgm:pt>
    <dgm:pt modelId="{67856CB5-6FD3-4063-837F-898EAC477010}" type="parTrans" cxnId="{4097EEA5-17FC-44F6-9BB8-E671D82C07FF}">
      <dgm:prSet/>
      <dgm:spPr/>
      <dgm:t>
        <a:bodyPr/>
        <a:lstStyle/>
        <a:p>
          <a:endParaRPr lang="en-US"/>
        </a:p>
      </dgm:t>
    </dgm:pt>
    <dgm:pt modelId="{A1A7DD43-A71C-4188-9EC8-5E59E6A690B3}" type="sibTrans" cxnId="{4097EEA5-17FC-44F6-9BB8-E671D82C07FF}">
      <dgm:prSet/>
      <dgm:spPr/>
      <dgm:t>
        <a:bodyPr/>
        <a:lstStyle/>
        <a:p>
          <a:endParaRPr lang="en-US"/>
        </a:p>
      </dgm:t>
    </dgm:pt>
    <dgm:pt modelId="{9CE8D708-4D18-4F34-B084-915F9988BE9B}">
      <dgm:prSet/>
      <dgm:spPr/>
      <dgm:t>
        <a:bodyPr/>
        <a:lstStyle/>
        <a:p>
          <a:r>
            <a:rPr lang="pl-PL" dirty="0" err="1"/>
            <a:t>send</a:t>
          </a:r>
          <a:r>
            <a:rPr lang="pl-PL" dirty="0"/>
            <a:t> </a:t>
          </a:r>
          <a:r>
            <a:rPr lang="pl-PL" dirty="0" err="1"/>
            <a:t>request</a:t>
          </a:r>
          <a:r>
            <a:rPr lang="pl-PL" dirty="0"/>
            <a:t> with body (POST)</a:t>
          </a:r>
          <a:endParaRPr lang="en-US" dirty="0"/>
        </a:p>
      </dgm:t>
    </dgm:pt>
    <dgm:pt modelId="{7B1980C2-1463-4E43-8ECE-14E684DFA286}" type="parTrans" cxnId="{10A38DD4-B1A3-459C-AC94-385FFBD4049D}">
      <dgm:prSet/>
      <dgm:spPr/>
      <dgm:t>
        <a:bodyPr/>
        <a:lstStyle/>
        <a:p>
          <a:endParaRPr lang="en-US"/>
        </a:p>
      </dgm:t>
    </dgm:pt>
    <dgm:pt modelId="{39DEF1CA-51EA-4D2A-AE33-A79494F2EE0F}" type="sibTrans" cxnId="{10A38DD4-B1A3-459C-AC94-385FFBD4049D}">
      <dgm:prSet/>
      <dgm:spPr/>
      <dgm:t>
        <a:bodyPr/>
        <a:lstStyle/>
        <a:p>
          <a:endParaRPr lang="en-US"/>
        </a:p>
      </dgm:t>
    </dgm:pt>
    <dgm:pt modelId="{9BE0C24E-14DB-4C07-BEDF-A5FD29162AA9}">
      <dgm:prSet/>
      <dgm:spPr/>
      <dgm:t>
        <a:bodyPr/>
        <a:lstStyle/>
        <a:p>
          <a:r>
            <a:rPr lang="pl-PL" dirty="0" err="1"/>
            <a:t>submit</a:t>
          </a:r>
          <a:r>
            <a:rPr lang="pl-PL" dirty="0"/>
            <a:t> event</a:t>
          </a:r>
          <a:endParaRPr lang="en-US" dirty="0"/>
        </a:p>
      </dgm:t>
    </dgm:pt>
    <dgm:pt modelId="{35B0882C-A446-4B71-B46A-898D71BE8F3F}" type="parTrans" cxnId="{4A110C58-6C8C-4F69-B011-B751FEFD2B9F}">
      <dgm:prSet/>
      <dgm:spPr/>
      <dgm:t>
        <a:bodyPr/>
        <a:lstStyle/>
        <a:p>
          <a:endParaRPr lang="en-US"/>
        </a:p>
      </dgm:t>
    </dgm:pt>
    <dgm:pt modelId="{0C06AE77-9247-4BF4-B592-D57CDDAAD41C}" type="sibTrans" cxnId="{4A110C58-6C8C-4F69-B011-B751FEFD2B9F}">
      <dgm:prSet/>
      <dgm:spPr/>
      <dgm:t>
        <a:bodyPr/>
        <a:lstStyle/>
        <a:p>
          <a:endParaRPr lang="en-US"/>
        </a:p>
      </dgm:t>
    </dgm:pt>
    <dgm:pt modelId="{888EAA48-A4AF-4AC7-8F37-2091DE08D78C}">
      <dgm:prSet/>
      <dgm:spPr/>
      <dgm:t>
        <a:bodyPr/>
        <a:lstStyle/>
        <a:p>
          <a:r>
            <a:rPr lang="pl-PL" dirty="0" err="1"/>
            <a:t>value</a:t>
          </a:r>
          <a:r>
            <a:rPr lang="pl-PL" dirty="0"/>
            <a:t> </a:t>
          </a:r>
          <a:r>
            <a:rPr lang="pl-PL" dirty="0" err="1"/>
            <a:t>verification</a:t>
          </a:r>
          <a:r>
            <a:rPr lang="pl-PL" dirty="0"/>
            <a:t> = validation</a:t>
          </a:r>
        </a:p>
      </dgm:t>
    </dgm:pt>
    <dgm:pt modelId="{2B0FC18C-E09B-4495-9585-59E310C7C6CF}" type="parTrans" cxnId="{BFAF9F40-C0E2-49E3-9119-400F5B1D4054}">
      <dgm:prSet/>
      <dgm:spPr/>
      <dgm:t>
        <a:bodyPr/>
        <a:lstStyle/>
        <a:p>
          <a:endParaRPr lang="en-US"/>
        </a:p>
      </dgm:t>
    </dgm:pt>
    <dgm:pt modelId="{E1ACCC6C-D156-43DC-8FEC-44C0B3A2B2DE}" type="sibTrans" cxnId="{BFAF9F40-C0E2-49E3-9119-400F5B1D4054}">
      <dgm:prSet/>
      <dgm:spPr/>
      <dgm:t>
        <a:bodyPr/>
        <a:lstStyle/>
        <a:p>
          <a:endParaRPr lang="en-US"/>
        </a:p>
      </dgm:t>
    </dgm:pt>
    <dgm:pt modelId="{13D95C20-8DFA-414B-8AE0-807B3CC4317D}" type="pres">
      <dgm:prSet presAssocID="{924B4367-F947-4D3D-8240-C28693ACFE6A}" presName="linear" presStyleCnt="0">
        <dgm:presLayoutVars>
          <dgm:animLvl val="lvl"/>
          <dgm:resizeHandles val="exact"/>
        </dgm:presLayoutVars>
      </dgm:prSet>
      <dgm:spPr/>
    </dgm:pt>
    <dgm:pt modelId="{5EF30739-6B3F-4DF8-A952-8B4A14F74830}" type="pres">
      <dgm:prSet presAssocID="{9645CACE-C0D7-4BB2-B052-D3CF759F7E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AB86F1-E4FD-484D-A6E3-FE4D21BB4A74}" type="pres">
      <dgm:prSet presAssocID="{A1A7DD43-A71C-4188-9EC8-5E59E6A690B3}" presName="spacer" presStyleCnt="0"/>
      <dgm:spPr/>
    </dgm:pt>
    <dgm:pt modelId="{B782D4E3-978E-48EC-AB04-64A1DEAF919E}" type="pres">
      <dgm:prSet presAssocID="{9CE8D708-4D18-4F34-B084-915F9988BE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20B8D2-B3C3-45B8-B904-31F0780638D1}" type="pres">
      <dgm:prSet presAssocID="{39DEF1CA-51EA-4D2A-AE33-A79494F2EE0F}" presName="spacer" presStyleCnt="0"/>
      <dgm:spPr/>
    </dgm:pt>
    <dgm:pt modelId="{85EFEC69-9949-4D0F-A5D7-BCF64E570742}" type="pres">
      <dgm:prSet presAssocID="{9BE0C24E-14DB-4C07-BEDF-A5FD29162AA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68C7DF-EDAF-4F02-ACED-498B1A3F6C26}" type="pres">
      <dgm:prSet presAssocID="{0C06AE77-9247-4BF4-B592-D57CDDAAD41C}" presName="spacer" presStyleCnt="0"/>
      <dgm:spPr/>
    </dgm:pt>
    <dgm:pt modelId="{373B9CD0-E77B-4681-89AF-9D7EAB73DB05}" type="pres">
      <dgm:prSet presAssocID="{888EAA48-A4AF-4AC7-8F37-2091DE08D7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94A322-BFBF-43F1-89BA-746FA94E9236}" type="presOf" srcId="{888EAA48-A4AF-4AC7-8F37-2091DE08D78C}" destId="{373B9CD0-E77B-4681-89AF-9D7EAB73DB05}" srcOrd="0" destOrd="0" presId="urn:microsoft.com/office/officeart/2005/8/layout/vList2"/>
    <dgm:cxn modelId="{BFAF9F40-C0E2-49E3-9119-400F5B1D4054}" srcId="{924B4367-F947-4D3D-8240-C28693ACFE6A}" destId="{888EAA48-A4AF-4AC7-8F37-2091DE08D78C}" srcOrd="3" destOrd="0" parTransId="{2B0FC18C-E09B-4495-9585-59E310C7C6CF}" sibTransId="{E1ACCC6C-D156-43DC-8FEC-44C0B3A2B2DE}"/>
    <dgm:cxn modelId="{4A110C58-6C8C-4F69-B011-B751FEFD2B9F}" srcId="{924B4367-F947-4D3D-8240-C28693ACFE6A}" destId="{9BE0C24E-14DB-4C07-BEDF-A5FD29162AA9}" srcOrd="2" destOrd="0" parTransId="{35B0882C-A446-4B71-B46A-898D71BE8F3F}" sibTransId="{0C06AE77-9247-4BF4-B592-D57CDDAAD41C}"/>
    <dgm:cxn modelId="{8F6E8F8C-A3A6-4B6B-8372-106F02BF0151}" type="presOf" srcId="{9BE0C24E-14DB-4C07-BEDF-A5FD29162AA9}" destId="{85EFEC69-9949-4D0F-A5D7-BCF64E570742}" srcOrd="0" destOrd="0" presId="urn:microsoft.com/office/officeart/2005/8/layout/vList2"/>
    <dgm:cxn modelId="{4097EEA5-17FC-44F6-9BB8-E671D82C07FF}" srcId="{924B4367-F947-4D3D-8240-C28693ACFE6A}" destId="{9645CACE-C0D7-4BB2-B052-D3CF759F7E04}" srcOrd="0" destOrd="0" parTransId="{67856CB5-6FD3-4063-837F-898EAC477010}" sibTransId="{A1A7DD43-A71C-4188-9EC8-5E59E6A690B3}"/>
    <dgm:cxn modelId="{4E3E24C2-F41B-4EB3-A2A9-C914F1442911}" type="presOf" srcId="{9CE8D708-4D18-4F34-B084-915F9988BE9B}" destId="{B782D4E3-978E-48EC-AB04-64A1DEAF919E}" srcOrd="0" destOrd="0" presId="urn:microsoft.com/office/officeart/2005/8/layout/vList2"/>
    <dgm:cxn modelId="{10A38DD4-B1A3-459C-AC94-385FFBD4049D}" srcId="{924B4367-F947-4D3D-8240-C28693ACFE6A}" destId="{9CE8D708-4D18-4F34-B084-915F9988BE9B}" srcOrd="1" destOrd="0" parTransId="{7B1980C2-1463-4E43-8ECE-14E684DFA286}" sibTransId="{39DEF1CA-51EA-4D2A-AE33-A79494F2EE0F}"/>
    <dgm:cxn modelId="{90144BDC-6EC5-4551-BCF9-D8E2FFB03628}" type="presOf" srcId="{924B4367-F947-4D3D-8240-C28693ACFE6A}" destId="{13D95C20-8DFA-414B-8AE0-807B3CC4317D}" srcOrd="0" destOrd="0" presId="urn:microsoft.com/office/officeart/2005/8/layout/vList2"/>
    <dgm:cxn modelId="{7DBFD6E5-C798-45AE-BC1D-FCBC8B0FC761}" type="presOf" srcId="{9645CACE-C0D7-4BB2-B052-D3CF759F7E04}" destId="{5EF30739-6B3F-4DF8-A952-8B4A14F74830}" srcOrd="0" destOrd="0" presId="urn:microsoft.com/office/officeart/2005/8/layout/vList2"/>
    <dgm:cxn modelId="{FC30B408-1DBF-4157-A297-E501F0BC615D}" type="presParOf" srcId="{13D95C20-8DFA-414B-8AE0-807B3CC4317D}" destId="{5EF30739-6B3F-4DF8-A952-8B4A14F74830}" srcOrd="0" destOrd="0" presId="urn:microsoft.com/office/officeart/2005/8/layout/vList2"/>
    <dgm:cxn modelId="{9BC631AC-C5C5-4D75-9717-65E00B3C3CC1}" type="presParOf" srcId="{13D95C20-8DFA-414B-8AE0-807B3CC4317D}" destId="{30AB86F1-E4FD-484D-A6E3-FE4D21BB4A74}" srcOrd="1" destOrd="0" presId="urn:microsoft.com/office/officeart/2005/8/layout/vList2"/>
    <dgm:cxn modelId="{AF2991E0-23D6-42A1-8828-93FA183050F2}" type="presParOf" srcId="{13D95C20-8DFA-414B-8AE0-807B3CC4317D}" destId="{B782D4E3-978E-48EC-AB04-64A1DEAF919E}" srcOrd="2" destOrd="0" presId="urn:microsoft.com/office/officeart/2005/8/layout/vList2"/>
    <dgm:cxn modelId="{9F568F40-0070-4B62-A390-0DCDB058711D}" type="presParOf" srcId="{13D95C20-8DFA-414B-8AE0-807B3CC4317D}" destId="{1C20B8D2-B3C3-45B8-B904-31F0780638D1}" srcOrd="3" destOrd="0" presId="urn:microsoft.com/office/officeart/2005/8/layout/vList2"/>
    <dgm:cxn modelId="{BEA38358-27E8-486C-915B-DCCF507C5923}" type="presParOf" srcId="{13D95C20-8DFA-414B-8AE0-807B3CC4317D}" destId="{85EFEC69-9949-4D0F-A5D7-BCF64E570742}" srcOrd="4" destOrd="0" presId="urn:microsoft.com/office/officeart/2005/8/layout/vList2"/>
    <dgm:cxn modelId="{6076815D-9AA8-4710-B989-162804A89C84}" type="presParOf" srcId="{13D95C20-8DFA-414B-8AE0-807B3CC4317D}" destId="{3368C7DF-EDAF-4F02-ACED-498B1A3F6C26}" srcOrd="5" destOrd="0" presId="urn:microsoft.com/office/officeart/2005/8/layout/vList2"/>
    <dgm:cxn modelId="{06682EC4-A7E5-489E-8050-3AD47B638407}" type="presParOf" srcId="{13D95C20-8DFA-414B-8AE0-807B3CC4317D}" destId="{373B9CD0-E77B-4681-89AF-9D7EAB73DB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CEAB3-07BE-4211-8EC8-C0D37956FEE1}" type="doc">
      <dgm:prSet loTypeId="urn:microsoft.com/office/officeart/2005/8/layout/orgChart1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2019C7A-CB70-4C60-96DD-F712DB864DB7}">
      <dgm:prSet phldrT="[Text]" custT="1"/>
      <dgm:spPr/>
      <dgm:t>
        <a:bodyPr/>
        <a:lstStyle/>
        <a:p>
          <a:r>
            <a:rPr lang="pl-PL" sz="5400" dirty="0" err="1">
              <a:latin typeface="Segoe UI Light" panose="020B0502040204020203" pitchFamily="34" charset="0"/>
              <a:cs typeface="Segoe UI Light" panose="020B0502040204020203" pitchFamily="34" charset="0"/>
            </a:rPr>
            <a:t>Angular</a:t>
          </a:r>
          <a:r>
            <a:rPr lang="pl-PL" sz="54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sz="5400" dirty="0" err="1">
              <a:latin typeface="Segoe UI Light" panose="020B0502040204020203" pitchFamily="34" charset="0"/>
              <a:cs typeface="Segoe UI Light" panose="020B0502040204020203" pitchFamily="34" charset="0"/>
            </a:rPr>
            <a:t>Froms</a:t>
          </a:r>
          <a:endParaRPr lang="en-US" sz="5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653F4B1-D782-4FA6-8E0E-7552F18F6FDE}" type="parTrans" cxnId="{1CFDC8C5-2EB5-49D9-9777-171FEC1160A1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79A3706-1BBB-4887-906F-83ECB2938B42}" type="sibTrans" cxnId="{1CFDC8C5-2EB5-49D9-9777-171FEC1160A1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839BE35-5B99-4566-BC18-46C54B7C62C4}">
      <dgm:prSet phldrT="[Text]" custT="1"/>
      <dgm:spPr/>
      <dgm:t>
        <a:bodyPr/>
        <a:lstStyle/>
        <a:p>
          <a:r>
            <a:rPr lang="en-US" sz="5400">
              <a:latin typeface="Segoe UI Light" panose="020B0502040204020203" pitchFamily="34" charset="0"/>
              <a:cs typeface="Segoe UI Light" panose="020B0502040204020203" pitchFamily="34" charset="0"/>
            </a:rPr>
            <a:t>Template Forms</a:t>
          </a:r>
          <a:endParaRPr lang="en-US" sz="5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6FB5C77-3C97-45C4-BFD6-A0B95D2063B2}" type="parTrans" cxnId="{9A04EEAB-D482-499B-A856-7A871EB91AF6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B93FDA-D901-4686-9C29-E19792CF815C}" type="sibTrans" cxnId="{9A04EEAB-D482-499B-A856-7A871EB91AF6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994856-447C-4553-90B5-583D545389C7}">
      <dgm:prSet phldrT="[Text]" custT="1"/>
      <dgm:spPr/>
      <dgm:t>
        <a:bodyPr/>
        <a:lstStyle/>
        <a:p>
          <a:r>
            <a:rPr lang="en-US" sz="5400" dirty="0">
              <a:latin typeface="Segoe UI Light" panose="020B0502040204020203" pitchFamily="34" charset="0"/>
              <a:cs typeface="Segoe UI Light" panose="020B0502040204020203" pitchFamily="34" charset="0"/>
            </a:rPr>
            <a:t>Reactive Forms</a:t>
          </a:r>
        </a:p>
      </dgm:t>
    </dgm:pt>
    <dgm:pt modelId="{CE5AF1F7-889F-4542-A0A4-CDEB67DEFEE5}" type="parTrans" cxnId="{14DFB53F-025F-4C81-BD25-8DB63F259B43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AD9C3CA-D9EF-494F-91AF-8C52139D266B}" type="sibTrans" cxnId="{14DFB53F-025F-4C81-BD25-8DB63F259B43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E65F2B-21DB-41DB-87E1-85CEB1EC86C4}" type="pres">
      <dgm:prSet presAssocID="{D78CEAB3-07BE-4211-8EC8-C0D37956FE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A1E562A-5517-4C9D-B4D6-224FB3C45E56}" type="pres">
      <dgm:prSet presAssocID="{A2019C7A-CB70-4C60-96DD-F712DB864DB7}" presName="hierRoot1" presStyleCnt="0">
        <dgm:presLayoutVars>
          <dgm:hierBranch val="init"/>
        </dgm:presLayoutVars>
      </dgm:prSet>
      <dgm:spPr/>
    </dgm:pt>
    <dgm:pt modelId="{473B5C53-222E-4EAF-8CAC-2E2CC1CCDDD4}" type="pres">
      <dgm:prSet presAssocID="{A2019C7A-CB70-4C60-96DD-F712DB864DB7}" presName="rootComposite1" presStyleCnt="0"/>
      <dgm:spPr/>
    </dgm:pt>
    <dgm:pt modelId="{5BA3FA23-0153-4F06-BE0A-F0DB4B449A22}" type="pres">
      <dgm:prSet presAssocID="{A2019C7A-CB70-4C60-96DD-F712DB864DB7}" presName="rootText1" presStyleLbl="node0" presStyleIdx="0" presStyleCnt="1">
        <dgm:presLayoutVars>
          <dgm:chPref val="3"/>
        </dgm:presLayoutVars>
      </dgm:prSet>
      <dgm:spPr/>
    </dgm:pt>
    <dgm:pt modelId="{4FC4F993-02E0-4E30-86E8-E9D5ABE07EEC}" type="pres">
      <dgm:prSet presAssocID="{A2019C7A-CB70-4C60-96DD-F712DB864DB7}" presName="rootConnector1" presStyleLbl="node1" presStyleIdx="0" presStyleCnt="0"/>
      <dgm:spPr/>
    </dgm:pt>
    <dgm:pt modelId="{7C08BFE1-2CF6-453E-9B05-6830A6E3F713}" type="pres">
      <dgm:prSet presAssocID="{A2019C7A-CB70-4C60-96DD-F712DB864DB7}" presName="hierChild2" presStyleCnt="0"/>
      <dgm:spPr/>
    </dgm:pt>
    <dgm:pt modelId="{0100FA02-E48C-4285-8E40-F658A0EBDD24}" type="pres">
      <dgm:prSet presAssocID="{76FB5C77-3C97-45C4-BFD6-A0B95D2063B2}" presName="Name37" presStyleLbl="parChTrans1D2" presStyleIdx="0" presStyleCnt="2"/>
      <dgm:spPr/>
    </dgm:pt>
    <dgm:pt modelId="{5610D3FC-9A59-4BDB-9312-B8120A1DB9C7}" type="pres">
      <dgm:prSet presAssocID="{E839BE35-5B99-4566-BC18-46C54B7C62C4}" presName="hierRoot2" presStyleCnt="0">
        <dgm:presLayoutVars>
          <dgm:hierBranch val="init"/>
        </dgm:presLayoutVars>
      </dgm:prSet>
      <dgm:spPr/>
    </dgm:pt>
    <dgm:pt modelId="{DA15C0EB-C6CE-42F2-9592-48B9C82C048D}" type="pres">
      <dgm:prSet presAssocID="{E839BE35-5B99-4566-BC18-46C54B7C62C4}" presName="rootComposite" presStyleCnt="0"/>
      <dgm:spPr/>
    </dgm:pt>
    <dgm:pt modelId="{0EFAFEED-F67C-4689-B3EB-CE9D7EB1CAD7}" type="pres">
      <dgm:prSet presAssocID="{E839BE35-5B99-4566-BC18-46C54B7C62C4}" presName="rootText" presStyleLbl="node2" presStyleIdx="0" presStyleCnt="2">
        <dgm:presLayoutVars>
          <dgm:chPref val="3"/>
        </dgm:presLayoutVars>
      </dgm:prSet>
      <dgm:spPr/>
    </dgm:pt>
    <dgm:pt modelId="{466996C9-3515-4382-83CF-DA4699F7195F}" type="pres">
      <dgm:prSet presAssocID="{E839BE35-5B99-4566-BC18-46C54B7C62C4}" presName="rootConnector" presStyleLbl="node2" presStyleIdx="0" presStyleCnt="2"/>
      <dgm:spPr/>
    </dgm:pt>
    <dgm:pt modelId="{8DB37AED-702B-4E6A-8CE4-F63D803670BB}" type="pres">
      <dgm:prSet presAssocID="{E839BE35-5B99-4566-BC18-46C54B7C62C4}" presName="hierChild4" presStyleCnt="0"/>
      <dgm:spPr/>
    </dgm:pt>
    <dgm:pt modelId="{E55AC54A-4254-4960-998E-8AB56E4E65C0}" type="pres">
      <dgm:prSet presAssocID="{E839BE35-5B99-4566-BC18-46C54B7C62C4}" presName="hierChild5" presStyleCnt="0"/>
      <dgm:spPr/>
    </dgm:pt>
    <dgm:pt modelId="{4AAF720E-8A90-4912-A5EA-626C4E863253}" type="pres">
      <dgm:prSet presAssocID="{CE5AF1F7-889F-4542-A0A4-CDEB67DEFEE5}" presName="Name37" presStyleLbl="parChTrans1D2" presStyleIdx="1" presStyleCnt="2"/>
      <dgm:spPr/>
    </dgm:pt>
    <dgm:pt modelId="{D62E45C2-7224-4788-814E-AFE03EF2ED24}" type="pres">
      <dgm:prSet presAssocID="{56994856-447C-4553-90B5-583D545389C7}" presName="hierRoot2" presStyleCnt="0">
        <dgm:presLayoutVars>
          <dgm:hierBranch val="init"/>
        </dgm:presLayoutVars>
      </dgm:prSet>
      <dgm:spPr/>
    </dgm:pt>
    <dgm:pt modelId="{E37BCBB8-92D1-4E0C-9C11-8D1DED1CA3DA}" type="pres">
      <dgm:prSet presAssocID="{56994856-447C-4553-90B5-583D545389C7}" presName="rootComposite" presStyleCnt="0"/>
      <dgm:spPr/>
    </dgm:pt>
    <dgm:pt modelId="{B30DC572-C398-4009-8162-48783179CADE}" type="pres">
      <dgm:prSet presAssocID="{56994856-447C-4553-90B5-583D545389C7}" presName="rootText" presStyleLbl="node2" presStyleIdx="1" presStyleCnt="2">
        <dgm:presLayoutVars>
          <dgm:chPref val="3"/>
        </dgm:presLayoutVars>
      </dgm:prSet>
      <dgm:spPr/>
    </dgm:pt>
    <dgm:pt modelId="{4399237E-F5AD-445E-809A-2D44F69F936D}" type="pres">
      <dgm:prSet presAssocID="{56994856-447C-4553-90B5-583D545389C7}" presName="rootConnector" presStyleLbl="node2" presStyleIdx="1" presStyleCnt="2"/>
      <dgm:spPr/>
    </dgm:pt>
    <dgm:pt modelId="{9D71F94D-5271-4FB2-AD44-2D5A5E3F9588}" type="pres">
      <dgm:prSet presAssocID="{56994856-447C-4553-90B5-583D545389C7}" presName="hierChild4" presStyleCnt="0"/>
      <dgm:spPr/>
    </dgm:pt>
    <dgm:pt modelId="{B3209172-5D5E-40A7-B182-82879DBDA839}" type="pres">
      <dgm:prSet presAssocID="{56994856-447C-4553-90B5-583D545389C7}" presName="hierChild5" presStyleCnt="0"/>
      <dgm:spPr/>
    </dgm:pt>
    <dgm:pt modelId="{B864E26D-E029-4B7C-8AD8-986F7F6AE71C}" type="pres">
      <dgm:prSet presAssocID="{A2019C7A-CB70-4C60-96DD-F712DB864DB7}" presName="hierChild3" presStyleCnt="0"/>
      <dgm:spPr/>
    </dgm:pt>
  </dgm:ptLst>
  <dgm:cxnLst>
    <dgm:cxn modelId="{DD537E04-644B-459E-B97B-9888BE404895}" type="presOf" srcId="{A2019C7A-CB70-4C60-96DD-F712DB864DB7}" destId="{4FC4F993-02E0-4E30-86E8-E9D5ABE07EEC}" srcOrd="1" destOrd="0" presId="urn:microsoft.com/office/officeart/2005/8/layout/orgChart1"/>
    <dgm:cxn modelId="{F2EF5114-95AD-4B48-B8D0-C94C43E43BF7}" type="presOf" srcId="{A2019C7A-CB70-4C60-96DD-F712DB864DB7}" destId="{5BA3FA23-0153-4F06-BE0A-F0DB4B449A22}" srcOrd="0" destOrd="0" presId="urn:microsoft.com/office/officeart/2005/8/layout/orgChart1"/>
    <dgm:cxn modelId="{14DFB53F-025F-4C81-BD25-8DB63F259B43}" srcId="{A2019C7A-CB70-4C60-96DD-F712DB864DB7}" destId="{56994856-447C-4553-90B5-583D545389C7}" srcOrd="1" destOrd="0" parTransId="{CE5AF1F7-889F-4542-A0A4-CDEB67DEFEE5}" sibTransId="{8AD9C3CA-D9EF-494F-91AF-8C52139D266B}"/>
    <dgm:cxn modelId="{3E50876F-D940-4BC6-9D36-4B71C1535BA1}" type="presOf" srcId="{E839BE35-5B99-4566-BC18-46C54B7C62C4}" destId="{466996C9-3515-4382-83CF-DA4699F7195F}" srcOrd="1" destOrd="0" presId="urn:microsoft.com/office/officeart/2005/8/layout/orgChart1"/>
    <dgm:cxn modelId="{564D1454-55E6-427E-96EA-8B4E38B7C5C7}" type="presOf" srcId="{56994856-447C-4553-90B5-583D545389C7}" destId="{4399237E-F5AD-445E-809A-2D44F69F936D}" srcOrd="1" destOrd="0" presId="urn:microsoft.com/office/officeart/2005/8/layout/orgChart1"/>
    <dgm:cxn modelId="{77548F82-5F3E-4C78-8C4A-2D93FB893249}" type="presOf" srcId="{56994856-447C-4553-90B5-583D545389C7}" destId="{B30DC572-C398-4009-8162-48783179CADE}" srcOrd="0" destOrd="0" presId="urn:microsoft.com/office/officeart/2005/8/layout/orgChart1"/>
    <dgm:cxn modelId="{EED8B989-D0FD-4D81-8FE3-9ABF14635A96}" type="presOf" srcId="{D78CEAB3-07BE-4211-8EC8-C0D37956FEE1}" destId="{95E65F2B-21DB-41DB-87E1-85CEB1EC86C4}" srcOrd="0" destOrd="0" presId="urn:microsoft.com/office/officeart/2005/8/layout/orgChart1"/>
    <dgm:cxn modelId="{87478FA0-D5F1-4FB1-BA06-88237CDB5E9A}" type="presOf" srcId="{CE5AF1F7-889F-4542-A0A4-CDEB67DEFEE5}" destId="{4AAF720E-8A90-4912-A5EA-626C4E863253}" srcOrd="0" destOrd="0" presId="urn:microsoft.com/office/officeart/2005/8/layout/orgChart1"/>
    <dgm:cxn modelId="{9A04EEAB-D482-499B-A856-7A871EB91AF6}" srcId="{A2019C7A-CB70-4C60-96DD-F712DB864DB7}" destId="{E839BE35-5B99-4566-BC18-46C54B7C62C4}" srcOrd="0" destOrd="0" parTransId="{76FB5C77-3C97-45C4-BFD6-A0B95D2063B2}" sibTransId="{6BB93FDA-D901-4686-9C29-E19792CF815C}"/>
    <dgm:cxn modelId="{1CFDC8C5-2EB5-49D9-9777-171FEC1160A1}" srcId="{D78CEAB3-07BE-4211-8EC8-C0D37956FEE1}" destId="{A2019C7A-CB70-4C60-96DD-F712DB864DB7}" srcOrd="0" destOrd="0" parTransId="{4653F4B1-D782-4FA6-8E0E-7552F18F6FDE}" sibTransId="{579A3706-1BBB-4887-906F-83ECB2938B42}"/>
    <dgm:cxn modelId="{A00767E0-FE11-4C88-BE44-1E75EB0FAD75}" type="presOf" srcId="{E839BE35-5B99-4566-BC18-46C54B7C62C4}" destId="{0EFAFEED-F67C-4689-B3EB-CE9D7EB1CAD7}" srcOrd="0" destOrd="0" presId="urn:microsoft.com/office/officeart/2005/8/layout/orgChart1"/>
    <dgm:cxn modelId="{F2AB56E6-FA07-4A80-AC9C-7D631C6B5A70}" type="presOf" srcId="{76FB5C77-3C97-45C4-BFD6-A0B95D2063B2}" destId="{0100FA02-E48C-4285-8E40-F658A0EBDD24}" srcOrd="0" destOrd="0" presId="urn:microsoft.com/office/officeart/2005/8/layout/orgChart1"/>
    <dgm:cxn modelId="{366EC153-EB3D-46E7-964F-50506F7C633C}" type="presParOf" srcId="{95E65F2B-21DB-41DB-87E1-85CEB1EC86C4}" destId="{9A1E562A-5517-4C9D-B4D6-224FB3C45E56}" srcOrd="0" destOrd="0" presId="urn:microsoft.com/office/officeart/2005/8/layout/orgChart1"/>
    <dgm:cxn modelId="{B7AF502B-C216-444E-8C8B-076E10B58162}" type="presParOf" srcId="{9A1E562A-5517-4C9D-B4D6-224FB3C45E56}" destId="{473B5C53-222E-4EAF-8CAC-2E2CC1CCDDD4}" srcOrd="0" destOrd="0" presId="urn:microsoft.com/office/officeart/2005/8/layout/orgChart1"/>
    <dgm:cxn modelId="{18D58009-426E-4668-A4B3-7DDFE010BD15}" type="presParOf" srcId="{473B5C53-222E-4EAF-8CAC-2E2CC1CCDDD4}" destId="{5BA3FA23-0153-4F06-BE0A-F0DB4B449A22}" srcOrd="0" destOrd="0" presId="urn:microsoft.com/office/officeart/2005/8/layout/orgChart1"/>
    <dgm:cxn modelId="{521E104C-324F-447D-8487-70635D02DD4C}" type="presParOf" srcId="{473B5C53-222E-4EAF-8CAC-2E2CC1CCDDD4}" destId="{4FC4F993-02E0-4E30-86E8-E9D5ABE07EEC}" srcOrd="1" destOrd="0" presId="urn:microsoft.com/office/officeart/2005/8/layout/orgChart1"/>
    <dgm:cxn modelId="{02E996FE-47D0-4AB2-9614-CCD0AEF0DF3B}" type="presParOf" srcId="{9A1E562A-5517-4C9D-B4D6-224FB3C45E56}" destId="{7C08BFE1-2CF6-453E-9B05-6830A6E3F713}" srcOrd="1" destOrd="0" presId="urn:microsoft.com/office/officeart/2005/8/layout/orgChart1"/>
    <dgm:cxn modelId="{0DA28B0D-7BCC-4BC1-B384-ED022FAC5582}" type="presParOf" srcId="{7C08BFE1-2CF6-453E-9B05-6830A6E3F713}" destId="{0100FA02-E48C-4285-8E40-F658A0EBDD24}" srcOrd="0" destOrd="0" presId="urn:microsoft.com/office/officeart/2005/8/layout/orgChart1"/>
    <dgm:cxn modelId="{6455D364-713D-438E-8DF4-E2E9C513C910}" type="presParOf" srcId="{7C08BFE1-2CF6-453E-9B05-6830A6E3F713}" destId="{5610D3FC-9A59-4BDB-9312-B8120A1DB9C7}" srcOrd="1" destOrd="0" presId="urn:microsoft.com/office/officeart/2005/8/layout/orgChart1"/>
    <dgm:cxn modelId="{7A09DEE7-A7AF-4600-972D-CD6F2345EC1B}" type="presParOf" srcId="{5610D3FC-9A59-4BDB-9312-B8120A1DB9C7}" destId="{DA15C0EB-C6CE-42F2-9592-48B9C82C048D}" srcOrd="0" destOrd="0" presId="urn:microsoft.com/office/officeart/2005/8/layout/orgChart1"/>
    <dgm:cxn modelId="{49F67075-C89E-4619-8D61-C5F3E5EC7569}" type="presParOf" srcId="{DA15C0EB-C6CE-42F2-9592-48B9C82C048D}" destId="{0EFAFEED-F67C-4689-B3EB-CE9D7EB1CAD7}" srcOrd="0" destOrd="0" presId="urn:microsoft.com/office/officeart/2005/8/layout/orgChart1"/>
    <dgm:cxn modelId="{09CB05E4-F56B-4448-B52E-1ED18A05FD0F}" type="presParOf" srcId="{DA15C0EB-C6CE-42F2-9592-48B9C82C048D}" destId="{466996C9-3515-4382-83CF-DA4699F7195F}" srcOrd="1" destOrd="0" presId="urn:microsoft.com/office/officeart/2005/8/layout/orgChart1"/>
    <dgm:cxn modelId="{916C06C9-7F0F-42B0-B970-E9BD2E54B894}" type="presParOf" srcId="{5610D3FC-9A59-4BDB-9312-B8120A1DB9C7}" destId="{8DB37AED-702B-4E6A-8CE4-F63D803670BB}" srcOrd="1" destOrd="0" presId="urn:microsoft.com/office/officeart/2005/8/layout/orgChart1"/>
    <dgm:cxn modelId="{C416771D-2F2E-4647-94FB-72C1B689CB30}" type="presParOf" srcId="{5610D3FC-9A59-4BDB-9312-B8120A1DB9C7}" destId="{E55AC54A-4254-4960-998E-8AB56E4E65C0}" srcOrd="2" destOrd="0" presId="urn:microsoft.com/office/officeart/2005/8/layout/orgChart1"/>
    <dgm:cxn modelId="{CD22438C-612F-4A6B-8863-D7FB205ACC16}" type="presParOf" srcId="{7C08BFE1-2CF6-453E-9B05-6830A6E3F713}" destId="{4AAF720E-8A90-4912-A5EA-626C4E863253}" srcOrd="2" destOrd="0" presId="urn:microsoft.com/office/officeart/2005/8/layout/orgChart1"/>
    <dgm:cxn modelId="{23217CE8-B17A-4EB5-9F62-F932AA9FA149}" type="presParOf" srcId="{7C08BFE1-2CF6-453E-9B05-6830A6E3F713}" destId="{D62E45C2-7224-4788-814E-AFE03EF2ED24}" srcOrd="3" destOrd="0" presId="urn:microsoft.com/office/officeart/2005/8/layout/orgChart1"/>
    <dgm:cxn modelId="{F1C7CC27-CA12-4530-8D94-45DA347AD9FA}" type="presParOf" srcId="{D62E45C2-7224-4788-814E-AFE03EF2ED24}" destId="{E37BCBB8-92D1-4E0C-9C11-8D1DED1CA3DA}" srcOrd="0" destOrd="0" presId="urn:microsoft.com/office/officeart/2005/8/layout/orgChart1"/>
    <dgm:cxn modelId="{502BD4A3-8FFF-4DA7-A69C-D5B017957B6B}" type="presParOf" srcId="{E37BCBB8-92D1-4E0C-9C11-8D1DED1CA3DA}" destId="{B30DC572-C398-4009-8162-48783179CADE}" srcOrd="0" destOrd="0" presId="urn:microsoft.com/office/officeart/2005/8/layout/orgChart1"/>
    <dgm:cxn modelId="{3DDAA896-8C08-4487-AAAD-97A792EEB9E9}" type="presParOf" srcId="{E37BCBB8-92D1-4E0C-9C11-8D1DED1CA3DA}" destId="{4399237E-F5AD-445E-809A-2D44F69F936D}" srcOrd="1" destOrd="0" presId="urn:microsoft.com/office/officeart/2005/8/layout/orgChart1"/>
    <dgm:cxn modelId="{3A0E43B3-1EFD-46DB-96AE-A407C6A442DC}" type="presParOf" srcId="{D62E45C2-7224-4788-814E-AFE03EF2ED24}" destId="{9D71F94D-5271-4FB2-AD44-2D5A5E3F9588}" srcOrd="1" destOrd="0" presId="urn:microsoft.com/office/officeart/2005/8/layout/orgChart1"/>
    <dgm:cxn modelId="{A7FA98F8-C7F6-4351-9F0E-E263CFAB8A1A}" type="presParOf" srcId="{D62E45C2-7224-4788-814E-AFE03EF2ED24}" destId="{B3209172-5D5E-40A7-B182-82879DBDA839}" srcOrd="2" destOrd="0" presId="urn:microsoft.com/office/officeart/2005/8/layout/orgChart1"/>
    <dgm:cxn modelId="{E1ED4817-C814-4618-9345-FE7E8808299A}" type="presParOf" srcId="{9A1E562A-5517-4C9D-B4D6-224FB3C45E56}" destId="{B864E26D-E029-4B7C-8AD8-986F7F6AE7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32917B-7B8C-4CA6-A35A-183E47367C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261EE-CC26-4D9A-B4ED-F7082EA53778}">
      <dgm:prSet phldrT="[Text]"/>
      <dgm:spPr/>
      <dgm:t>
        <a:bodyPr/>
        <a:lstStyle/>
        <a:p>
          <a:r>
            <a:rPr lang="en-US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NgForm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4B918F-FEBB-4807-8BEE-B2AEE0454037}" type="parTrans" cxnId="{532C8BEE-0D3C-4603-B8B2-4CE94899399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9AEFAF-AFDB-4049-BD16-88E5D4930541}" type="sibTrans" cxnId="{532C8BEE-0D3C-4603-B8B2-4CE94899399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B316326-E645-4FEA-90D8-2B6C119A721F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NgModelGroup</a:t>
          </a:r>
        </a:p>
      </dgm:t>
    </dgm:pt>
    <dgm:pt modelId="{B7E31431-DA87-4005-A469-A8F09F9869EE}" type="parTrans" cxnId="{F5904521-26A4-46B3-8576-D52ABEEE8241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E5BDA78-7E0A-4C14-918F-A4B8AD0BBE14}" type="sibTrans" cxnId="{F5904521-26A4-46B3-8576-D52ABEEE8241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27A413C-59DB-47F2-B38D-D1158DEC69D3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 </a:t>
          </a:r>
        </a:p>
      </dgm:t>
    </dgm:pt>
    <dgm:pt modelId="{175F06E3-4ECA-44BA-8F0A-5550DDEEA0A6}" type="parTrans" cxnId="{A13DE8B6-5779-4DB9-9CB3-7ACD75A55BCF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86F674F-45D2-479C-B6D5-A023FB18EC1B}" type="sibTrans" cxnId="{A13DE8B6-5779-4DB9-9CB3-7ACD75A55BCF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EDDBFC-3F6A-4916-B5C5-1540B9C4B9FB}" type="pres">
      <dgm:prSet presAssocID="{3432917B-7B8C-4CA6-A35A-183E47367C82}" presName="diagram" presStyleCnt="0">
        <dgm:presLayoutVars>
          <dgm:dir/>
          <dgm:resizeHandles val="exact"/>
        </dgm:presLayoutVars>
      </dgm:prSet>
      <dgm:spPr/>
    </dgm:pt>
    <dgm:pt modelId="{4C693D22-2DA7-4BD3-893A-849EB82DDAA9}" type="pres">
      <dgm:prSet presAssocID="{618261EE-CC26-4D9A-B4ED-F7082EA53778}" presName="node" presStyleLbl="node1" presStyleIdx="0" presStyleCnt="3">
        <dgm:presLayoutVars>
          <dgm:bulletEnabled val="1"/>
        </dgm:presLayoutVars>
      </dgm:prSet>
      <dgm:spPr/>
    </dgm:pt>
    <dgm:pt modelId="{18C5C2C4-29D1-4C06-89AA-431E353B98F3}" type="pres">
      <dgm:prSet presAssocID="{D99AEFAF-AFDB-4049-BD16-88E5D4930541}" presName="sibTrans" presStyleCnt="0"/>
      <dgm:spPr/>
    </dgm:pt>
    <dgm:pt modelId="{7993B257-286B-49E8-A5F7-30AA10D584F1}" type="pres">
      <dgm:prSet presAssocID="{AB316326-E645-4FEA-90D8-2B6C119A721F}" presName="node" presStyleLbl="node1" presStyleIdx="1" presStyleCnt="3">
        <dgm:presLayoutVars>
          <dgm:bulletEnabled val="1"/>
        </dgm:presLayoutVars>
      </dgm:prSet>
      <dgm:spPr/>
    </dgm:pt>
    <dgm:pt modelId="{CF02FFA5-B33A-4AF9-9BE0-A5698EA03362}" type="pres">
      <dgm:prSet presAssocID="{3E5BDA78-7E0A-4C14-918F-A4B8AD0BBE14}" presName="sibTrans" presStyleCnt="0"/>
      <dgm:spPr/>
    </dgm:pt>
    <dgm:pt modelId="{C2D6019D-0A67-43D2-A2A9-C5F4FAFB6B4A}" type="pres">
      <dgm:prSet presAssocID="{927A413C-59DB-47F2-B38D-D1158DEC69D3}" presName="node" presStyleLbl="node1" presStyleIdx="2" presStyleCnt="3">
        <dgm:presLayoutVars>
          <dgm:bulletEnabled val="1"/>
        </dgm:presLayoutVars>
      </dgm:prSet>
      <dgm:spPr/>
    </dgm:pt>
  </dgm:ptLst>
  <dgm:cxnLst>
    <dgm:cxn modelId="{F5904521-26A4-46B3-8576-D52ABEEE8241}" srcId="{3432917B-7B8C-4CA6-A35A-183E47367C82}" destId="{AB316326-E645-4FEA-90D8-2B6C119A721F}" srcOrd="1" destOrd="0" parTransId="{B7E31431-DA87-4005-A469-A8F09F9869EE}" sibTransId="{3E5BDA78-7E0A-4C14-918F-A4B8AD0BBE14}"/>
    <dgm:cxn modelId="{A2F94A6B-2CBE-488F-9A34-AA2471803B46}" type="presOf" srcId="{927A413C-59DB-47F2-B38D-D1158DEC69D3}" destId="{C2D6019D-0A67-43D2-A2A9-C5F4FAFB6B4A}" srcOrd="0" destOrd="0" presId="urn:microsoft.com/office/officeart/2005/8/layout/default"/>
    <dgm:cxn modelId="{5B1F9FB6-93FB-4D90-95FF-D66AD2A4E8BF}" type="presOf" srcId="{618261EE-CC26-4D9A-B4ED-F7082EA53778}" destId="{4C693D22-2DA7-4BD3-893A-849EB82DDAA9}" srcOrd="0" destOrd="0" presId="urn:microsoft.com/office/officeart/2005/8/layout/default"/>
    <dgm:cxn modelId="{A13DE8B6-5779-4DB9-9CB3-7ACD75A55BCF}" srcId="{3432917B-7B8C-4CA6-A35A-183E47367C82}" destId="{927A413C-59DB-47F2-B38D-D1158DEC69D3}" srcOrd="2" destOrd="0" parTransId="{175F06E3-4ECA-44BA-8F0A-5550DDEEA0A6}" sibTransId="{C86F674F-45D2-479C-B6D5-A023FB18EC1B}"/>
    <dgm:cxn modelId="{B605BBCD-27A0-47F8-826C-AB96411D6227}" type="presOf" srcId="{AB316326-E645-4FEA-90D8-2B6C119A721F}" destId="{7993B257-286B-49E8-A5F7-30AA10D584F1}" srcOrd="0" destOrd="0" presId="urn:microsoft.com/office/officeart/2005/8/layout/default"/>
    <dgm:cxn modelId="{532C8BEE-0D3C-4603-B8B2-4CE948993999}" srcId="{3432917B-7B8C-4CA6-A35A-183E47367C82}" destId="{618261EE-CC26-4D9A-B4ED-F7082EA53778}" srcOrd="0" destOrd="0" parTransId="{2D4B918F-FEBB-4807-8BEE-B2AEE0454037}" sibTransId="{D99AEFAF-AFDB-4049-BD16-88E5D4930541}"/>
    <dgm:cxn modelId="{5AE632F4-73F2-40F9-A31B-8DB96CDFC271}" type="presOf" srcId="{3432917B-7B8C-4CA6-A35A-183E47367C82}" destId="{5FEDDBFC-3F6A-4916-B5C5-1540B9C4B9FB}" srcOrd="0" destOrd="0" presId="urn:microsoft.com/office/officeart/2005/8/layout/default"/>
    <dgm:cxn modelId="{F88CFD5D-383B-4FD1-90A1-EDB7BB2ABD9C}" type="presParOf" srcId="{5FEDDBFC-3F6A-4916-B5C5-1540B9C4B9FB}" destId="{4C693D22-2DA7-4BD3-893A-849EB82DDAA9}" srcOrd="0" destOrd="0" presId="urn:microsoft.com/office/officeart/2005/8/layout/default"/>
    <dgm:cxn modelId="{A24CC163-9994-4CB6-A0FD-9B8CC0C0FF42}" type="presParOf" srcId="{5FEDDBFC-3F6A-4916-B5C5-1540B9C4B9FB}" destId="{18C5C2C4-29D1-4C06-89AA-431E353B98F3}" srcOrd="1" destOrd="0" presId="urn:microsoft.com/office/officeart/2005/8/layout/default"/>
    <dgm:cxn modelId="{A252554C-9028-4E5C-A0EA-E858999F67E4}" type="presParOf" srcId="{5FEDDBFC-3F6A-4916-B5C5-1540B9C4B9FB}" destId="{7993B257-286B-49E8-A5F7-30AA10D584F1}" srcOrd="2" destOrd="0" presId="urn:microsoft.com/office/officeart/2005/8/layout/default"/>
    <dgm:cxn modelId="{49B6D682-FFD3-4D61-8340-9B3FA9832F30}" type="presParOf" srcId="{5FEDDBFC-3F6A-4916-B5C5-1540B9C4B9FB}" destId="{CF02FFA5-B33A-4AF9-9BE0-A5698EA03362}" srcOrd="3" destOrd="0" presId="urn:microsoft.com/office/officeart/2005/8/layout/default"/>
    <dgm:cxn modelId="{216A7374-BD66-491C-B3D0-9F4F53B8965E}" type="presParOf" srcId="{5FEDDBFC-3F6A-4916-B5C5-1540B9C4B9FB}" destId="{C2D6019D-0A67-43D2-A2A9-C5F4FAFB6B4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3049CA-F5FF-4881-8468-1EA78FCF394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A0244F-D218-4573-8D1F-5FB31551C051}">
      <dgm:prSet phldrT="[Text]" custT="1"/>
      <dgm:spPr/>
      <dgm:t>
        <a:bodyPr/>
        <a:lstStyle/>
        <a:p>
          <a:pPr>
            <a:buNone/>
          </a:pPr>
          <a:r>
            <a:rPr lang="en-US" sz="28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NgForm</a:t>
          </a:r>
          <a:r>
            <a:rPr lang="pl-PL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NgModelGroup</a:t>
          </a:r>
          <a:r>
            <a:rPr lang="pl-PL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28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endParaRPr lang="en-US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B4AC53-79D6-428C-84E2-3B7E9D1751A5}" type="parTrans" cxnId="{D8DA695D-BA46-47C5-B23C-A39D3294D7AB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6617463-773E-4DBE-A2F7-4812EBEBC1FB}" type="sibTrans" cxnId="{D8DA695D-BA46-47C5-B23C-A39D3294D7AB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2F2AC64-2C22-4161-880C-066EA59715FD}">
      <dgm:prSet custT="1"/>
      <dgm:spPr/>
      <dgm:t>
        <a:bodyPr/>
        <a:lstStyle/>
        <a:p>
          <a:r>
            <a:rPr lang="pl-PL" sz="2800" dirty="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 dirty="0">
              <a:latin typeface="Segoe UI Light" panose="020B0502040204020203" pitchFamily="34" charset="0"/>
              <a:cs typeface="Segoe UI Light" panose="020B0502040204020203" pitchFamily="34" charset="0"/>
            </a:rPr>
            <a:t>he tree of form control objects</a:t>
          </a:r>
          <a:endParaRPr lang="pl-PL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E71F28-67D1-4AB0-9284-6690AC9DA75E}" type="parTrans" cxnId="{02FD9B53-14AE-496A-ADA8-51CCF6FF43EE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4D17F6C-F723-40E1-8624-67AB33F9209C}" type="sibTrans" cxnId="{02FD9B53-14AE-496A-ADA8-51CCF6FF43EE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1B75BC5-024B-485F-B3E8-68D4DFE5F1E9}">
      <dgm:prSet custT="1"/>
      <dgm:spPr/>
      <dgm:t>
        <a:bodyPr/>
        <a:lstStyle/>
        <a:p>
          <a:r>
            <a:rPr lang="pl-PL" sz="2800" dirty="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 dirty="0">
              <a:latin typeface="Segoe UI Light" panose="020B0502040204020203" pitchFamily="34" charset="0"/>
              <a:cs typeface="Segoe UI Light" panose="020B0502040204020203" pitchFamily="34" charset="0"/>
            </a:rPr>
            <a:t>he component model</a:t>
          </a:r>
        </a:p>
      </dgm:t>
    </dgm:pt>
    <dgm:pt modelId="{52967AD4-4AE5-45E9-9599-5C23261C113F}" type="parTrans" cxnId="{239E419B-34AF-442F-BFF3-E02EE8C55176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BCFCD74-9893-43DB-91C4-23485672D230}" type="sibTrans" cxnId="{239E419B-34AF-442F-BFF3-E02EE8C55176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C37070-ABC1-4F1D-830C-E5C1BD82B2D0}">
      <dgm:prSet custT="1"/>
      <dgm:spPr/>
      <dgm:t>
        <a:bodyPr/>
        <a:lstStyle/>
        <a:p>
          <a:r>
            <a:rPr lang="en-US" sz="2000">
              <a:latin typeface="Segoe UI Light" panose="020B0502040204020203" pitchFamily="34" charset="0"/>
              <a:cs typeface="Segoe UI Light" panose="020B0502040204020203" pitchFamily="34" charset="0"/>
            </a:rPr>
            <a:t>contain </a:t>
          </a:r>
          <a:r>
            <a:rPr lang="en-US" sz="2000" dirty="0">
              <a:latin typeface="Segoe UI Light" panose="020B0502040204020203" pitchFamily="34" charset="0"/>
              <a:cs typeface="Segoe UI Light" panose="020B0502040204020203" pitchFamily="34" charset="0"/>
            </a:rPr>
            <a:t>information about the form and it's controls such as validation state</a:t>
          </a:r>
        </a:p>
      </dgm:t>
    </dgm:pt>
    <dgm:pt modelId="{61BA4D5F-968C-4774-B5FF-D27C0FF4E808}" type="parTrans" cxnId="{6231261B-BFE3-484F-9642-5A1F7F56C484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4A764DE-ABC1-4790-B744-34729BADEDDA}" type="sibTrans" cxnId="{6231261B-BFE3-484F-9642-5A1F7F56C484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51BD2D-AEAB-46DF-BDAB-700E1BBD98DF}">
      <dgm:prSet custT="1"/>
      <dgm:spPr/>
      <dgm:t>
        <a:bodyPr/>
        <a:lstStyle/>
        <a:p>
          <a:r>
            <a:rPr lang="en-US" sz="2000">
              <a:latin typeface="Segoe UI Light" panose="020B0502040204020203" pitchFamily="34" charset="0"/>
              <a:cs typeface="Segoe UI Light" panose="020B0502040204020203" pitchFamily="34" charset="0"/>
            </a:rPr>
            <a:t>contains the information entered via the form</a:t>
          </a:r>
          <a:endParaRPr lang="en-US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B068D7E-3308-46D3-87D3-A1599F1B172A}" type="parTrans" cxnId="{6E4B6C94-298C-4936-8CBC-A66FF5BAEB13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C4BAD6-DC0D-47D3-9499-7FEB72A7A0EC}" type="sibTrans" cxnId="{6E4B6C94-298C-4936-8CBC-A66FF5BAEB13}">
      <dgm:prSet/>
      <dgm:spPr/>
      <dgm:t>
        <a:bodyPr/>
        <a:lstStyle/>
        <a:p>
          <a:endParaRPr lang="en-US" sz="16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0DC5048-1C6B-425C-98C4-39CF171A6F2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Segoe UI Light" panose="020B0502040204020203" pitchFamily="34" charset="0"/>
              <a:cs typeface="Segoe UI Light" panose="020B0502040204020203" pitchFamily="34" charset="0"/>
            </a:rPr>
            <a:t>connect HTML5 forms to a tree of form control objects and the component model</a:t>
          </a:r>
          <a:endParaRPr lang="en-US" sz="2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988F6F6-C306-45EC-93DD-562A4EF653EC}" type="parTrans" cxnId="{11806AD1-AE17-4D44-88F1-98E20B13D813}">
      <dgm:prSet/>
      <dgm:spPr/>
      <dgm:t>
        <a:bodyPr/>
        <a:lstStyle/>
        <a:p>
          <a:endParaRPr lang="en-US" sz="2400"/>
        </a:p>
      </dgm:t>
    </dgm:pt>
    <dgm:pt modelId="{F32FE274-3F6C-4ED5-B1AB-1CD96C3C39B6}" type="sibTrans" cxnId="{11806AD1-AE17-4D44-88F1-98E20B13D813}">
      <dgm:prSet/>
      <dgm:spPr/>
      <dgm:t>
        <a:bodyPr/>
        <a:lstStyle/>
        <a:p>
          <a:endParaRPr lang="en-US" sz="2400"/>
        </a:p>
      </dgm:t>
    </dgm:pt>
    <dgm:pt modelId="{1BC022F9-7D03-4837-9C8F-29E5DD7E64A9}" type="pres">
      <dgm:prSet presAssocID="{0E3049CA-F5FF-4881-8468-1EA78FCF3949}" presName="linear" presStyleCnt="0">
        <dgm:presLayoutVars>
          <dgm:animLvl val="lvl"/>
          <dgm:resizeHandles val="exact"/>
        </dgm:presLayoutVars>
      </dgm:prSet>
      <dgm:spPr/>
    </dgm:pt>
    <dgm:pt modelId="{1979C44C-26A3-449B-BB65-89B14219F5F5}" type="pres">
      <dgm:prSet presAssocID="{CAA0244F-D218-4573-8D1F-5FB31551C0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730E8F-C7EE-423F-8583-9D6A4DC7623D}" type="pres">
      <dgm:prSet presAssocID="{CAA0244F-D218-4573-8D1F-5FB31551C051}" presName="childText" presStyleLbl="revTx" presStyleIdx="0" presStyleCnt="3">
        <dgm:presLayoutVars>
          <dgm:bulletEnabled val="1"/>
        </dgm:presLayoutVars>
      </dgm:prSet>
      <dgm:spPr/>
    </dgm:pt>
    <dgm:pt modelId="{A97FA033-D487-411D-993A-B63AE0FDE1FF}" type="pres">
      <dgm:prSet presAssocID="{52F2AC64-2C22-4161-880C-066EA59715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51046C-AE00-4DF8-A641-57FE8A901EB7}" type="pres">
      <dgm:prSet presAssocID="{52F2AC64-2C22-4161-880C-066EA59715FD}" presName="childText" presStyleLbl="revTx" presStyleIdx="1" presStyleCnt="3">
        <dgm:presLayoutVars>
          <dgm:bulletEnabled val="1"/>
        </dgm:presLayoutVars>
      </dgm:prSet>
      <dgm:spPr/>
    </dgm:pt>
    <dgm:pt modelId="{6694BAB1-FFB7-4090-9977-55FC2702D868}" type="pres">
      <dgm:prSet presAssocID="{01B75BC5-024B-485F-B3E8-68D4DFE5F1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7CFD300-3CAC-4C21-B804-E688DA2F929E}" type="pres">
      <dgm:prSet presAssocID="{01B75BC5-024B-485F-B3E8-68D4DFE5F1E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C928605-D954-469E-9A58-6C0668948C8B}" type="presOf" srcId="{CAA0244F-D218-4573-8D1F-5FB31551C051}" destId="{1979C44C-26A3-449B-BB65-89B14219F5F5}" srcOrd="0" destOrd="0" presId="urn:microsoft.com/office/officeart/2005/8/layout/vList2"/>
    <dgm:cxn modelId="{6231261B-BFE3-484F-9642-5A1F7F56C484}" srcId="{52F2AC64-2C22-4161-880C-066EA59715FD}" destId="{60C37070-ABC1-4F1D-830C-E5C1BD82B2D0}" srcOrd="0" destOrd="0" parTransId="{61BA4D5F-968C-4774-B5FF-D27C0FF4E808}" sibTransId="{84A764DE-ABC1-4790-B744-34729BADEDDA}"/>
    <dgm:cxn modelId="{88D1102C-B76E-4519-BBEB-1CE37F12B204}" type="presOf" srcId="{52F2AC64-2C22-4161-880C-066EA59715FD}" destId="{A97FA033-D487-411D-993A-B63AE0FDE1FF}" srcOrd="0" destOrd="0" presId="urn:microsoft.com/office/officeart/2005/8/layout/vList2"/>
    <dgm:cxn modelId="{DEF3443B-933B-4380-9E5F-CC9904FE0C65}" type="presOf" srcId="{B0DC5048-1C6B-425C-98C4-39CF171A6F27}" destId="{48730E8F-C7EE-423F-8583-9D6A4DC7623D}" srcOrd="0" destOrd="0" presId="urn:microsoft.com/office/officeart/2005/8/layout/vList2"/>
    <dgm:cxn modelId="{D8DA695D-BA46-47C5-B23C-A39D3294D7AB}" srcId="{0E3049CA-F5FF-4881-8468-1EA78FCF3949}" destId="{CAA0244F-D218-4573-8D1F-5FB31551C051}" srcOrd="0" destOrd="0" parTransId="{56B4AC53-79D6-428C-84E2-3B7E9D1751A5}" sibTransId="{56617463-773E-4DBE-A2F7-4812EBEBC1FB}"/>
    <dgm:cxn modelId="{1E44E161-66AA-42D3-996E-4BCF5DD70914}" type="presOf" srcId="{0B51BD2D-AEAB-46DF-BDAB-700E1BBD98DF}" destId="{D7CFD300-3CAC-4C21-B804-E688DA2F929E}" srcOrd="0" destOrd="0" presId="urn:microsoft.com/office/officeart/2005/8/layout/vList2"/>
    <dgm:cxn modelId="{02FD9B53-14AE-496A-ADA8-51CCF6FF43EE}" srcId="{0E3049CA-F5FF-4881-8468-1EA78FCF3949}" destId="{52F2AC64-2C22-4161-880C-066EA59715FD}" srcOrd="1" destOrd="0" parTransId="{0CE71F28-67D1-4AB0-9284-6690AC9DA75E}" sibTransId="{C4D17F6C-F723-40E1-8624-67AB33F9209C}"/>
    <dgm:cxn modelId="{6E4B6C94-298C-4936-8CBC-A66FF5BAEB13}" srcId="{01B75BC5-024B-485F-B3E8-68D4DFE5F1E9}" destId="{0B51BD2D-AEAB-46DF-BDAB-700E1BBD98DF}" srcOrd="0" destOrd="0" parTransId="{0B068D7E-3308-46D3-87D3-A1599F1B172A}" sibTransId="{FFC4BAD6-DC0D-47D3-9499-7FEB72A7A0EC}"/>
    <dgm:cxn modelId="{239E419B-34AF-442F-BFF3-E02EE8C55176}" srcId="{0E3049CA-F5FF-4881-8468-1EA78FCF3949}" destId="{01B75BC5-024B-485F-B3E8-68D4DFE5F1E9}" srcOrd="2" destOrd="0" parTransId="{52967AD4-4AE5-45E9-9599-5C23261C113F}" sibTransId="{DBCFCD74-9893-43DB-91C4-23485672D230}"/>
    <dgm:cxn modelId="{C30525D0-43D6-4353-87FC-10C0A1BDC349}" type="presOf" srcId="{0E3049CA-F5FF-4881-8468-1EA78FCF3949}" destId="{1BC022F9-7D03-4837-9C8F-29E5DD7E64A9}" srcOrd="0" destOrd="0" presId="urn:microsoft.com/office/officeart/2005/8/layout/vList2"/>
    <dgm:cxn modelId="{11806AD1-AE17-4D44-88F1-98E20B13D813}" srcId="{CAA0244F-D218-4573-8D1F-5FB31551C051}" destId="{B0DC5048-1C6B-425C-98C4-39CF171A6F27}" srcOrd="0" destOrd="0" parTransId="{2988F6F6-C306-45EC-93DD-562A4EF653EC}" sibTransId="{F32FE274-3F6C-4ED5-B1AB-1CD96C3C39B6}"/>
    <dgm:cxn modelId="{8CD1DDE9-B79C-46AC-A8D6-9201A3896221}" type="presOf" srcId="{60C37070-ABC1-4F1D-830C-E5C1BD82B2D0}" destId="{C751046C-AE00-4DF8-A641-57FE8A901EB7}" srcOrd="0" destOrd="0" presId="urn:microsoft.com/office/officeart/2005/8/layout/vList2"/>
    <dgm:cxn modelId="{7D6D86ED-B66B-4BA4-8390-DAD6E3BCA979}" type="presOf" srcId="{01B75BC5-024B-485F-B3E8-68D4DFE5F1E9}" destId="{6694BAB1-FFB7-4090-9977-55FC2702D868}" srcOrd="0" destOrd="0" presId="urn:microsoft.com/office/officeart/2005/8/layout/vList2"/>
    <dgm:cxn modelId="{FE265CF4-561A-4495-A657-4A1263A437B1}" type="presParOf" srcId="{1BC022F9-7D03-4837-9C8F-29E5DD7E64A9}" destId="{1979C44C-26A3-449B-BB65-89B14219F5F5}" srcOrd="0" destOrd="0" presId="urn:microsoft.com/office/officeart/2005/8/layout/vList2"/>
    <dgm:cxn modelId="{BC7CE486-88AF-436F-A99B-E5E58F8C5A6C}" type="presParOf" srcId="{1BC022F9-7D03-4837-9C8F-29E5DD7E64A9}" destId="{48730E8F-C7EE-423F-8583-9D6A4DC7623D}" srcOrd="1" destOrd="0" presId="urn:microsoft.com/office/officeart/2005/8/layout/vList2"/>
    <dgm:cxn modelId="{8758A8E7-EA9C-4B11-AD40-0019DCDC8F58}" type="presParOf" srcId="{1BC022F9-7D03-4837-9C8F-29E5DD7E64A9}" destId="{A97FA033-D487-411D-993A-B63AE0FDE1FF}" srcOrd="2" destOrd="0" presId="urn:microsoft.com/office/officeart/2005/8/layout/vList2"/>
    <dgm:cxn modelId="{4102D9BF-F52D-44D9-B366-5AC7A045FC11}" type="presParOf" srcId="{1BC022F9-7D03-4837-9C8F-29E5DD7E64A9}" destId="{C751046C-AE00-4DF8-A641-57FE8A901EB7}" srcOrd="3" destOrd="0" presId="urn:microsoft.com/office/officeart/2005/8/layout/vList2"/>
    <dgm:cxn modelId="{A06C5EA1-160D-4E48-AC09-1C9246576B9C}" type="presParOf" srcId="{1BC022F9-7D03-4837-9C8F-29E5DD7E64A9}" destId="{6694BAB1-FFB7-4090-9977-55FC2702D868}" srcOrd="4" destOrd="0" presId="urn:microsoft.com/office/officeart/2005/8/layout/vList2"/>
    <dgm:cxn modelId="{EF5CACE8-8D41-4374-8C2F-6B403A3ADD6A}" type="presParOf" srcId="{1BC022F9-7D03-4837-9C8F-29E5DD7E64A9}" destId="{D7CFD300-3CAC-4C21-B804-E688DA2F929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44C575-9F23-4126-AF7D-2E63060371C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1A5B55-540C-47C0-9B2E-DA9C4006C08E}">
      <dgm:prSet/>
      <dgm:spPr/>
      <dgm:t>
        <a:bodyPr/>
        <a:lstStyle/>
        <a:p>
          <a:r>
            <a:rPr lang="pl-PL" dirty="0"/>
            <a:t>import </a:t>
          </a:r>
          <a:r>
            <a:rPr lang="en-US" b="1" dirty="0" err="1">
              <a:solidFill>
                <a:srgbClr val="FFC000"/>
              </a:solidFill>
            </a:rPr>
            <a:t>ReactiveFormsModule</a:t>
          </a:r>
          <a:r>
            <a:rPr lang="pl-PL" dirty="0"/>
            <a:t> from </a:t>
          </a:r>
          <a:r>
            <a:rPr lang="en-US" b="0" dirty="0"/>
            <a:t>@angular/forms</a:t>
          </a:r>
        </a:p>
      </dgm:t>
    </dgm:pt>
    <dgm:pt modelId="{07B4983A-04B5-489D-998D-8F10BC35AF34}" type="parTrans" cxnId="{CAD7F69B-A35C-480B-9949-7AA5EA6F4B3A}">
      <dgm:prSet/>
      <dgm:spPr/>
      <dgm:t>
        <a:bodyPr/>
        <a:lstStyle/>
        <a:p>
          <a:endParaRPr lang="en-US"/>
        </a:p>
      </dgm:t>
    </dgm:pt>
    <dgm:pt modelId="{B58B2C09-1327-41C9-8EF8-5F0FFF7304FD}" type="sibTrans" cxnId="{CAD7F69B-A35C-480B-9949-7AA5EA6F4B3A}">
      <dgm:prSet/>
      <dgm:spPr/>
      <dgm:t>
        <a:bodyPr/>
        <a:lstStyle/>
        <a:p>
          <a:endParaRPr lang="en-US"/>
        </a:p>
      </dgm:t>
    </dgm:pt>
    <dgm:pt modelId="{30EA863E-D1FC-42CC-80A7-738A049493CD}">
      <dgm:prSet/>
      <dgm:spPr/>
      <dgm:t>
        <a:bodyPr/>
        <a:lstStyle/>
        <a:p>
          <a:r>
            <a:rPr lang="en-US"/>
            <a:t>manages the data flows</a:t>
          </a:r>
        </a:p>
      </dgm:t>
    </dgm:pt>
    <dgm:pt modelId="{DEC24C98-A2CF-4DD9-9F91-6F21C5455A2B}" type="parTrans" cxnId="{43F1B6BE-D240-4B5A-9D9D-7430E38D7941}">
      <dgm:prSet/>
      <dgm:spPr/>
      <dgm:t>
        <a:bodyPr/>
        <a:lstStyle/>
        <a:p>
          <a:endParaRPr lang="en-US"/>
        </a:p>
      </dgm:t>
    </dgm:pt>
    <dgm:pt modelId="{2F652BE7-7161-4F51-95B7-52B3A7CA7961}" type="sibTrans" cxnId="{43F1B6BE-D240-4B5A-9D9D-7430E38D7941}">
      <dgm:prSet/>
      <dgm:spPr/>
      <dgm:t>
        <a:bodyPr/>
        <a:lstStyle/>
        <a:p>
          <a:endParaRPr lang="en-US"/>
        </a:p>
      </dgm:t>
    </dgm:pt>
    <dgm:pt modelId="{90DE541F-DA0E-4857-9411-480DEB8392CD}">
      <dgm:prSet/>
      <dgm:spPr/>
      <dgm:t>
        <a:bodyPr/>
        <a:lstStyle/>
        <a:p>
          <a:r>
            <a:rPr lang="pl-PL"/>
            <a:t>between </a:t>
          </a:r>
          <a:r>
            <a:rPr lang="en-US"/>
            <a:t>form controls and the data model</a:t>
          </a:r>
        </a:p>
      </dgm:t>
    </dgm:pt>
    <dgm:pt modelId="{EEB38E18-E475-44FA-9245-C08274C32719}" type="parTrans" cxnId="{B8EF79D6-82FD-4073-8797-19A54302DF8B}">
      <dgm:prSet/>
      <dgm:spPr/>
      <dgm:t>
        <a:bodyPr/>
        <a:lstStyle/>
        <a:p>
          <a:endParaRPr lang="en-US"/>
        </a:p>
      </dgm:t>
    </dgm:pt>
    <dgm:pt modelId="{A0B5499A-B848-49DC-965E-95D8A434B1BD}" type="sibTrans" cxnId="{B8EF79D6-82FD-4073-8797-19A54302DF8B}">
      <dgm:prSet/>
      <dgm:spPr/>
      <dgm:t>
        <a:bodyPr/>
        <a:lstStyle/>
        <a:p>
          <a:endParaRPr lang="en-US"/>
        </a:p>
      </dgm:t>
    </dgm:pt>
    <dgm:pt modelId="{3C74D69B-3BC6-431F-8822-EE1421CB0912}">
      <dgm:prSet/>
      <dgm:spPr/>
      <dgm:t>
        <a:bodyPr/>
        <a:lstStyle/>
        <a:p>
          <a:r>
            <a:rPr lang="en-US" b="1"/>
            <a:t>FormBuilder</a:t>
          </a:r>
          <a:r>
            <a:rPr lang="en-US"/>
            <a:t> enables </a:t>
          </a:r>
          <a:r>
            <a:rPr lang="pl-PL"/>
            <a:t>f</a:t>
          </a:r>
          <a:r>
            <a:rPr lang="en-US"/>
            <a:t>orms to be more easily created</a:t>
          </a:r>
        </a:p>
      </dgm:t>
    </dgm:pt>
    <dgm:pt modelId="{2A04670C-E980-4393-ACDB-F02A0136FDE4}" type="parTrans" cxnId="{DC350697-76B5-4F91-9C6A-E7146F220A5A}">
      <dgm:prSet/>
      <dgm:spPr/>
      <dgm:t>
        <a:bodyPr/>
        <a:lstStyle/>
        <a:p>
          <a:endParaRPr lang="en-US"/>
        </a:p>
      </dgm:t>
    </dgm:pt>
    <dgm:pt modelId="{1AD9ACE5-E5A2-466B-91F4-5B04AB4EFC92}" type="sibTrans" cxnId="{DC350697-76B5-4F91-9C6A-E7146F220A5A}">
      <dgm:prSet/>
      <dgm:spPr/>
      <dgm:t>
        <a:bodyPr/>
        <a:lstStyle/>
        <a:p>
          <a:endParaRPr lang="en-US"/>
        </a:p>
      </dgm:t>
    </dgm:pt>
    <dgm:pt modelId="{D2342606-C0FF-4052-B936-2361A9112C21}">
      <dgm:prSet/>
      <dgm:spPr/>
      <dgm:t>
        <a:bodyPr/>
        <a:lstStyle/>
        <a:p>
          <a:r>
            <a:rPr lang="pl-PL"/>
            <a:t>d</a:t>
          </a:r>
          <a:r>
            <a:rPr lang="en-US"/>
            <a:t>ata collected does not automatically update the data model</a:t>
          </a:r>
        </a:p>
      </dgm:t>
    </dgm:pt>
    <dgm:pt modelId="{A41DEB4B-A0E2-4A2B-91BE-A8AAF422570F}" type="parTrans" cxnId="{6813F2AF-39D7-4CC6-A0DF-C6D869C03638}">
      <dgm:prSet/>
      <dgm:spPr/>
      <dgm:t>
        <a:bodyPr/>
        <a:lstStyle/>
        <a:p>
          <a:endParaRPr lang="en-US"/>
        </a:p>
      </dgm:t>
    </dgm:pt>
    <dgm:pt modelId="{56D02866-A199-4FA3-84AC-37A4A975ED59}" type="sibTrans" cxnId="{6813F2AF-39D7-4CC6-A0DF-C6D869C03638}">
      <dgm:prSet/>
      <dgm:spPr/>
      <dgm:t>
        <a:bodyPr/>
        <a:lstStyle/>
        <a:p>
          <a:endParaRPr lang="en-US"/>
        </a:p>
      </dgm:t>
    </dgm:pt>
    <dgm:pt modelId="{63EBE143-6710-41E0-B93C-EF57CFFA4C70}">
      <dgm:prSet/>
      <dgm:spPr/>
      <dgm:t>
        <a:bodyPr/>
        <a:lstStyle/>
        <a:p>
          <a:r>
            <a:rPr lang="en-US"/>
            <a:t>code must be written to transfer that data to the data model</a:t>
          </a:r>
        </a:p>
      </dgm:t>
    </dgm:pt>
    <dgm:pt modelId="{E1BF46E6-00AF-4FFF-8DD5-6810A93FEA2A}" type="parTrans" cxnId="{DEEC0360-E30F-40A4-9D6E-C395CCA0C0BD}">
      <dgm:prSet/>
      <dgm:spPr/>
      <dgm:t>
        <a:bodyPr/>
        <a:lstStyle/>
        <a:p>
          <a:endParaRPr lang="en-US"/>
        </a:p>
      </dgm:t>
    </dgm:pt>
    <dgm:pt modelId="{A23EC3D5-807F-44C7-8768-2A5C23A3BA61}" type="sibTrans" cxnId="{DEEC0360-E30F-40A4-9D6E-C395CCA0C0BD}">
      <dgm:prSet/>
      <dgm:spPr/>
      <dgm:t>
        <a:bodyPr/>
        <a:lstStyle/>
        <a:p>
          <a:endParaRPr lang="en-US"/>
        </a:p>
      </dgm:t>
    </dgm:pt>
    <dgm:pt modelId="{0F997797-8D13-465A-A45A-0567F0E983AA}" type="pres">
      <dgm:prSet presAssocID="{6444C575-9F23-4126-AF7D-2E63060371CC}" presName="linear" presStyleCnt="0">
        <dgm:presLayoutVars>
          <dgm:animLvl val="lvl"/>
          <dgm:resizeHandles val="exact"/>
        </dgm:presLayoutVars>
      </dgm:prSet>
      <dgm:spPr/>
    </dgm:pt>
    <dgm:pt modelId="{F456EB82-67A3-463C-A254-403D879B212D}" type="pres">
      <dgm:prSet presAssocID="{911A5B55-540C-47C0-9B2E-DA9C4006C0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CBDB65-D24C-43EC-853B-AE9E9317F874}" type="pres">
      <dgm:prSet presAssocID="{B58B2C09-1327-41C9-8EF8-5F0FFF7304FD}" presName="spacer" presStyleCnt="0"/>
      <dgm:spPr/>
    </dgm:pt>
    <dgm:pt modelId="{19DF651C-E6ED-483B-9086-E46CC894B85E}" type="pres">
      <dgm:prSet presAssocID="{30EA863E-D1FC-42CC-80A7-738A049493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BD02A7-3626-47FA-A960-2923BD5B5F3E}" type="pres">
      <dgm:prSet presAssocID="{30EA863E-D1FC-42CC-80A7-738A049493CD}" presName="childText" presStyleLbl="revTx" presStyleIdx="0" presStyleCnt="2">
        <dgm:presLayoutVars>
          <dgm:bulletEnabled val="1"/>
        </dgm:presLayoutVars>
      </dgm:prSet>
      <dgm:spPr/>
    </dgm:pt>
    <dgm:pt modelId="{30C951D8-8C0E-4FAF-99BD-CF360968788C}" type="pres">
      <dgm:prSet presAssocID="{3C74D69B-3BC6-431F-8822-EE1421CB09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4A913F2-E429-400A-B45E-15CC94A159A3}" type="pres">
      <dgm:prSet presAssocID="{1AD9ACE5-E5A2-466B-91F4-5B04AB4EFC92}" presName="spacer" presStyleCnt="0"/>
      <dgm:spPr/>
    </dgm:pt>
    <dgm:pt modelId="{1C019558-B9D2-4162-A754-37C1984DCB10}" type="pres">
      <dgm:prSet presAssocID="{D2342606-C0FF-4052-B936-2361A9112C2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B1D6AF-062A-434D-A53E-49C39282F71A}" type="pres">
      <dgm:prSet presAssocID="{D2342606-C0FF-4052-B936-2361A9112C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8258308-B499-4C24-A511-56379BD23CF7}" type="presOf" srcId="{3C74D69B-3BC6-431F-8822-EE1421CB0912}" destId="{30C951D8-8C0E-4FAF-99BD-CF360968788C}" srcOrd="0" destOrd="0" presId="urn:microsoft.com/office/officeart/2005/8/layout/vList2"/>
    <dgm:cxn modelId="{5ACA360B-38F8-4BF4-A6D7-AA6E09481010}" type="presOf" srcId="{D2342606-C0FF-4052-B936-2361A9112C21}" destId="{1C019558-B9D2-4162-A754-37C1984DCB10}" srcOrd="0" destOrd="0" presId="urn:microsoft.com/office/officeart/2005/8/layout/vList2"/>
    <dgm:cxn modelId="{DEEC0360-E30F-40A4-9D6E-C395CCA0C0BD}" srcId="{D2342606-C0FF-4052-B936-2361A9112C21}" destId="{63EBE143-6710-41E0-B93C-EF57CFFA4C70}" srcOrd="0" destOrd="0" parTransId="{E1BF46E6-00AF-4FFF-8DD5-6810A93FEA2A}" sibTransId="{A23EC3D5-807F-44C7-8768-2A5C23A3BA61}"/>
    <dgm:cxn modelId="{62B09A43-992E-499F-87A5-74FD2568ED5B}" type="presOf" srcId="{911A5B55-540C-47C0-9B2E-DA9C4006C08E}" destId="{F456EB82-67A3-463C-A254-403D879B212D}" srcOrd="0" destOrd="0" presId="urn:microsoft.com/office/officeart/2005/8/layout/vList2"/>
    <dgm:cxn modelId="{008C4644-4DDF-42EC-9F1E-9A0B00846EF4}" type="presOf" srcId="{30EA863E-D1FC-42CC-80A7-738A049493CD}" destId="{19DF651C-E6ED-483B-9086-E46CC894B85E}" srcOrd="0" destOrd="0" presId="urn:microsoft.com/office/officeart/2005/8/layout/vList2"/>
    <dgm:cxn modelId="{DC350697-76B5-4F91-9C6A-E7146F220A5A}" srcId="{6444C575-9F23-4126-AF7D-2E63060371CC}" destId="{3C74D69B-3BC6-431F-8822-EE1421CB0912}" srcOrd="2" destOrd="0" parTransId="{2A04670C-E980-4393-ACDB-F02A0136FDE4}" sibTransId="{1AD9ACE5-E5A2-466B-91F4-5B04AB4EFC92}"/>
    <dgm:cxn modelId="{CAD7F69B-A35C-480B-9949-7AA5EA6F4B3A}" srcId="{6444C575-9F23-4126-AF7D-2E63060371CC}" destId="{911A5B55-540C-47C0-9B2E-DA9C4006C08E}" srcOrd="0" destOrd="0" parTransId="{07B4983A-04B5-489D-998D-8F10BC35AF34}" sibTransId="{B58B2C09-1327-41C9-8EF8-5F0FFF7304FD}"/>
    <dgm:cxn modelId="{777B08AD-C184-4F6F-9671-41016D1D2D2F}" type="presOf" srcId="{6444C575-9F23-4126-AF7D-2E63060371CC}" destId="{0F997797-8D13-465A-A45A-0567F0E983AA}" srcOrd="0" destOrd="0" presId="urn:microsoft.com/office/officeart/2005/8/layout/vList2"/>
    <dgm:cxn modelId="{6813F2AF-39D7-4CC6-A0DF-C6D869C03638}" srcId="{6444C575-9F23-4126-AF7D-2E63060371CC}" destId="{D2342606-C0FF-4052-B936-2361A9112C21}" srcOrd="3" destOrd="0" parTransId="{A41DEB4B-A0E2-4A2B-91BE-A8AAF422570F}" sibTransId="{56D02866-A199-4FA3-84AC-37A4A975ED59}"/>
    <dgm:cxn modelId="{43F1B6BE-D240-4B5A-9D9D-7430E38D7941}" srcId="{6444C575-9F23-4126-AF7D-2E63060371CC}" destId="{30EA863E-D1FC-42CC-80A7-738A049493CD}" srcOrd="1" destOrd="0" parTransId="{DEC24C98-A2CF-4DD9-9F91-6F21C5455A2B}" sibTransId="{2F652BE7-7161-4F51-95B7-52B3A7CA7961}"/>
    <dgm:cxn modelId="{B8EF79D6-82FD-4073-8797-19A54302DF8B}" srcId="{30EA863E-D1FC-42CC-80A7-738A049493CD}" destId="{90DE541F-DA0E-4857-9411-480DEB8392CD}" srcOrd="0" destOrd="0" parTransId="{EEB38E18-E475-44FA-9245-C08274C32719}" sibTransId="{A0B5499A-B848-49DC-965E-95D8A434B1BD}"/>
    <dgm:cxn modelId="{8336E3DB-74DA-4725-9DA6-F9AA942E8CAE}" type="presOf" srcId="{63EBE143-6710-41E0-B93C-EF57CFFA4C70}" destId="{B2B1D6AF-062A-434D-A53E-49C39282F71A}" srcOrd="0" destOrd="0" presId="urn:microsoft.com/office/officeart/2005/8/layout/vList2"/>
    <dgm:cxn modelId="{5E48ABF8-587F-488C-BC20-FC5D2500BF2A}" type="presOf" srcId="{90DE541F-DA0E-4857-9411-480DEB8392CD}" destId="{05BD02A7-3626-47FA-A960-2923BD5B5F3E}" srcOrd="0" destOrd="0" presId="urn:microsoft.com/office/officeart/2005/8/layout/vList2"/>
    <dgm:cxn modelId="{5B2AB7DC-6A96-4995-8EE3-DE95488877CC}" type="presParOf" srcId="{0F997797-8D13-465A-A45A-0567F0E983AA}" destId="{F456EB82-67A3-463C-A254-403D879B212D}" srcOrd="0" destOrd="0" presId="urn:microsoft.com/office/officeart/2005/8/layout/vList2"/>
    <dgm:cxn modelId="{D33A7E72-605B-4B0C-A774-DEFEE7E30094}" type="presParOf" srcId="{0F997797-8D13-465A-A45A-0567F0E983AA}" destId="{CCCBDB65-D24C-43EC-853B-AE9E9317F874}" srcOrd="1" destOrd="0" presId="urn:microsoft.com/office/officeart/2005/8/layout/vList2"/>
    <dgm:cxn modelId="{01399949-B569-422E-9D2B-3BACEA49D2D6}" type="presParOf" srcId="{0F997797-8D13-465A-A45A-0567F0E983AA}" destId="{19DF651C-E6ED-483B-9086-E46CC894B85E}" srcOrd="2" destOrd="0" presId="urn:microsoft.com/office/officeart/2005/8/layout/vList2"/>
    <dgm:cxn modelId="{B6F54910-7273-4E78-86AE-530069705C2A}" type="presParOf" srcId="{0F997797-8D13-465A-A45A-0567F0E983AA}" destId="{05BD02A7-3626-47FA-A960-2923BD5B5F3E}" srcOrd="3" destOrd="0" presId="urn:microsoft.com/office/officeart/2005/8/layout/vList2"/>
    <dgm:cxn modelId="{85AD568C-FCE5-48A6-80FC-A0F227F21E1C}" type="presParOf" srcId="{0F997797-8D13-465A-A45A-0567F0E983AA}" destId="{30C951D8-8C0E-4FAF-99BD-CF360968788C}" srcOrd="4" destOrd="0" presId="urn:microsoft.com/office/officeart/2005/8/layout/vList2"/>
    <dgm:cxn modelId="{9F6057AA-5DDC-4AB9-AD06-F0A92401D4B0}" type="presParOf" srcId="{0F997797-8D13-465A-A45A-0567F0E983AA}" destId="{64A913F2-E429-400A-B45E-15CC94A159A3}" srcOrd="5" destOrd="0" presId="urn:microsoft.com/office/officeart/2005/8/layout/vList2"/>
    <dgm:cxn modelId="{C9941C29-F9CC-42AB-8CA4-2F32F72B64DF}" type="presParOf" srcId="{0F997797-8D13-465A-A45A-0567F0E983AA}" destId="{1C019558-B9D2-4162-A754-37C1984DCB10}" srcOrd="6" destOrd="0" presId="urn:microsoft.com/office/officeart/2005/8/layout/vList2"/>
    <dgm:cxn modelId="{E89ED482-65C7-47E5-B813-212EC0A272DA}" type="presParOf" srcId="{0F997797-8D13-465A-A45A-0567F0E983AA}" destId="{B2B1D6AF-062A-434D-A53E-49C39282F7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32917B-7B8C-4CA6-A35A-183E47367C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261EE-CC26-4D9A-B4ED-F7082EA53778}">
      <dgm:prSet phldrT="[Text]"/>
      <dgm:spPr/>
      <dgm:t>
        <a:bodyPr/>
        <a:lstStyle/>
        <a:p>
          <a:r>
            <a:rPr lang="en-US" b="1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FormGroup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4B918F-FEBB-4807-8BEE-B2AEE0454037}" type="parTrans" cxnId="{532C8BEE-0D3C-4603-B8B2-4CE94899399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9AEFAF-AFDB-4049-BD16-88E5D4930541}" type="sibTrans" cxnId="{532C8BEE-0D3C-4603-B8B2-4CE948993999}">
      <dgm:prSet/>
      <dgm:spPr/>
      <dgm:t>
        <a:bodyPr/>
        <a:lstStyle/>
        <a:p>
          <a:endParaRPr lang="en-US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8BBB804-1321-4B4B-AB7F-6B6BEDC88CC6}">
      <dgm:prSet phldrT="[Text]"/>
      <dgm:spPr/>
      <dgm:t>
        <a:bodyPr/>
        <a:lstStyle/>
        <a:p>
          <a:r>
            <a:rPr lang="en-US" b="1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FormControl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763E953-4BCD-4B93-B21F-B3E4D457A46A}" type="parTrans" cxnId="{D539B98F-E250-42F8-89ED-B18EF2331913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EF91D174-153C-4B33-890E-467298D92AE7}" type="sibTrans" cxnId="{D539B98F-E250-42F8-89ED-B18EF2331913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41F21BB1-408C-40D3-B474-CF9164E82C01}">
      <dgm:prSet phldrT="[Text]"/>
      <dgm:spPr/>
      <dgm:t>
        <a:bodyPr/>
        <a:lstStyle/>
        <a:p>
          <a:r>
            <a:rPr lang="en-US" b="1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FormArray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8F696E0-3B6B-4240-82B5-BDCFF2B21CB5}" type="parTrans" cxnId="{DECF0567-EAE2-4318-B163-1D0C9E2B1499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AE8C8940-8CE0-44AC-B1BD-18A0FBFC0A42}" type="sibTrans" cxnId="{DECF0567-EAE2-4318-B163-1D0C9E2B1499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C2905E57-759B-4E99-8BB5-6FEF5C586F71}">
      <dgm:prSet phldrT="[Text]"/>
      <dgm:spPr/>
      <dgm:t>
        <a:bodyPr/>
        <a:lstStyle/>
        <a:p>
          <a:r>
            <a:rPr lang="en-US" b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FormBuilder</a:t>
          </a:r>
          <a:endParaRPr lang="en-US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05FE15A-CEB0-4CE0-BCE5-6BE30CF78877}" type="parTrans" cxnId="{99022F91-1130-4CEF-BAFA-3D609D13CED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236A55CF-6658-4D0A-88F0-4516E3EBCD14}" type="sibTrans" cxnId="{99022F91-1130-4CEF-BAFA-3D609D13CED0}">
      <dgm:prSet/>
      <dgm:spPr/>
      <dgm:t>
        <a:bodyPr/>
        <a:lstStyle/>
        <a:p>
          <a:endParaRPr lang="en-US">
            <a:solidFill>
              <a:srgbClr val="FFFFFF"/>
            </a:solidFill>
          </a:endParaRPr>
        </a:p>
      </dgm:t>
    </dgm:pt>
    <dgm:pt modelId="{5FEDDBFC-3F6A-4916-B5C5-1540B9C4B9FB}" type="pres">
      <dgm:prSet presAssocID="{3432917B-7B8C-4CA6-A35A-183E47367C82}" presName="diagram" presStyleCnt="0">
        <dgm:presLayoutVars>
          <dgm:dir/>
          <dgm:resizeHandles val="exact"/>
        </dgm:presLayoutVars>
      </dgm:prSet>
      <dgm:spPr/>
    </dgm:pt>
    <dgm:pt modelId="{4C693D22-2DA7-4BD3-893A-849EB82DDAA9}" type="pres">
      <dgm:prSet presAssocID="{618261EE-CC26-4D9A-B4ED-F7082EA53778}" presName="node" presStyleLbl="node1" presStyleIdx="0" presStyleCnt="4">
        <dgm:presLayoutVars>
          <dgm:bulletEnabled val="1"/>
        </dgm:presLayoutVars>
      </dgm:prSet>
      <dgm:spPr/>
    </dgm:pt>
    <dgm:pt modelId="{C4B92008-31D1-4EAA-8437-9BCC2E8C7690}" type="pres">
      <dgm:prSet presAssocID="{D99AEFAF-AFDB-4049-BD16-88E5D4930541}" presName="sibTrans" presStyleCnt="0"/>
      <dgm:spPr/>
    </dgm:pt>
    <dgm:pt modelId="{715A0B42-28FA-405D-9342-032D2E42E42E}" type="pres">
      <dgm:prSet presAssocID="{A8BBB804-1321-4B4B-AB7F-6B6BEDC88CC6}" presName="node" presStyleLbl="node1" presStyleIdx="1" presStyleCnt="4">
        <dgm:presLayoutVars>
          <dgm:bulletEnabled val="1"/>
        </dgm:presLayoutVars>
      </dgm:prSet>
      <dgm:spPr/>
    </dgm:pt>
    <dgm:pt modelId="{62652670-848F-402D-BC5C-85A89B45A15D}" type="pres">
      <dgm:prSet presAssocID="{EF91D174-153C-4B33-890E-467298D92AE7}" presName="sibTrans" presStyleCnt="0"/>
      <dgm:spPr/>
    </dgm:pt>
    <dgm:pt modelId="{97E4D0A8-15C8-47BF-AC3A-1DD8687A7BE3}" type="pres">
      <dgm:prSet presAssocID="{41F21BB1-408C-40D3-B474-CF9164E82C01}" presName="node" presStyleLbl="node1" presStyleIdx="2" presStyleCnt="4">
        <dgm:presLayoutVars>
          <dgm:bulletEnabled val="1"/>
        </dgm:presLayoutVars>
      </dgm:prSet>
      <dgm:spPr/>
    </dgm:pt>
    <dgm:pt modelId="{2827ECCC-C874-4BEE-8B0D-607EEF8ED5EC}" type="pres">
      <dgm:prSet presAssocID="{AE8C8940-8CE0-44AC-B1BD-18A0FBFC0A42}" presName="sibTrans" presStyleCnt="0"/>
      <dgm:spPr/>
    </dgm:pt>
    <dgm:pt modelId="{23145EBA-CDDA-4F3E-A47D-D8852644E6A4}" type="pres">
      <dgm:prSet presAssocID="{C2905E57-759B-4E99-8BB5-6FEF5C586F71}" presName="node" presStyleLbl="node1" presStyleIdx="3" presStyleCnt="4">
        <dgm:presLayoutVars>
          <dgm:bulletEnabled val="1"/>
        </dgm:presLayoutVars>
      </dgm:prSet>
      <dgm:spPr/>
    </dgm:pt>
  </dgm:ptLst>
  <dgm:cxnLst>
    <dgm:cxn modelId="{717DB937-4826-41E3-B5B4-32060E9AD1D1}" type="presOf" srcId="{C2905E57-759B-4E99-8BB5-6FEF5C586F71}" destId="{23145EBA-CDDA-4F3E-A47D-D8852644E6A4}" srcOrd="0" destOrd="0" presId="urn:microsoft.com/office/officeart/2005/8/layout/default"/>
    <dgm:cxn modelId="{C9345F3A-83A7-4781-AB36-509186D54C67}" type="presOf" srcId="{A8BBB804-1321-4B4B-AB7F-6B6BEDC88CC6}" destId="{715A0B42-28FA-405D-9342-032D2E42E42E}" srcOrd="0" destOrd="0" presId="urn:microsoft.com/office/officeart/2005/8/layout/default"/>
    <dgm:cxn modelId="{DECF0567-EAE2-4318-B163-1D0C9E2B1499}" srcId="{3432917B-7B8C-4CA6-A35A-183E47367C82}" destId="{41F21BB1-408C-40D3-B474-CF9164E82C01}" srcOrd="2" destOrd="0" parTransId="{58F696E0-3B6B-4240-82B5-BDCFF2B21CB5}" sibTransId="{AE8C8940-8CE0-44AC-B1BD-18A0FBFC0A42}"/>
    <dgm:cxn modelId="{D539B98F-E250-42F8-89ED-B18EF2331913}" srcId="{3432917B-7B8C-4CA6-A35A-183E47367C82}" destId="{A8BBB804-1321-4B4B-AB7F-6B6BEDC88CC6}" srcOrd="1" destOrd="0" parTransId="{4763E953-4BCD-4B93-B21F-B3E4D457A46A}" sibTransId="{EF91D174-153C-4B33-890E-467298D92AE7}"/>
    <dgm:cxn modelId="{99022F91-1130-4CEF-BAFA-3D609D13CED0}" srcId="{3432917B-7B8C-4CA6-A35A-183E47367C82}" destId="{C2905E57-759B-4E99-8BB5-6FEF5C586F71}" srcOrd="3" destOrd="0" parTransId="{805FE15A-CEB0-4CE0-BCE5-6BE30CF78877}" sibTransId="{236A55CF-6658-4D0A-88F0-4516E3EBCD14}"/>
    <dgm:cxn modelId="{5B1F9FB6-93FB-4D90-95FF-D66AD2A4E8BF}" type="presOf" srcId="{618261EE-CC26-4D9A-B4ED-F7082EA53778}" destId="{4C693D22-2DA7-4BD3-893A-849EB82DDAA9}" srcOrd="0" destOrd="0" presId="urn:microsoft.com/office/officeart/2005/8/layout/default"/>
    <dgm:cxn modelId="{17FFB2B9-33D5-435F-B34B-B7FAABABA50A}" type="presOf" srcId="{41F21BB1-408C-40D3-B474-CF9164E82C01}" destId="{97E4D0A8-15C8-47BF-AC3A-1DD8687A7BE3}" srcOrd="0" destOrd="0" presId="urn:microsoft.com/office/officeart/2005/8/layout/default"/>
    <dgm:cxn modelId="{532C8BEE-0D3C-4603-B8B2-4CE948993999}" srcId="{3432917B-7B8C-4CA6-A35A-183E47367C82}" destId="{618261EE-CC26-4D9A-B4ED-F7082EA53778}" srcOrd="0" destOrd="0" parTransId="{2D4B918F-FEBB-4807-8BEE-B2AEE0454037}" sibTransId="{D99AEFAF-AFDB-4049-BD16-88E5D4930541}"/>
    <dgm:cxn modelId="{5AE632F4-73F2-40F9-A31B-8DB96CDFC271}" type="presOf" srcId="{3432917B-7B8C-4CA6-A35A-183E47367C82}" destId="{5FEDDBFC-3F6A-4916-B5C5-1540B9C4B9FB}" srcOrd="0" destOrd="0" presId="urn:microsoft.com/office/officeart/2005/8/layout/default"/>
    <dgm:cxn modelId="{F88CFD5D-383B-4FD1-90A1-EDB7BB2ABD9C}" type="presParOf" srcId="{5FEDDBFC-3F6A-4916-B5C5-1540B9C4B9FB}" destId="{4C693D22-2DA7-4BD3-893A-849EB82DDAA9}" srcOrd="0" destOrd="0" presId="urn:microsoft.com/office/officeart/2005/8/layout/default"/>
    <dgm:cxn modelId="{6C666E34-543A-4998-88A1-ACE5AA87A58D}" type="presParOf" srcId="{5FEDDBFC-3F6A-4916-B5C5-1540B9C4B9FB}" destId="{C4B92008-31D1-4EAA-8437-9BCC2E8C7690}" srcOrd="1" destOrd="0" presId="urn:microsoft.com/office/officeart/2005/8/layout/default"/>
    <dgm:cxn modelId="{4F10B1EC-4639-4306-8F53-00090E149AC1}" type="presParOf" srcId="{5FEDDBFC-3F6A-4916-B5C5-1540B9C4B9FB}" destId="{715A0B42-28FA-405D-9342-032D2E42E42E}" srcOrd="2" destOrd="0" presId="urn:microsoft.com/office/officeart/2005/8/layout/default"/>
    <dgm:cxn modelId="{C483AF1D-AB28-4DB7-96E7-B793B29D57D1}" type="presParOf" srcId="{5FEDDBFC-3F6A-4916-B5C5-1540B9C4B9FB}" destId="{62652670-848F-402D-BC5C-85A89B45A15D}" srcOrd="3" destOrd="0" presId="urn:microsoft.com/office/officeart/2005/8/layout/default"/>
    <dgm:cxn modelId="{D8EF741A-E63A-48C3-8374-91B0DCCB5597}" type="presParOf" srcId="{5FEDDBFC-3F6A-4916-B5C5-1540B9C4B9FB}" destId="{97E4D0A8-15C8-47BF-AC3A-1DD8687A7BE3}" srcOrd="4" destOrd="0" presId="urn:microsoft.com/office/officeart/2005/8/layout/default"/>
    <dgm:cxn modelId="{FC17A933-D912-4543-B323-6F60284250E5}" type="presParOf" srcId="{5FEDDBFC-3F6A-4916-B5C5-1540B9C4B9FB}" destId="{2827ECCC-C874-4BEE-8B0D-607EEF8ED5EC}" srcOrd="5" destOrd="0" presId="urn:microsoft.com/office/officeart/2005/8/layout/default"/>
    <dgm:cxn modelId="{1BD03143-B1AF-4EAD-911B-348EC9D10911}" type="presParOf" srcId="{5FEDDBFC-3F6A-4916-B5C5-1540B9C4B9FB}" destId="{23145EBA-CDDA-4F3E-A47D-D8852644E6A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20CAE9-2044-4453-AB65-78DBBA0A19B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F2546A7-66F3-41CB-86EA-6E811DE56A5D}">
      <dgm:prSet custT="1"/>
      <dgm:spPr/>
      <dgm:t>
        <a:bodyPr/>
        <a:lstStyle/>
        <a:p>
          <a:r>
            <a:rPr lang="pl-PL" sz="280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>
              <a:latin typeface="Segoe UI Light" panose="020B0502040204020203" pitchFamily="34" charset="0"/>
              <a:cs typeface="Segoe UI Light" panose="020B0502040204020203" pitchFamily="34" charset="0"/>
            </a:rPr>
            <a:t>emplate forms</a:t>
          </a:r>
          <a:r>
            <a:rPr lang="pl-PL" sz="2800">
              <a:latin typeface="Segoe UI Light" panose="020B0502040204020203" pitchFamily="34" charset="0"/>
              <a:cs typeface="Segoe UI Light" panose="020B0502040204020203" pitchFamily="34" charset="0"/>
            </a:rPr>
            <a:t>:</a:t>
          </a:r>
          <a:endParaRPr lang="en-US" sz="28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29B460F-0FCF-48CA-A508-C1213186EA63}" type="parTrans" cxnId="{DEDD9DE1-04D4-402A-96E5-E9753B18CA2F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E83607-FF8A-4C02-89DB-B03449720A80}" type="sibTrans" cxnId="{DEDD9DE1-04D4-402A-96E5-E9753B18CA2F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A74B4C-B57A-47BB-9820-D43FBB2B78A5}">
      <dgm:prSet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use a </a:t>
          </a:r>
          <a:r>
            <a:rPr lang="en-US" sz="24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declarative</a:t>
          </a: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 approach to configuring Angular forms</a:t>
          </a:r>
        </a:p>
      </dgm:t>
    </dgm:pt>
    <dgm:pt modelId="{43C25B6B-FED0-4038-8789-F8B731A1773D}" type="parTrans" cxnId="{C6800FFA-01E6-4AB8-A54F-5D677D18723C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2C35ACF-FB1F-42AB-9D9D-825BE3EF8232}" type="sibTrans" cxnId="{C6800FFA-01E6-4AB8-A54F-5D677D18723C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0E3F45D-F53E-4E4A-9786-9021CE7E44AD}">
      <dgm:prSet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provide a directive, </a:t>
          </a:r>
          <a:r>
            <a:rPr lang="en-US" sz="24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, to connect the component model to the form control</a:t>
          </a:r>
        </a:p>
      </dgm:t>
    </dgm:pt>
    <dgm:pt modelId="{F233E893-FF43-4B9D-BDB1-986DDFF2DD62}" type="parTrans" cxnId="{2CFEFFD0-34F0-4EB2-A0DC-6FCF42E1706D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CDB46FA-73AA-4D30-83DA-E5D5D6F8809B}" type="sibTrans" cxnId="{2CFEFFD0-34F0-4EB2-A0DC-6FCF42E1706D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533177F-BB8B-43DB-A0AD-0159ADC39691}">
      <dgm:prSet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not available until the second </a:t>
          </a:r>
          <a:r>
            <a:rPr lang="en-US" sz="24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change detection cycle</a:t>
          </a:r>
        </a:p>
      </dgm:t>
    </dgm:pt>
    <dgm:pt modelId="{29920A26-CE51-450B-BC77-9DAD78509180}" type="parTrans" cxnId="{D692949E-D95B-46F4-85B4-90AFE52B51EC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CA7959C-107D-459F-ADBB-CCC7B93DEDFF}" type="sibTrans" cxnId="{D692949E-D95B-46F4-85B4-90AFE52B51EC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72A76CE-89B1-4B7B-AF87-0B087E876B42}">
      <dgm:prSet custT="1"/>
      <dgm:spPr/>
      <dgm:t>
        <a:bodyPr/>
        <a:lstStyle/>
        <a:p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more familiar to </a:t>
          </a:r>
          <a:r>
            <a:rPr lang="en-US" sz="24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AngularJS</a:t>
          </a:r>
          <a:r>
            <a:rPr lang="en-US" sz="2400" dirty="0">
              <a:latin typeface="Segoe UI Light" panose="020B0502040204020203" pitchFamily="34" charset="0"/>
              <a:cs typeface="Segoe UI Light" panose="020B0502040204020203" pitchFamily="34" charset="0"/>
            </a:rPr>
            <a:t> developers transitioning to Angular</a:t>
          </a:r>
        </a:p>
      </dgm:t>
    </dgm:pt>
    <dgm:pt modelId="{E3D43494-5939-4099-B461-A31E19EFF177}" type="parTrans" cxnId="{188C7A0F-815E-4632-B32E-02292204D600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E1CD6EF-33D4-4264-81F4-2A7A09297995}" type="sibTrans" cxnId="{188C7A0F-815E-4632-B32E-02292204D600}">
      <dgm:prSet/>
      <dgm:spPr/>
      <dgm:t>
        <a:bodyPr/>
        <a:lstStyle/>
        <a:p>
          <a:endParaRPr lang="en-US" sz="200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7148BF1-5219-48F2-8DF1-70BA67F337A7}" type="pres">
      <dgm:prSet presAssocID="{2420CAE9-2044-4453-AB65-78DBBA0A19B1}" presName="linear" presStyleCnt="0">
        <dgm:presLayoutVars>
          <dgm:animLvl val="lvl"/>
          <dgm:resizeHandles val="exact"/>
        </dgm:presLayoutVars>
      </dgm:prSet>
      <dgm:spPr/>
    </dgm:pt>
    <dgm:pt modelId="{410CDD05-4598-47E7-8258-58E0EFAC5AFB}" type="pres">
      <dgm:prSet presAssocID="{0F2546A7-66F3-41CB-86EA-6E811DE56A5D}" presName="parentText" presStyleLbl="node1" presStyleIdx="0" presStyleCnt="1" custScaleY="85032" custLinFactNeighborY="-374">
        <dgm:presLayoutVars>
          <dgm:chMax val="0"/>
          <dgm:bulletEnabled val="1"/>
        </dgm:presLayoutVars>
      </dgm:prSet>
      <dgm:spPr/>
    </dgm:pt>
    <dgm:pt modelId="{D3966AC3-CF1A-43BD-8F4F-86E7F7AF956F}" type="pres">
      <dgm:prSet presAssocID="{0F2546A7-66F3-41CB-86EA-6E811DE56A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8C7A0F-815E-4632-B32E-02292204D600}" srcId="{0F2546A7-66F3-41CB-86EA-6E811DE56A5D}" destId="{472A76CE-89B1-4B7B-AF87-0B087E876B42}" srcOrd="3" destOrd="0" parTransId="{E3D43494-5939-4099-B461-A31E19EFF177}" sibTransId="{6E1CD6EF-33D4-4264-81F4-2A7A09297995}"/>
    <dgm:cxn modelId="{55CEE226-F9EB-43B6-806A-1CF77311D070}" type="presOf" srcId="{472A76CE-89B1-4B7B-AF87-0B087E876B42}" destId="{D3966AC3-CF1A-43BD-8F4F-86E7F7AF956F}" srcOrd="0" destOrd="3" presId="urn:microsoft.com/office/officeart/2005/8/layout/vList2"/>
    <dgm:cxn modelId="{B9BA223D-088E-400F-A667-D74F041F703C}" type="presOf" srcId="{70E3F45D-F53E-4E4A-9786-9021CE7E44AD}" destId="{D3966AC3-CF1A-43BD-8F4F-86E7F7AF956F}" srcOrd="0" destOrd="1" presId="urn:microsoft.com/office/officeart/2005/8/layout/vList2"/>
    <dgm:cxn modelId="{2AB49755-1CCD-49D5-BC7D-8770E6E85A61}" type="presOf" srcId="{15A74B4C-B57A-47BB-9820-D43FBB2B78A5}" destId="{D3966AC3-CF1A-43BD-8F4F-86E7F7AF956F}" srcOrd="0" destOrd="0" presId="urn:microsoft.com/office/officeart/2005/8/layout/vList2"/>
    <dgm:cxn modelId="{A219B77C-2C39-4B59-9D8A-83D5EB1D4612}" type="presOf" srcId="{0F2546A7-66F3-41CB-86EA-6E811DE56A5D}" destId="{410CDD05-4598-47E7-8258-58E0EFAC5AFB}" srcOrd="0" destOrd="0" presId="urn:microsoft.com/office/officeart/2005/8/layout/vList2"/>
    <dgm:cxn modelId="{D692949E-D95B-46F4-85B4-90AFE52B51EC}" srcId="{0F2546A7-66F3-41CB-86EA-6E811DE56A5D}" destId="{8533177F-BB8B-43DB-A0AD-0159ADC39691}" srcOrd="2" destOrd="0" parTransId="{29920A26-CE51-450B-BC77-9DAD78509180}" sibTransId="{3CA7959C-107D-459F-ADBB-CCC7B93DEDFF}"/>
    <dgm:cxn modelId="{AED523BF-7715-44C1-B766-534A8012A7DC}" type="presOf" srcId="{8533177F-BB8B-43DB-A0AD-0159ADC39691}" destId="{D3966AC3-CF1A-43BD-8F4F-86E7F7AF956F}" srcOrd="0" destOrd="2" presId="urn:microsoft.com/office/officeart/2005/8/layout/vList2"/>
    <dgm:cxn modelId="{2CFEFFD0-34F0-4EB2-A0DC-6FCF42E1706D}" srcId="{0F2546A7-66F3-41CB-86EA-6E811DE56A5D}" destId="{70E3F45D-F53E-4E4A-9786-9021CE7E44AD}" srcOrd="1" destOrd="0" parTransId="{F233E893-FF43-4B9D-BDB1-986DDFF2DD62}" sibTransId="{6CDB46FA-73AA-4D30-83DA-E5D5D6F8809B}"/>
    <dgm:cxn modelId="{A8443BD3-123B-4F51-B47B-9466ED448DF1}" type="presOf" srcId="{2420CAE9-2044-4453-AB65-78DBBA0A19B1}" destId="{97148BF1-5219-48F2-8DF1-70BA67F337A7}" srcOrd="0" destOrd="0" presId="urn:microsoft.com/office/officeart/2005/8/layout/vList2"/>
    <dgm:cxn modelId="{DEDD9DE1-04D4-402A-96E5-E9753B18CA2F}" srcId="{2420CAE9-2044-4453-AB65-78DBBA0A19B1}" destId="{0F2546A7-66F3-41CB-86EA-6E811DE56A5D}" srcOrd="0" destOrd="0" parTransId="{E29B460F-0FCF-48CA-A508-C1213186EA63}" sibTransId="{EDE83607-FF8A-4C02-89DB-B03449720A80}"/>
    <dgm:cxn modelId="{C6800FFA-01E6-4AB8-A54F-5D677D18723C}" srcId="{0F2546A7-66F3-41CB-86EA-6E811DE56A5D}" destId="{15A74B4C-B57A-47BB-9820-D43FBB2B78A5}" srcOrd="0" destOrd="0" parTransId="{43C25B6B-FED0-4038-8789-F8B731A1773D}" sibTransId="{A2C35ACF-FB1F-42AB-9D9D-825BE3EF8232}"/>
    <dgm:cxn modelId="{C19EA2D6-BAEC-4977-9266-769DC4EE967D}" type="presParOf" srcId="{97148BF1-5219-48F2-8DF1-70BA67F337A7}" destId="{410CDD05-4598-47E7-8258-58E0EFAC5AFB}" srcOrd="0" destOrd="0" presId="urn:microsoft.com/office/officeart/2005/8/layout/vList2"/>
    <dgm:cxn modelId="{B42CFCAE-BB33-4C50-8810-465000D2E3B4}" type="presParOf" srcId="{97148BF1-5219-48F2-8DF1-70BA67F337A7}" destId="{D3966AC3-CF1A-43BD-8F4F-86E7F7AF956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A3CA-89EE-45CA-B741-03F1595C87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B30C1-0862-41F0-BD7C-C7C8F811A0C4}">
      <dsp:nvSpPr>
        <dsp:cNvPr id="0" name=""/>
        <dsp:cNvSpPr/>
      </dsp:nvSpPr>
      <dsp:spPr>
        <a:xfrm>
          <a:off x="6450" y="1305401"/>
          <a:ext cx="196108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model binding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1416" y="1390367"/>
        <a:ext cx="1791152" cy="1570603"/>
      </dsp:txXfrm>
    </dsp:sp>
    <dsp:sp modelId="{442EFA46-7760-4F9C-A057-7E6E487F62DE}">
      <dsp:nvSpPr>
        <dsp:cNvPr id="0" name=""/>
        <dsp:cNvSpPr/>
      </dsp:nvSpPr>
      <dsp:spPr>
        <a:xfrm>
          <a:off x="2141853" y="1305401"/>
          <a:ext cx="196108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html5 forms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226819" y="1390367"/>
        <a:ext cx="1791152" cy="1570603"/>
      </dsp:txXfrm>
    </dsp:sp>
    <dsp:sp modelId="{3C220974-4FB3-4B19-9F2D-E9EB3D06A83A}">
      <dsp:nvSpPr>
        <dsp:cNvPr id="0" name=""/>
        <dsp:cNvSpPr/>
      </dsp:nvSpPr>
      <dsp:spPr>
        <a:xfrm>
          <a:off x="4277257" y="1305401"/>
          <a:ext cx="196108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template forms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362223" y="1390367"/>
        <a:ext cx="1791152" cy="1570603"/>
      </dsp:txXfrm>
    </dsp:sp>
    <dsp:sp modelId="{4F5D3E1D-A8B5-4801-9E40-CD6C29878E01}">
      <dsp:nvSpPr>
        <dsp:cNvPr id="0" name=""/>
        <dsp:cNvSpPr/>
      </dsp:nvSpPr>
      <dsp:spPr>
        <a:xfrm>
          <a:off x="6412661" y="1305401"/>
          <a:ext cx="196108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reactive forms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97627" y="1390367"/>
        <a:ext cx="1791152" cy="1570603"/>
      </dsp:txXfrm>
    </dsp:sp>
    <dsp:sp modelId="{06FE345B-6878-438B-939C-91AE37F5D25D}">
      <dsp:nvSpPr>
        <dsp:cNvPr id="0" name=""/>
        <dsp:cNvSpPr/>
      </dsp:nvSpPr>
      <dsp:spPr>
        <a:xfrm>
          <a:off x="8548064" y="1305401"/>
          <a:ext cx="196108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validation</a:t>
          </a:r>
          <a:endParaRPr lang="en-US" sz="3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633030" y="1390367"/>
        <a:ext cx="1791152" cy="1570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DB84C-BC97-438F-A8A8-8A69CCAAA154}">
      <dsp:nvSpPr>
        <dsp:cNvPr id="0" name=""/>
        <dsp:cNvSpPr/>
      </dsp:nvSpPr>
      <dsp:spPr>
        <a:xfrm>
          <a:off x="0" y="39699"/>
          <a:ext cx="5181600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r</a:t>
          </a:r>
          <a:r>
            <a:rPr lang="en-US" sz="27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eactive forms</a:t>
          </a:r>
          <a:r>
            <a:rPr lang="pl-PL" sz="27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:</a:t>
          </a:r>
          <a:endParaRPr lang="en-US" sz="27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3926" y="73625"/>
        <a:ext cx="5113748" cy="627128"/>
      </dsp:txXfrm>
    </dsp:sp>
    <dsp:sp modelId="{0224A52A-A004-49DD-A6A9-D8D07510A362}">
      <dsp:nvSpPr>
        <dsp:cNvPr id="0" name=""/>
        <dsp:cNvSpPr/>
      </dsp:nvSpPr>
      <dsp:spPr>
        <a:xfrm>
          <a:off x="0" y="734679"/>
          <a:ext cx="5181600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use an </a:t>
          </a:r>
          <a:r>
            <a:rPr lang="en-US" sz="21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imperative</a:t>
          </a:r>
          <a:r>
            <a:rPr lang="en-US" sz="21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approach to configuring Angular forms and require a little more work to configure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do </a:t>
          </a:r>
          <a:r>
            <a:rPr lang="en-US" sz="21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not directly connect</a:t>
          </a:r>
          <a:r>
            <a:rPr lang="en-US" sz="21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form controls to the component model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additional code is needed to extract the form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more familiar to jQuery and React developers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100" kern="120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become more popular</a:t>
          </a:r>
          <a:endParaRPr lang="en-US" sz="2100" kern="120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0" y="734679"/>
        <a:ext cx="5181600" cy="357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03B24-081B-447D-AA44-456E5BC6641D}">
      <dsp:nvSpPr>
        <dsp:cNvPr id="0" name=""/>
        <dsp:cNvSpPr/>
      </dsp:nvSpPr>
      <dsp:spPr>
        <a:xfrm>
          <a:off x="0" y="847988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connects a model property to an input control</a:t>
          </a:r>
        </a:p>
      </dsp:txBody>
      <dsp:txXfrm>
        <a:off x="40209" y="888197"/>
        <a:ext cx="10435182" cy="743262"/>
      </dsp:txXfrm>
    </dsp:sp>
    <dsp:sp modelId="{53335BDA-A745-4B9C-AB79-4180B21D7C5C}">
      <dsp:nvSpPr>
        <dsp:cNvPr id="0" name=""/>
        <dsp:cNvSpPr/>
      </dsp:nvSpPr>
      <dsp:spPr>
        <a:xfrm>
          <a:off x="0" y="1763829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 sz="3200" kern="1200">
              <a:latin typeface="Segoe UI Light" panose="020B0502040204020203" pitchFamily="34" charset="0"/>
              <a:cs typeface="Segoe UI Light" panose="020B0502040204020203" pitchFamily="34" charset="0"/>
            </a:rPr>
            <a:t> is distributed via the </a:t>
          </a:r>
          <a:r>
            <a:rPr lang="en-US" sz="3200" b="1" kern="1200">
              <a:latin typeface="Segoe UI Light" panose="020B0502040204020203" pitchFamily="34" charset="0"/>
              <a:cs typeface="Segoe UI Light" panose="020B0502040204020203" pitchFamily="34" charset="0"/>
            </a:rPr>
            <a:t>@angular/forms</a:t>
          </a:r>
          <a:r>
            <a:rPr lang="en-US" sz="3200" kern="1200">
              <a:latin typeface="Segoe UI Light" panose="020B0502040204020203" pitchFamily="34" charset="0"/>
              <a:cs typeface="Segoe UI Light" panose="020B0502040204020203" pitchFamily="34" charset="0"/>
            </a:rPr>
            <a:t> package</a:t>
          </a:r>
        </a:p>
      </dsp:txBody>
      <dsp:txXfrm>
        <a:off x="40209" y="1804038"/>
        <a:ext cx="10435182" cy="743262"/>
      </dsp:txXfrm>
    </dsp:sp>
    <dsp:sp modelId="{7D23B330-A0A7-4A3E-AC25-BA6F12C8D313}">
      <dsp:nvSpPr>
        <dsp:cNvPr id="0" name=""/>
        <dsp:cNvSpPr/>
      </dsp:nvSpPr>
      <dsp:spPr>
        <a:xfrm>
          <a:off x="0" y="2679669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Segoe UI Light" panose="020B0502040204020203" pitchFamily="34" charset="0"/>
              <a:cs typeface="Segoe UI Light" panose="020B0502040204020203" pitchFamily="34" charset="0"/>
            </a:rPr>
            <a:t>must be registered with the application module to be used</a:t>
          </a:r>
        </a:p>
      </dsp:txBody>
      <dsp:txXfrm>
        <a:off x="40209" y="2719878"/>
        <a:ext cx="10435182" cy="743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30739-6B3F-4DF8-A952-8B4A14F7483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/>
            <a:t>&lt;form&gt;</a:t>
          </a:r>
          <a:endParaRPr lang="en-US" sz="4100" kern="1200" dirty="0"/>
        </a:p>
      </dsp:txBody>
      <dsp:txXfrm>
        <a:off x="48005" y="79784"/>
        <a:ext cx="10419590" cy="887374"/>
      </dsp:txXfrm>
    </dsp:sp>
    <dsp:sp modelId="{B782D4E3-978E-48EC-AB04-64A1DEAF919E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 err="1"/>
            <a:t>send</a:t>
          </a:r>
          <a:r>
            <a:rPr lang="pl-PL" sz="4100" kern="1200" dirty="0"/>
            <a:t> </a:t>
          </a:r>
          <a:r>
            <a:rPr lang="pl-PL" sz="4100" kern="1200" dirty="0" err="1"/>
            <a:t>request</a:t>
          </a:r>
          <a:r>
            <a:rPr lang="pl-PL" sz="4100" kern="1200" dirty="0"/>
            <a:t> with body (POST)</a:t>
          </a:r>
          <a:endParaRPr lang="en-US" sz="4100" kern="1200" dirty="0"/>
        </a:p>
      </dsp:txBody>
      <dsp:txXfrm>
        <a:off x="48005" y="1181249"/>
        <a:ext cx="10419590" cy="887374"/>
      </dsp:txXfrm>
    </dsp:sp>
    <dsp:sp modelId="{85EFEC69-9949-4D0F-A5D7-BCF64E570742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 err="1"/>
            <a:t>submit</a:t>
          </a:r>
          <a:r>
            <a:rPr lang="pl-PL" sz="4100" kern="1200" dirty="0"/>
            <a:t> event</a:t>
          </a:r>
          <a:endParaRPr lang="en-US" sz="4100" kern="1200" dirty="0"/>
        </a:p>
      </dsp:txBody>
      <dsp:txXfrm>
        <a:off x="48005" y="2282714"/>
        <a:ext cx="10419590" cy="887374"/>
      </dsp:txXfrm>
    </dsp:sp>
    <dsp:sp modelId="{373B9CD0-E77B-4681-89AF-9D7EAB73DB05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100" kern="1200" dirty="0" err="1"/>
            <a:t>value</a:t>
          </a:r>
          <a:r>
            <a:rPr lang="pl-PL" sz="4100" kern="1200" dirty="0"/>
            <a:t> </a:t>
          </a:r>
          <a:r>
            <a:rPr lang="pl-PL" sz="4100" kern="1200" dirty="0" err="1"/>
            <a:t>verification</a:t>
          </a:r>
          <a:r>
            <a:rPr lang="pl-PL" sz="4100" kern="1200" dirty="0"/>
            <a:t> = validation</a:t>
          </a:r>
        </a:p>
      </dsp:txBody>
      <dsp:txXfrm>
        <a:off x="48005" y="3384179"/>
        <a:ext cx="10419590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F720E-8A90-4912-A5EA-626C4E863253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0FA02-E48C-4285-8E40-F658A0EBDD24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3FA23-0153-4F06-BE0A-F0DB4B449A22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Angular</a:t>
          </a:r>
          <a:r>
            <a:rPr lang="pl-PL" sz="5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sz="5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Froms</a:t>
          </a:r>
          <a:endParaRPr lang="en-US" sz="5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460700" y="1178"/>
        <a:ext cx="3594199" cy="1797099"/>
      </dsp:txXfrm>
    </dsp:sp>
    <dsp:sp modelId="{0EFAFEED-F67C-4689-B3EB-CE9D7EB1CAD7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>
              <a:latin typeface="Segoe UI Light" panose="020B0502040204020203" pitchFamily="34" charset="0"/>
              <a:cs typeface="Segoe UI Light" panose="020B0502040204020203" pitchFamily="34" charset="0"/>
            </a:rPr>
            <a:t>Template Forms</a:t>
          </a:r>
          <a:endParaRPr lang="en-US" sz="5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86209" y="2553059"/>
        <a:ext cx="3594199" cy="1797099"/>
      </dsp:txXfrm>
    </dsp:sp>
    <dsp:sp modelId="{B30DC572-C398-4009-8162-48783179CADE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Reactive Forms</a:t>
          </a:r>
        </a:p>
      </dsp:txBody>
      <dsp:txXfrm>
        <a:off x="5635190" y="2553059"/>
        <a:ext cx="3594199" cy="1797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3D22-2DA7-4BD3-893A-849EB82DDAA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NgForm</a:t>
          </a:r>
          <a:endParaRPr lang="en-US" sz="36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748064" y="2975"/>
        <a:ext cx="3342605" cy="2005563"/>
      </dsp:txXfrm>
    </dsp:sp>
    <dsp:sp modelId="{7993B257-286B-49E8-A5F7-30AA10D584F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NgModelGroup</a:t>
          </a:r>
        </a:p>
      </dsp:txBody>
      <dsp:txXfrm>
        <a:off x="5424930" y="2975"/>
        <a:ext cx="3342605" cy="2005563"/>
      </dsp:txXfrm>
    </dsp:sp>
    <dsp:sp modelId="{C2D6019D-0A67-43D2-A2A9-C5F4FAFB6B4A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 </a:t>
          </a:r>
        </a:p>
      </dsp:txBody>
      <dsp:txXfrm>
        <a:off x="3586497" y="2342799"/>
        <a:ext cx="3342605" cy="200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9C44C-26A3-449B-BB65-89B14219F5F5}">
      <dsp:nvSpPr>
        <dsp:cNvPr id="0" name=""/>
        <dsp:cNvSpPr/>
      </dsp:nvSpPr>
      <dsp:spPr>
        <a:xfrm>
          <a:off x="0" y="5949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NgForm</a:t>
          </a:r>
          <a:r>
            <a:rPr lang="pl-PL" sz="28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28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NgModelGroup</a:t>
          </a:r>
          <a:r>
            <a:rPr lang="pl-PL" sz="28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, </a:t>
          </a:r>
          <a:r>
            <a:rPr lang="en-US" sz="2800" kern="12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endParaRPr lang="en-US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467" y="43416"/>
        <a:ext cx="10440666" cy="692586"/>
      </dsp:txXfrm>
    </dsp:sp>
    <dsp:sp modelId="{48730E8F-C7EE-423F-8583-9D6A4DC7623D}">
      <dsp:nvSpPr>
        <dsp:cNvPr id="0" name=""/>
        <dsp:cNvSpPr/>
      </dsp:nvSpPr>
      <dsp:spPr>
        <a:xfrm>
          <a:off x="0" y="773469"/>
          <a:ext cx="10515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connect HTML5 forms to a tree of form control objects and the component model</a:t>
          </a:r>
          <a:endParaRPr lang="en-US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0" y="773469"/>
        <a:ext cx="10515600" cy="678960"/>
      </dsp:txXfrm>
    </dsp:sp>
    <dsp:sp modelId="{A97FA033-D487-411D-993A-B63AE0FDE1FF}">
      <dsp:nvSpPr>
        <dsp:cNvPr id="0" name=""/>
        <dsp:cNvSpPr/>
      </dsp:nvSpPr>
      <dsp:spPr>
        <a:xfrm>
          <a:off x="0" y="1452429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he tree of form control objects</a:t>
          </a:r>
          <a:endParaRPr lang="pl-PL" sz="2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7467" y="1489896"/>
        <a:ext cx="10440666" cy="692586"/>
      </dsp:txXfrm>
    </dsp:sp>
    <dsp:sp modelId="{C751046C-AE00-4DF8-A641-57FE8A901EB7}">
      <dsp:nvSpPr>
        <dsp:cNvPr id="0" name=""/>
        <dsp:cNvSpPr/>
      </dsp:nvSpPr>
      <dsp:spPr>
        <a:xfrm>
          <a:off x="0" y="2219949"/>
          <a:ext cx="10515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contain </a:t>
          </a:r>
          <a:r>
            <a:rPr lang="en-US" sz="2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information about the form and it's controls such as validation state</a:t>
          </a:r>
        </a:p>
      </dsp:txBody>
      <dsp:txXfrm>
        <a:off x="0" y="2219949"/>
        <a:ext cx="10515600" cy="678960"/>
      </dsp:txXfrm>
    </dsp:sp>
    <dsp:sp modelId="{6694BAB1-FFB7-4090-9977-55FC2702D868}">
      <dsp:nvSpPr>
        <dsp:cNvPr id="0" name=""/>
        <dsp:cNvSpPr/>
      </dsp:nvSpPr>
      <dsp:spPr>
        <a:xfrm>
          <a:off x="0" y="2898909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he component model</a:t>
          </a:r>
        </a:p>
      </dsp:txBody>
      <dsp:txXfrm>
        <a:off x="37467" y="2936376"/>
        <a:ext cx="10440666" cy="692586"/>
      </dsp:txXfrm>
    </dsp:sp>
    <dsp:sp modelId="{D7CFD300-3CAC-4C21-B804-E688DA2F929E}">
      <dsp:nvSpPr>
        <dsp:cNvPr id="0" name=""/>
        <dsp:cNvSpPr/>
      </dsp:nvSpPr>
      <dsp:spPr>
        <a:xfrm>
          <a:off x="0" y="3666429"/>
          <a:ext cx="105156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Segoe UI Light" panose="020B0502040204020203" pitchFamily="34" charset="0"/>
              <a:cs typeface="Segoe UI Light" panose="020B0502040204020203" pitchFamily="34" charset="0"/>
            </a:rPr>
            <a:t>contains the information entered via the form</a:t>
          </a:r>
          <a:endParaRPr lang="en-US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0" y="3666429"/>
        <a:ext cx="10515600" cy="678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6EB82-67A3-463C-A254-403D879B212D}">
      <dsp:nvSpPr>
        <dsp:cNvPr id="0" name=""/>
        <dsp:cNvSpPr/>
      </dsp:nvSpPr>
      <dsp:spPr>
        <a:xfrm>
          <a:off x="0" y="18548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import </a:t>
          </a:r>
          <a:r>
            <a:rPr lang="en-US" sz="3200" b="1" kern="1200" dirty="0" err="1">
              <a:solidFill>
                <a:srgbClr val="FFC000"/>
              </a:solidFill>
            </a:rPr>
            <a:t>ReactiveFormsModule</a:t>
          </a:r>
          <a:r>
            <a:rPr lang="pl-PL" sz="3200" kern="1200" dirty="0"/>
            <a:t> from </a:t>
          </a:r>
          <a:r>
            <a:rPr lang="en-US" sz="3200" b="0" kern="1200" dirty="0"/>
            <a:t>@angular/forms</a:t>
          </a:r>
        </a:p>
      </dsp:txBody>
      <dsp:txXfrm>
        <a:off x="37467" y="56015"/>
        <a:ext cx="10440666" cy="692586"/>
      </dsp:txXfrm>
    </dsp:sp>
    <dsp:sp modelId="{19DF651C-E6ED-483B-9086-E46CC894B85E}">
      <dsp:nvSpPr>
        <dsp:cNvPr id="0" name=""/>
        <dsp:cNvSpPr/>
      </dsp:nvSpPr>
      <dsp:spPr>
        <a:xfrm>
          <a:off x="0" y="878228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manages the data flows</a:t>
          </a:r>
        </a:p>
      </dsp:txBody>
      <dsp:txXfrm>
        <a:off x="37467" y="915695"/>
        <a:ext cx="10440666" cy="692586"/>
      </dsp:txXfrm>
    </dsp:sp>
    <dsp:sp modelId="{05BD02A7-3626-47FA-A960-2923BD5B5F3E}">
      <dsp:nvSpPr>
        <dsp:cNvPr id="0" name=""/>
        <dsp:cNvSpPr/>
      </dsp:nvSpPr>
      <dsp:spPr>
        <a:xfrm>
          <a:off x="0" y="164574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500" kern="1200"/>
            <a:t>between </a:t>
          </a:r>
          <a:r>
            <a:rPr lang="en-US" sz="2500" kern="1200"/>
            <a:t>form controls and the data model</a:t>
          </a:r>
        </a:p>
      </dsp:txBody>
      <dsp:txXfrm>
        <a:off x="0" y="1645749"/>
        <a:ext cx="10515600" cy="529920"/>
      </dsp:txXfrm>
    </dsp:sp>
    <dsp:sp modelId="{30C951D8-8C0E-4FAF-99BD-CF360968788C}">
      <dsp:nvSpPr>
        <dsp:cNvPr id="0" name=""/>
        <dsp:cNvSpPr/>
      </dsp:nvSpPr>
      <dsp:spPr>
        <a:xfrm>
          <a:off x="0" y="2175669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FormBuilder</a:t>
          </a:r>
          <a:r>
            <a:rPr lang="en-US" sz="3200" kern="1200"/>
            <a:t> enables </a:t>
          </a:r>
          <a:r>
            <a:rPr lang="pl-PL" sz="3200" kern="1200"/>
            <a:t>f</a:t>
          </a:r>
          <a:r>
            <a:rPr lang="en-US" sz="3200" kern="1200"/>
            <a:t>orms to be more easily created</a:t>
          </a:r>
        </a:p>
      </dsp:txBody>
      <dsp:txXfrm>
        <a:off x="37467" y="2213136"/>
        <a:ext cx="10440666" cy="692586"/>
      </dsp:txXfrm>
    </dsp:sp>
    <dsp:sp modelId="{1C019558-B9D2-4162-A754-37C1984DCB10}">
      <dsp:nvSpPr>
        <dsp:cNvPr id="0" name=""/>
        <dsp:cNvSpPr/>
      </dsp:nvSpPr>
      <dsp:spPr>
        <a:xfrm>
          <a:off x="0" y="3035349"/>
          <a:ext cx="10515600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d</a:t>
          </a:r>
          <a:r>
            <a:rPr lang="en-US" sz="3200" kern="1200"/>
            <a:t>ata collected does not automatically update the data model</a:t>
          </a:r>
        </a:p>
      </dsp:txBody>
      <dsp:txXfrm>
        <a:off x="37467" y="3072816"/>
        <a:ext cx="10440666" cy="692586"/>
      </dsp:txXfrm>
    </dsp:sp>
    <dsp:sp modelId="{B2B1D6AF-062A-434D-A53E-49C39282F71A}">
      <dsp:nvSpPr>
        <dsp:cNvPr id="0" name=""/>
        <dsp:cNvSpPr/>
      </dsp:nvSpPr>
      <dsp:spPr>
        <a:xfrm>
          <a:off x="0" y="380286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code must be written to transfer that data to the data model</a:t>
          </a:r>
        </a:p>
      </dsp:txBody>
      <dsp:txXfrm>
        <a:off x="0" y="3802869"/>
        <a:ext cx="10515600" cy="529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93D22-2DA7-4BD3-893A-849EB82DDAA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FormGroup</a:t>
          </a:r>
          <a:endParaRPr lang="en-US" sz="44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748064" y="2975"/>
        <a:ext cx="3342605" cy="2005563"/>
      </dsp:txXfrm>
    </dsp:sp>
    <dsp:sp modelId="{715A0B42-28FA-405D-9342-032D2E42E42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FormControl</a:t>
          </a:r>
          <a:endParaRPr lang="en-US" sz="44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24930" y="2975"/>
        <a:ext cx="3342605" cy="2005563"/>
      </dsp:txXfrm>
    </dsp:sp>
    <dsp:sp modelId="{97E4D0A8-15C8-47BF-AC3A-1DD8687A7BE3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 err="1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FormArray</a:t>
          </a:r>
          <a:endParaRPr lang="en-US" sz="44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748064" y="2342799"/>
        <a:ext cx="3342605" cy="2005563"/>
      </dsp:txXfrm>
    </dsp:sp>
    <dsp:sp modelId="{23145EBA-CDDA-4F3E-A47D-D8852644E6A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FormBuilder</a:t>
          </a:r>
          <a:endParaRPr lang="en-US" sz="4400" kern="1200" dirty="0">
            <a:solidFill>
              <a:srgbClr val="FFFFFF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24930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CDD05-4598-47E7-8258-58E0EFAC5AFB}">
      <dsp:nvSpPr>
        <dsp:cNvPr id="0" name=""/>
        <dsp:cNvSpPr/>
      </dsp:nvSpPr>
      <dsp:spPr>
        <a:xfrm>
          <a:off x="0" y="0"/>
          <a:ext cx="5181600" cy="7481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>
              <a:latin typeface="Segoe UI Light" panose="020B0502040204020203" pitchFamily="34" charset="0"/>
              <a:cs typeface="Segoe UI Light" panose="020B0502040204020203" pitchFamily="34" charset="0"/>
            </a:rPr>
            <a:t>t</a:t>
          </a:r>
          <a:r>
            <a:rPr lang="en-US" sz="2800" kern="1200">
              <a:latin typeface="Segoe UI Light" panose="020B0502040204020203" pitchFamily="34" charset="0"/>
              <a:cs typeface="Segoe UI Light" panose="020B0502040204020203" pitchFamily="34" charset="0"/>
            </a:rPr>
            <a:t>emplate forms</a:t>
          </a:r>
          <a:r>
            <a:rPr lang="pl-PL" sz="2800" kern="1200">
              <a:latin typeface="Segoe UI Light" panose="020B0502040204020203" pitchFamily="34" charset="0"/>
              <a:cs typeface="Segoe UI Light" panose="020B0502040204020203" pitchFamily="34" charset="0"/>
            </a:rPr>
            <a:t>:</a:t>
          </a:r>
          <a:endParaRPr lang="en-US" sz="28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6521" y="36521"/>
        <a:ext cx="5108558" cy="675103"/>
      </dsp:txXfrm>
    </dsp:sp>
    <dsp:sp modelId="{D3966AC3-CF1A-43BD-8F4F-86E7F7AF956F}">
      <dsp:nvSpPr>
        <dsp:cNvPr id="0" name=""/>
        <dsp:cNvSpPr/>
      </dsp:nvSpPr>
      <dsp:spPr>
        <a:xfrm>
          <a:off x="0" y="749876"/>
          <a:ext cx="5181600" cy="359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use a </a:t>
          </a:r>
          <a:r>
            <a:rPr lang="en-US" sz="2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declarative</a:t>
          </a: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approach to configuring Angular forms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provide a directive, </a:t>
          </a:r>
          <a:r>
            <a:rPr lang="en-US" sz="2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NgModel</a:t>
          </a: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, to connect the component model to the form control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not available until the second </a:t>
          </a:r>
          <a:r>
            <a:rPr lang="en-US" sz="2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change detection cycle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more familiar to </a:t>
          </a:r>
          <a:r>
            <a:rPr lang="en-US" sz="2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AngularJS</a:t>
          </a:r>
          <a:r>
            <a:rPr lang="en-US" sz="2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developers transitioning to Angular</a:t>
          </a:r>
        </a:p>
      </dsp:txBody>
      <dsp:txXfrm>
        <a:off x="0" y="749876"/>
        <a:ext cx="5181600" cy="3599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9803-BA4E-433F-89AB-8F078E5B6282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A289-2B0A-4A7E-872C-D7900BD9A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6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https://pl.wikipedia.org/wiki/Angular_(framework)#/media/File:Angular_full_color_logo.svg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49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rgbClr val="000000"/>
                </a:solidFill>
              </a:rPr>
              <a:t>The key difference is the location of the component code and the bi-directional arrows.</a:t>
            </a:r>
            <a:endParaRPr lang="pl-PL" sz="1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rgbClr val="000000"/>
                </a:solidFill>
              </a:rPr>
              <a:t>Both, approaches can update the model, the key is managing the updates through component code versus automatic bindings.</a:t>
            </a:r>
            <a:endParaRPr lang="pl-PL" sz="12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200" dirty="0">
                <a:solidFill>
                  <a:srgbClr val="000000"/>
                </a:solidFill>
              </a:rPr>
              <a:t>Two-way results in more than one source of truth for the component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0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00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4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444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SzTx/>
              <a:buFont typeface="Arial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To connect the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FormControl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instance to an actual control on the form, the 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formControl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attribute directive is used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WintellectNOW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1/27/2019 2:34 AM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WintellectNOW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1/27/2019 2:34 AM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WintellectNOW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1/27/2019 2:36 AM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5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422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https://baymard.com/blog/inline-form-validation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58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35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535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https://www.flickr.com/photos/jeffdjevdet/18027482924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8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31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https://blog.thoughtram.io/angular/2016/10/13/two-way-data-binding-in-angular-2.html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52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94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46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782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990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https://hahoangv.wordpress.com/2016/05/30/display-data-in-angular-2/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CA289-2B0A-4A7E-872C-D7900BD9A995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54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EBA-42CD-4F47-BE15-E861DD49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92A9-F244-44F0-89E9-E926E03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35-CE7A-4595-B0B0-F8178937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4FB4-573F-4BF2-B5F4-87A7FDD5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AEF-59ED-4362-A729-29E6DBF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3325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F8C-E04B-420F-BC2A-1AE6D63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CEA-AA0C-4335-A50A-A73C1638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4DAE-8BF0-43E0-ACA4-EAA21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05CE-8F16-4F77-B544-35B8F09F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63B-9E70-4130-93EF-801C88D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5852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E090-E2E6-4EC2-BF2D-A6F227F5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09A9-5CE6-4F9B-8347-84842DB5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E02B-3A90-4BF4-B4C0-913C41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B0F-595F-4CC3-A275-F054198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4DCC-7879-45F5-9D15-D3E94D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79870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27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324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8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75B-C7F7-4219-98DD-24FBF54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401F-B3F0-4242-8A9F-8B8B492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0960-CA73-4955-9617-351C94E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779-969F-4FF5-A1CC-758B295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513-C2F1-4AAF-BFD0-295F927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7397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CA3-8CCE-42CA-8F67-375DD94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BB2-83D5-492D-8A66-7F811CD1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7BD-2FD3-470A-AAE2-7478E08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C086-E068-4524-821C-45566AD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13B-11C1-4688-9759-0E006B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13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FA9-FB3D-44A6-9CBD-54E609B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E97-462C-4A41-90B8-B554ED86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2933-173E-411B-8F52-2015A78E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871-667B-4CF6-B570-4920D17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443-FA3E-4647-BC1A-9F53682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F68F-90EB-499F-ACDF-021A50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97575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209-5446-4ACD-AAEA-9BCA3199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664B-E72B-4CDB-BEBF-AD49A2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FF0A-29E0-4A36-87DE-29510EC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94B-C370-45BC-A25F-0F66F5B1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AC9AE-6D9F-41BF-85DA-EA8A1952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913FC-5F88-4F7E-AD80-2348611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38F20-33B5-40FA-B833-4949883D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4B06-A30B-408D-A229-81885E46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42530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71D-095B-4801-BF0C-EF9ED31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3BE3-B307-4AC4-AEF6-FB985B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2433-B9C0-4B8E-B34C-4533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342A-E417-4A6C-9C2F-A44FAAA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2434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BAF3-4219-4BE0-95ED-92ADF8F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19EF-8F90-496E-BED6-04B2C96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83B2-53C1-4423-A6B9-E29B174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33821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F84-335A-4DF7-B818-5336B9D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8C6-6110-4167-9D0B-4CA48CED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42D6-232B-4E55-9BA0-541E321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4C4D-C1FA-4160-873F-65749F9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4B8-AAA1-40DC-9264-E884BCF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2BA6-EAA4-4523-91C7-D9D7390F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525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41D-974E-4F34-961E-3B8039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B8D4-9900-4F1C-9615-5B7492D5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3199-D841-4CDD-B825-CA0DAED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CEC5-8511-4269-BB59-B563D60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0561-31B9-4828-8FFB-E51C6F7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CC11-C0D0-4608-8BE5-52DDA88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4904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6F8B0-8CE8-4BE5-8F7B-E8795AD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4675-9655-426B-A0E3-21B1FBCA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63A6-C66C-43EF-B9AC-ED9E7DB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BC-9028-4607-A78E-2FCD516D173E}" type="datetimeFigureOut">
              <a:rPr lang="pl-PL" smtClean="0"/>
              <a:t>26.01.2019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108F-9678-4D10-8A87-921EE092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DE-A5F9-49DA-8692-0E2DA85A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reference.io/form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E4F-8C55-47C6-BD9D-A5CBA11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2FEF-A6DE-449E-960A-B149BD7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l-PL" sz="6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4</a:t>
            </a:r>
          </a:p>
        </p:txBody>
      </p:sp>
      <p:pic>
        <p:nvPicPr>
          <p:cNvPr id="1026" name="Picture 2" descr="Logo Angular">
            <a:extLst>
              <a:ext uri="{FF2B5EF4-FFF2-40B4-BE49-F238E27FC236}">
                <a16:creationId xmlns:a16="http://schemas.microsoft.com/office/drawing/2014/main" id="{9D9DFFE5-B8AA-4CC4-8CB6-E1DA98A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648F7-5960-4EA3-B900-DF6C9C413CD5}"/>
              </a:ext>
            </a:extLst>
          </p:cNvPr>
          <p:cNvSpPr txBox="1"/>
          <p:nvPr/>
        </p:nvSpPr>
        <p:spPr>
          <a:xfrm>
            <a:off x="81280" y="64008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mijacz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0245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89CE6-D4CB-4872-8F5C-18B5E28550C1}"/>
              </a:ext>
            </a:extLst>
          </p:cNvPr>
          <p:cNvSpPr/>
          <p:nvPr/>
        </p:nvSpPr>
        <p:spPr bwMode="auto">
          <a:xfrm>
            <a:off x="896306" y="2347375"/>
            <a:ext cx="1568743" cy="78359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Component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4D836-FD25-40A7-A913-02C8247B3401}"/>
              </a:ext>
            </a:extLst>
          </p:cNvPr>
          <p:cNvSpPr/>
          <p:nvPr/>
        </p:nvSpPr>
        <p:spPr bwMode="auto">
          <a:xfrm>
            <a:off x="1792731" y="4773637"/>
            <a:ext cx="2390466" cy="52291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Input Control</a:t>
            </a: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25831-1A25-4B0A-865B-4EAE273DC230}"/>
              </a:ext>
            </a:extLst>
          </p:cNvPr>
          <p:cNvSpPr/>
          <p:nvPr/>
        </p:nvSpPr>
        <p:spPr bwMode="auto">
          <a:xfrm>
            <a:off x="3556010" y="2347375"/>
            <a:ext cx="1568743" cy="78359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Component Code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E9746AA-4255-4EF9-BDA9-445124CD2035}"/>
              </a:ext>
            </a:extLst>
          </p:cNvPr>
          <p:cNvSpPr/>
          <p:nvPr/>
        </p:nvSpPr>
        <p:spPr bwMode="auto">
          <a:xfrm>
            <a:off x="239671" y="2724084"/>
            <a:ext cx="1293916" cy="2216834"/>
          </a:xfrm>
          <a:custGeom>
            <a:avLst/>
            <a:gdLst>
              <a:gd name="connsiteX0" fmla="*/ 491960 w 1319862"/>
              <a:gd name="connsiteY0" fmla="*/ 0 h 2261286"/>
              <a:gd name="connsiteX1" fmla="*/ 34760 w 1319862"/>
              <a:gd name="connsiteY1" fmla="*/ 1161535 h 2261286"/>
              <a:gd name="connsiteX2" fmla="*/ 1319862 w 1319862"/>
              <a:gd name="connsiteY2" fmla="*/ 2261286 h 2261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862" h="2261286">
                <a:moveTo>
                  <a:pt x="491960" y="0"/>
                </a:moveTo>
                <a:cubicBezTo>
                  <a:pt x="194368" y="392327"/>
                  <a:pt x="-103224" y="784654"/>
                  <a:pt x="34760" y="1161535"/>
                </a:cubicBezTo>
                <a:cubicBezTo>
                  <a:pt x="172744" y="1538416"/>
                  <a:pt x="1111857" y="2080054"/>
                  <a:pt x="1319862" y="2261286"/>
                </a:cubicBezTo>
              </a:path>
            </a:pathLst>
          </a:cu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8F1B3E-EDF5-4136-8649-FA7C4265DE82}"/>
              </a:ext>
            </a:extLst>
          </p:cNvPr>
          <p:cNvSpPr/>
          <p:nvPr/>
        </p:nvSpPr>
        <p:spPr bwMode="auto">
          <a:xfrm>
            <a:off x="596208" y="3167931"/>
            <a:ext cx="1099317" cy="1829812"/>
          </a:xfrm>
          <a:custGeom>
            <a:avLst/>
            <a:gdLst>
              <a:gd name="connsiteX0" fmla="*/ 231674 w 1121361"/>
              <a:gd name="connsiteY0" fmla="*/ 0 h 2310713"/>
              <a:gd name="connsiteX1" fmla="*/ 58680 w 1121361"/>
              <a:gd name="connsiteY1" fmla="*/ 1025611 h 2310713"/>
              <a:gd name="connsiteX2" fmla="*/ 1121361 w 1121361"/>
              <a:gd name="connsiteY2" fmla="*/ 2310713 h 23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1361" h="2310713">
                <a:moveTo>
                  <a:pt x="231674" y="0"/>
                </a:moveTo>
                <a:cubicBezTo>
                  <a:pt x="71036" y="320246"/>
                  <a:pt x="-89601" y="640492"/>
                  <a:pt x="58680" y="1025611"/>
                </a:cubicBezTo>
                <a:cubicBezTo>
                  <a:pt x="206961" y="1410730"/>
                  <a:pt x="1121361" y="2310713"/>
                  <a:pt x="1121361" y="231071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6F27076F-3383-49B1-B7D5-B51D4A70A564}"/>
              </a:ext>
            </a:extLst>
          </p:cNvPr>
          <p:cNvSpPr/>
          <p:nvPr/>
        </p:nvSpPr>
        <p:spPr bwMode="auto">
          <a:xfrm>
            <a:off x="4247481" y="3293435"/>
            <a:ext cx="829280" cy="1744394"/>
          </a:xfrm>
          <a:custGeom>
            <a:avLst/>
            <a:gdLst>
              <a:gd name="connsiteX0" fmla="*/ 0 w 845909"/>
              <a:gd name="connsiteY0" fmla="*/ 1779373 h 1779373"/>
              <a:gd name="connsiteX1" fmla="*/ 741405 w 845909"/>
              <a:gd name="connsiteY1" fmla="*/ 1198606 h 1779373"/>
              <a:gd name="connsiteX2" fmla="*/ 840259 w 845909"/>
              <a:gd name="connsiteY2" fmla="*/ 0 h 177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5909" h="1779373">
                <a:moveTo>
                  <a:pt x="0" y="1779373"/>
                </a:moveTo>
                <a:cubicBezTo>
                  <a:pt x="300681" y="1637270"/>
                  <a:pt x="601362" y="1495168"/>
                  <a:pt x="741405" y="1198606"/>
                </a:cubicBezTo>
                <a:cubicBezTo>
                  <a:pt x="881448" y="902044"/>
                  <a:pt x="840259" y="0"/>
                  <a:pt x="840259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790F1500-561F-497B-A943-96890E9276B3}"/>
              </a:ext>
            </a:extLst>
          </p:cNvPr>
          <p:cNvSpPr/>
          <p:nvPr/>
        </p:nvSpPr>
        <p:spPr bwMode="auto">
          <a:xfrm>
            <a:off x="2551151" y="2650752"/>
            <a:ext cx="920652" cy="61218"/>
          </a:xfrm>
          <a:custGeom>
            <a:avLst/>
            <a:gdLst>
              <a:gd name="connsiteX0" fmla="*/ 939113 w 939113"/>
              <a:gd name="connsiteY0" fmla="*/ 50089 h 62446"/>
              <a:gd name="connsiteX1" fmla="*/ 0 w 939113"/>
              <a:gd name="connsiteY1" fmla="*/ 62446 h 6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9113" h="62446">
                <a:moveTo>
                  <a:pt x="939113" y="50089"/>
                </a:moveTo>
                <a:cubicBezTo>
                  <a:pt x="526191" y="4781"/>
                  <a:pt x="113270" y="-40527"/>
                  <a:pt x="0" y="6244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CB2FA-051D-4C74-BC13-1784972504B5}"/>
              </a:ext>
            </a:extLst>
          </p:cNvPr>
          <p:cNvSpPr txBox="1"/>
          <p:nvPr/>
        </p:nvSpPr>
        <p:spPr>
          <a:xfrm>
            <a:off x="1427159" y="5595360"/>
            <a:ext cx="3270625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One-Way </a:t>
            </a:r>
            <a:r>
              <a:rPr lang="en-US" sz="2353" b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Binding</a:t>
            </a:r>
            <a:endParaRPr lang="en-US" sz="2353" b="1" dirty="0" err="1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36191-3F04-4D9D-944A-AD8383345C39}"/>
              </a:ext>
            </a:extLst>
          </p:cNvPr>
          <p:cNvSpPr txBox="1"/>
          <p:nvPr/>
        </p:nvSpPr>
        <p:spPr>
          <a:xfrm>
            <a:off x="596207" y="3450038"/>
            <a:ext cx="1666916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[ngModel]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507F3-63C5-4702-A7D0-6D6CE17EE096}"/>
              </a:ext>
            </a:extLst>
          </p:cNvPr>
          <p:cNvSpPr txBox="1"/>
          <p:nvPr/>
        </p:nvSpPr>
        <p:spPr>
          <a:xfrm>
            <a:off x="2602983" y="3460371"/>
            <a:ext cx="2647954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353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ngModelChange</a:t>
            </a:r>
            <a:r>
              <a:rPr lang="en-US" sz="2353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F54E84-8B96-4D1E-A73F-187B34733CDF}"/>
              </a:ext>
            </a:extLst>
          </p:cNvPr>
          <p:cNvSpPr/>
          <p:nvPr/>
        </p:nvSpPr>
        <p:spPr bwMode="auto">
          <a:xfrm>
            <a:off x="9098676" y="2974205"/>
            <a:ext cx="1568743" cy="78359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Component Model</a:t>
            </a: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4C50E-325C-47B2-8790-D41B6389C13A}"/>
              </a:ext>
            </a:extLst>
          </p:cNvPr>
          <p:cNvSpPr/>
          <p:nvPr/>
        </p:nvSpPr>
        <p:spPr bwMode="auto">
          <a:xfrm>
            <a:off x="8702635" y="4773637"/>
            <a:ext cx="2390466" cy="52291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Input Control</a:t>
            </a: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828B9-70C6-42BC-8EED-7185B254DBD2}"/>
              </a:ext>
            </a:extLst>
          </p:cNvPr>
          <p:cNvCxnSpPr/>
          <p:nvPr/>
        </p:nvCxnSpPr>
        <p:spPr>
          <a:xfrm>
            <a:off x="9896610" y="3832501"/>
            <a:ext cx="1258" cy="86643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BA431F-531F-4704-B469-427E8D9843C9}"/>
              </a:ext>
            </a:extLst>
          </p:cNvPr>
          <p:cNvSpPr txBox="1"/>
          <p:nvPr/>
        </p:nvSpPr>
        <p:spPr>
          <a:xfrm>
            <a:off x="8337062" y="5595360"/>
            <a:ext cx="322926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Two-Way Data Binding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89A9D-1212-42E6-9A22-A3CA11586E84}"/>
              </a:ext>
            </a:extLst>
          </p:cNvPr>
          <p:cNvSpPr/>
          <p:nvPr/>
        </p:nvSpPr>
        <p:spPr bwMode="auto">
          <a:xfrm>
            <a:off x="9113496" y="1189494"/>
            <a:ext cx="1568743" cy="783594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Component Code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D90E72-9705-4740-89B0-33C3AC419A8C}"/>
              </a:ext>
            </a:extLst>
          </p:cNvPr>
          <p:cNvCxnSpPr/>
          <p:nvPr/>
        </p:nvCxnSpPr>
        <p:spPr>
          <a:xfrm>
            <a:off x="9896610" y="2040429"/>
            <a:ext cx="1258" cy="866434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D370AD-5545-4C8B-B807-22BD7794B406}"/>
              </a:ext>
            </a:extLst>
          </p:cNvPr>
          <p:cNvSpPr txBox="1"/>
          <p:nvPr/>
        </p:nvSpPr>
        <p:spPr>
          <a:xfrm>
            <a:off x="9896610" y="3957957"/>
            <a:ext cx="1825130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[(ngModel)]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DE3AA9-1B14-4D50-BB2E-393AB20DC9E2}"/>
              </a:ext>
            </a:extLst>
          </p:cNvPr>
          <p:cNvCxnSpPr/>
          <p:nvPr/>
        </p:nvCxnSpPr>
        <p:spPr>
          <a:xfrm>
            <a:off x="7022123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6991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B3C97-04F1-47E7-9480-1C13A8C9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1" y="190048"/>
            <a:ext cx="1002169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795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B3C97-04F1-47E7-9480-1C13A8C9B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151" y="190048"/>
            <a:ext cx="10021699" cy="64779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27DE09-A8A4-4977-B116-D72D1360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7525"/>
            <a:ext cx="12228078" cy="4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985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66600-6785-4044-92DC-B54AC2EC6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9360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html5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20250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nalezione obrazy dla zapytania html5 forms">
            <a:extLst>
              <a:ext uri="{FF2B5EF4-FFF2-40B4-BE49-F238E27FC236}">
                <a16:creationId xmlns:a16="http://schemas.microsoft.com/office/drawing/2014/main" id="{A1D17528-094B-469F-8C2E-5C3C2DB15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1430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867525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html5 forms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D994E4-A496-4F0A-8B55-9FCA66F8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https://htmlreference.io/forms/</a:t>
            </a:r>
            <a:r>
              <a:rPr lang="pl-PL" sz="54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54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10648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template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C0BF1D3-831F-4325-AD78-BD7045BF9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69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44409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template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C257128-738B-48DD-87E3-AA787AC6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774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411507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template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301E924-3BC1-466C-812E-87AB13CD6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063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82463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 forms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novalidate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#f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CE9178"/>
                </a:solidFill>
                <a:latin typeface="Consolas" panose="020B0609020204030204" pitchFamily="49" charset="0"/>
              </a:rPr>
              <a:t>ngForm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(ngSubmit)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"onSubmit(f)"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3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Full name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endParaRPr lang="pl-PL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6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"Your full name"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sz="3600" dirty="0">
                <a:solidFill>
                  <a:srgbClr val="D4D4D4"/>
                </a:solidFill>
                <a:latin typeface="Consolas" panose="020B0609020204030204" pitchFamily="49" charset="0"/>
              </a:rPr>
              <a:t>				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600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ngModelGroup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"account"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Email address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"Your email address"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Sign up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18144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E279-5113-4719-944C-31C5A23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17633-30A3-4074-9E40-D11F18725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4075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9669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 forms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endParaRPr lang="pl-PL" sz="3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200" dirty="0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ngModelGroup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"account"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Email address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 "</a:t>
            </a:r>
            <a:r>
              <a:rPr lang="pl-PL" sz="2800" dirty="0">
                <a:solidFill>
                  <a:srgbClr val="CE9178"/>
                </a:solidFill>
                <a:latin typeface="Consolas" panose="020B0609020204030204" pitchFamily="49" charset="0"/>
              </a:rPr>
              <a:t>…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sz="2800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"email"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ngModel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Sign up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27027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reactive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E9FAA99-00E7-46F3-9C55-BD34F195B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991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8179776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reactive forms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C257128-738B-48DD-87E3-AA787AC6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492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23360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760" y="1751227"/>
            <a:ext cx="11004409" cy="125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200" b="1" dirty="0">
                <a:solidFill>
                  <a:srgbClr val="0045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newColorControl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3200" dirty="0" err="1">
                <a:solidFill>
                  <a:srgbClr val="4A6573"/>
                </a:solidFill>
                <a:latin typeface="Consolas" charset="0"/>
                <a:ea typeface="Consolas" charset="0"/>
                <a:cs typeface="Consolas" charset="0"/>
              </a:rPr>
              <a:t>FormControl</a:t>
            </a:r>
            <a:endParaRPr lang="pl-PL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l-PL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= new </a:t>
            </a:r>
            <a:r>
              <a:rPr lang="en-US" sz="3200" dirty="0" err="1">
                <a:solidFill>
                  <a:srgbClr val="4A6573"/>
                </a:solidFill>
                <a:latin typeface="Consolas" charset="0"/>
                <a:ea typeface="Consolas" charset="0"/>
                <a:cs typeface="Consolas" charset="0"/>
              </a:rPr>
              <a:t>FormControl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("", 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Validators.required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185" y="4884263"/>
            <a:ext cx="11699630" cy="11760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&lt;input type="text" </a:t>
            </a:r>
            <a:r>
              <a:rPr lang="pl-PL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formControl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]="</a:t>
            </a:r>
            <a:r>
              <a:rPr lang="en-US" sz="3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newColorControl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"&gt;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3169922" y="3004225"/>
            <a:ext cx="3195709" cy="1907744"/>
          </a:xfrm>
          <a:custGeom>
            <a:avLst/>
            <a:gdLst>
              <a:gd name="connsiteX0" fmla="*/ 0 w 5227093"/>
              <a:gd name="connsiteY0" fmla="*/ 0 h 1064526"/>
              <a:gd name="connsiteX1" fmla="*/ 382137 w 5227093"/>
              <a:gd name="connsiteY1" fmla="*/ 477672 h 1064526"/>
              <a:gd name="connsiteX2" fmla="*/ 2197290 w 5227093"/>
              <a:gd name="connsiteY2" fmla="*/ 545911 h 1064526"/>
              <a:gd name="connsiteX3" fmla="*/ 4585648 w 5227093"/>
              <a:gd name="connsiteY3" fmla="*/ 573206 h 1064526"/>
              <a:gd name="connsiteX4" fmla="*/ 5090615 w 5227093"/>
              <a:gd name="connsiteY4" fmla="*/ 777923 h 1064526"/>
              <a:gd name="connsiteX5" fmla="*/ 5227093 w 5227093"/>
              <a:gd name="connsiteY5" fmla="*/ 1064526 h 106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7093" h="1064526">
                <a:moveTo>
                  <a:pt x="0" y="0"/>
                </a:moveTo>
                <a:cubicBezTo>
                  <a:pt x="7961" y="193343"/>
                  <a:pt x="15922" y="386687"/>
                  <a:pt x="382137" y="477672"/>
                </a:cubicBezTo>
                <a:cubicBezTo>
                  <a:pt x="748352" y="568657"/>
                  <a:pt x="1496705" y="529989"/>
                  <a:pt x="2197290" y="545911"/>
                </a:cubicBezTo>
                <a:cubicBezTo>
                  <a:pt x="2897875" y="561833"/>
                  <a:pt x="4103427" y="534537"/>
                  <a:pt x="4585648" y="573206"/>
                </a:cubicBezTo>
                <a:cubicBezTo>
                  <a:pt x="5067869" y="611875"/>
                  <a:pt x="4983708" y="696036"/>
                  <a:pt x="5090615" y="777923"/>
                </a:cubicBezTo>
                <a:cubicBezTo>
                  <a:pt x="5197522" y="859810"/>
                  <a:pt x="5202072" y="1016759"/>
                  <a:pt x="5227093" y="1064526"/>
                </a:cubicBezTo>
              </a:path>
            </a:pathLst>
          </a:custGeom>
          <a:noFill/>
          <a:ln w="38100">
            <a:solidFill>
              <a:srgbClr val="004562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D2E7519-AEF2-42D2-8891-FF3E061F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422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7966" y="2469957"/>
            <a:ext cx="8659545" cy="126272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colorForm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FormGroup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6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FormGroup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newColorControl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96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("",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Validators.required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345" y="4038700"/>
            <a:ext cx="11148788" cy="2303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form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[</a:t>
            </a:r>
            <a:r>
              <a:rPr lang="en-US" sz="196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formGroup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]="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colorForm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196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novalidate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6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="new-color-input"&gt;New Color:&lt;/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  &lt;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input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6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type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="text" </a:t>
            </a:r>
            <a:r>
              <a:rPr lang="en-US" sz="1961" dirty="0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id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="new-color-input" </a:t>
            </a:r>
            <a:r>
              <a:rPr lang="en-US" sz="196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formControlName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newColorControl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&lt;/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div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sz="1961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form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&gt;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3268142" y="3352821"/>
            <a:ext cx="6381691" cy="1739491"/>
          </a:xfrm>
          <a:custGeom>
            <a:avLst/>
            <a:gdLst>
              <a:gd name="connsiteX0" fmla="*/ 0 w 6509657"/>
              <a:gd name="connsiteY0" fmla="*/ 0 h 1774371"/>
              <a:gd name="connsiteX1" fmla="*/ 478971 w 6509657"/>
              <a:gd name="connsiteY1" fmla="*/ 359228 h 1774371"/>
              <a:gd name="connsiteX2" fmla="*/ 2373085 w 6509657"/>
              <a:gd name="connsiteY2" fmla="*/ 402771 h 1774371"/>
              <a:gd name="connsiteX3" fmla="*/ 4746171 w 6509657"/>
              <a:gd name="connsiteY3" fmla="*/ 370114 h 1774371"/>
              <a:gd name="connsiteX4" fmla="*/ 6161314 w 6509657"/>
              <a:gd name="connsiteY4" fmla="*/ 783771 h 1774371"/>
              <a:gd name="connsiteX5" fmla="*/ 6509657 w 6509657"/>
              <a:gd name="connsiteY5" fmla="*/ 1774371 h 177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9657" h="1774371">
                <a:moveTo>
                  <a:pt x="0" y="0"/>
                </a:moveTo>
                <a:cubicBezTo>
                  <a:pt x="41728" y="146050"/>
                  <a:pt x="83457" y="292100"/>
                  <a:pt x="478971" y="359228"/>
                </a:cubicBezTo>
                <a:cubicBezTo>
                  <a:pt x="874485" y="426357"/>
                  <a:pt x="1661885" y="400957"/>
                  <a:pt x="2373085" y="402771"/>
                </a:cubicBezTo>
                <a:cubicBezTo>
                  <a:pt x="3084285" y="404585"/>
                  <a:pt x="4114800" y="306614"/>
                  <a:pt x="4746171" y="370114"/>
                </a:cubicBezTo>
                <a:cubicBezTo>
                  <a:pt x="5377542" y="433614"/>
                  <a:pt x="5867400" y="549728"/>
                  <a:pt x="6161314" y="783771"/>
                </a:cubicBezTo>
                <a:cubicBezTo>
                  <a:pt x="6455228" y="1017814"/>
                  <a:pt x="6473371" y="1694543"/>
                  <a:pt x="6509657" y="1774371"/>
                </a:cubicBezTo>
              </a:path>
            </a:pathLst>
          </a:custGeom>
          <a:noFill/>
          <a:ln w="38100">
            <a:solidFill>
              <a:srgbClr val="004562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1" name="Freeform 10"/>
          <p:cNvSpPr/>
          <p:nvPr/>
        </p:nvSpPr>
        <p:spPr bwMode="auto">
          <a:xfrm>
            <a:off x="1090793" y="2072357"/>
            <a:ext cx="2575184" cy="2062387"/>
          </a:xfrm>
          <a:custGeom>
            <a:avLst/>
            <a:gdLst>
              <a:gd name="connsiteX0" fmla="*/ 2503992 w 2626822"/>
              <a:gd name="connsiteY0" fmla="*/ 541323 h 2233645"/>
              <a:gd name="connsiteX1" fmla="*/ 2121854 w 2626822"/>
              <a:gd name="connsiteY1" fmla="*/ 131890 h 2233645"/>
              <a:gd name="connsiteX2" fmla="*/ 511419 w 2626822"/>
              <a:gd name="connsiteY2" fmla="*/ 118242 h 2233645"/>
              <a:gd name="connsiteX3" fmla="*/ 6451 w 2626822"/>
              <a:gd name="connsiteY3" fmla="*/ 1551257 h 2233645"/>
              <a:gd name="connsiteX4" fmla="*/ 784374 w 2626822"/>
              <a:gd name="connsiteY4" fmla="*/ 2015281 h 2233645"/>
              <a:gd name="connsiteX5" fmla="*/ 2326571 w 2626822"/>
              <a:gd name="connsiteY5" fmla="*/ 2001633 h 2233645"/>
              <a:gd name="connsiteX6" fmla="*/ 2626822 w 2626822"/>
              <a:gd name="connsiteY6" fmla="*/ 2233645 h 223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22" h="2233645">
                <a:moveTo>
                  <a:pt x="2503992" y="541323"/>
                </a:moveTo>
                <a:cubicBezTo>
                  <a:pt x="2478970" y="371863"/>
                  <a:pt x="2453949" y="202403"/>
                  <a:pt x="2121854" y="131890"/>
                </a:cubicBezTo>
                <a:cubicBezTo>
                  <a:pt x="1789758" y="61376"/>
                  <a:pt x="863986" y="-118319"/>
                  <a:pt x="511419" y="118242"/>
                </a:cubicBezTo>
                <a:cubicBezTo>
                  <a:pt x="158852" y="354803"/>
                  <a:pt x="-39042" y="1235084"/>
                  <a:pt x="6451" y="1551257"/>
                </a:cubicBezTo>
                <a:cubicBezTo>
                  <a:pt x="51943" y="1867430"/>
                  <a:pt x="397688" y="1940218"/>
                  <a:pt x="784374" y="2015281"/>
                </a:cubicBezTo>
                <a:cubicBezTo>
                  <a:pt x="1171060" y="2090344"/>
                  <a:pt x="2019496" y="1965239"/>
                  <a:pt x="2326571" y="2001633"/>
                </a:cubicBezTo>
                <a:cubicBezTo>
                  <a:pt x="2633646" y="2038027"/>
                  <a:pt x="2544936" y="2154033"/>
                  <a:pt x="2626822" y="2233645"/>
                </a:cubicBezTo>
              </a:path>
            </a:pathLst>
          </a:custGeom>
          <a:noFill/>
          <a:ln w="38100">
            <a:solidFill>
              <a:srgbClr val="004562"/>
            </a:solidFill>
            <a:headEnd type="none" w="med" len="med"/>
            <a:tailEnd type="stealth" w="lg" len="lg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FEBDE3-7891-495B-8A4D-29E97F0F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4418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4598" y="2279033"/>
            <a:ext cx="5893721" cy="160971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this.profileForm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FormGroup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firstNameControl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new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(""),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lastNameControl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new </a:t>
            </a:r>
            <a:r>
              <a:rPr lang="en-US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FormControl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(""),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4598" y="4325425"/>
            <a:ext cx="5063974" cy="160971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mr-IN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this.profileForm</a:t>
            </a:r>
            <a:r>
              <a:rPr lang="mr-IN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this.fb.group</a:t>
            </a:r>
            <a:r>
              <a:rPr lang="mr-IN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({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firstNameControl</a:t>
            </a:r>
            <a:r>
              <a:rPr lang="mr-IN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[ "" ]</a:t>
            </a: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sz="196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lastNameControl</a:t>
            </a:r>
            <a:r>
              <a:rPr lang="mr-IN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: [ "" ],</a:t>
            </a:r>
            <a:endParaRPr lang="en-US" sz="196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mr-IN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});</a:t>
            </a:r>
            <a:endParaRPr lang="en-US" sz="196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599" y="1845862"/>
            <a:ext cx="2984521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Traditional Approach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599" y="3910397"/>
            <a:ext cx="3296658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Form Builder Approach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7722" y="1910106"/>
            <a:ext cx="4899139" cy="368404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pl-PL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Traditional</a:t>
            </a:r>
            <a:r>
              <a:rPr lang="pl-PL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pl-PL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approach</a:t>
            </a:r>
            <a:r>
              <a:rPr lang="pl-PL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with </a:t>
            </a:r>
            <a:r>
              <a:rPr lang="pl-PL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object</a:t>
            </a:r>
            <a:r>
              <a:rPr lang="pl-PL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hierarchy and </a:t>
            </a:r>
            <a:r>
              <a:rPr lang="pl-PL" sz="2353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parameters</a:t>
            </a: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Form Builder </a:t>
            </a:r>
            <a:r>
              <a:rPr lang="pl-PL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</a:t>
            </a: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 larger forms</a:t>
            </a:r>
            <a:endParaRPr lang="pl-PL" sz="2353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Form Builder uses a simple object literal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A23FBB-4352-49CF-94EF-F42FCC53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reactive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34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template vs reactive forms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E406EBB-92C0-4477-9C9B-67E248C974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03188060"/>
              </p:ext>
            </p:extLst>
          </p:nvPr>
        </p:nvGraphicFramePr>
        <p:xfrm>
          <a:off x="838200" y="1872517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302E03A-3ECF-48B4-B101-7F4F77D59B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6511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7687752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form validation">
            <a:extLst>
              <a:ext uri="{FF2B5EF4-FFF2-40B4-BE49-F238E27FC236}">
                <a16:creationId xmlns:a16="http://schemas.microsoft.com/office/drawing/2014/main" id="{D46F21D6-FDDB-4B3D-8A69-8120CFC9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9388"/>
            <a:ext cx="12192000" cy="578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2749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0199-6B8B-43F2-9367-633943CA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validation attribute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329251-22B7-400C-9D91-A1F79912A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757268"/>
              </p:ext>
            </p:extLst>
          </p:nvPr>
        </p:nvGraphicFramePr>
        <p:xfrm>
          <a:off x="776654" y="1989613"/>
          <a:ext cx="10638692" cy="45032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319346">
                  <a:extLst>
                    <a:ext uri="{9D8B030D-6E8A-4147-A177-3AD203B41FA5}">
                      <a16:colId xmlns:a16="http://schemas.microsoft.com/office/drawing/2014/main" val="3914619033"/>
                    </a:ext>
                  </a:extLst>
                </a:gridCol>
                <a:gridCol w="5319346">
                  <a:extLst>
                    <a:ext uri="{9D8B030D-6E8A-4147-A177-3AD203B41FA5}">
                      <a16:colId xmlns:a16="http://schemas.microsoft.com/office/drawing/2014/main" val="483263400"/>
                    </a:ext>
                  </a:extLst>
                </a:gridCol>
              </a:tblGrid>
              <a:tr h="11258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required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value that must be provided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971955"/>
                  </a:ext>
                </a:extLst>
              </a:tr>
              <a:tr h="11258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minlength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minimum number of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274044"/>
                  </a:ext>
                </a:extLst>
              </a:tr>
              <a:tr h="112581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maximum number of characters</a:t>
                      </a:r>
                      <a:r>
                        <a:rPr lang="pl-PL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(</a:t>
                      </a:r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cannot be applied directly to form elements because it conflicts with the HTML5 attribute</a:t>
                      </a:r>
                      <a:r>
                        <a:rPr lang="pl-PL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endParaRPr lang="en-US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364126"/>
                  </a:ext>
                </a:extLst>
              </a:tr>
              <a:tr h="112581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pattern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regular expression that the value provided by the user must match.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9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51043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validation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"form-control"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     name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     [(ngModel)]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3600" b="1" dirty="0">
                <a:solidFill>
                  <a:srgbClr val="FFC000"/>
                </a:solidFill>
                <a:latin typeface="Consolas" panose="020B0609020204030204" pitchFamily="49" charset="0"/>
              </a:rPr>
              <a:t>required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3600" b="1" dirty="0">
                <a:solidFill>
                  <a:srgbClr val="FFC000"/>
                </a:solidFill>
                <a:latin typeface="Consolas" panose="020B0609020204030204" pitchFamily="49" charset="0"/>
              </a:rPr>
              <a:t>minlength</a:t>
            </a:r>
            <a:r>
              <a:rPr lang="en-US" sz="3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b="1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9CDCFE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3600" b="1" dirty="0">
                <a:solidFill>
                  <a:srgbClr val="FFC000"/>
                </a:solidFill>
                <a:latin typeface="Consolas" panose="020B0609020204030204" pitchFamily="49" charset="0"/>
              </a:rPr>
              <a:t>pattern</a:t>
            </a:r>
            <a:r>
              <a:rPr lang="en-US" sz="3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b="1" dirty="0">
                <a:solidFill>
                  <a:srgbClr val="CE9178"/>
                </a:solidFill>
                <a:latin typeface="Consolas" panose="020B0609020204030204" pitchFamily="49" charset="0"/>
              </a:rPr>
              <a:t>"^[A-Za-z ]+$"</a:t>
            </a:r>
            <a:r>
              <a:rPr lang="en-US" sz="3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98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Znalezione obrazy dla zapytania html5 native form elements">
            <a:extLst>
              <a:ext uri="{FF2B5EF4-FFF2-40B4-BE49-F238E27FC236}">
                <a16:creationId xmlns:a16="http://schemas.microsoft.com/office/drawing/2014/main" id="{2439F58F-801C-417B-806E-F19C0FF1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16" y="-13188"/>
            <a:ext cx="9179169" cy="688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263885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338-20B4-4627-9BC5-0E33163D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validation (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10E6-A169-4265-A1E3-3B8DF752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ifferent class properties for displaying errors">
            <a:extLst>
              <a:ext uri="{FF2B5EF4-FFF2-40B4-BE49-F238E27FC236}">
                <a16:creationId xmlns:a16="http://schemas.microsoft.com/office/drawing/2014/main" id="{19BA1940-1001-4CB9-8E82-730BED5B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68" y="1524794"/>
            <a:ext cx="8080864" cy="494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36622"/>
      </p:ext>
    </p:extLst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338-20B4-4627-9BC5-0E33163D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validation (</a:t>
            </a:r>
            <a:r>
              <a:rPr lang="pl-PL" dirty="0" err="1"/>
              <a:t>control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10E6-A169-4265-A1E3-3B8DF752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Znalezione obrazy dla zapytania angular 4 input states">
            <a:extLst>
              <a:ext uri="{FF2B5EF4-FFF2-40B4-BE49-F238E27FC236}">
                <a16:creationId xmlns:a16="http://schemas.microsoft.com/office/drawing/2014/main" id="{F946724F-4919-4305-9762-3D39C467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68" y="1825625"/>
            <a:ext cx="83948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6435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01ECD-7CBD-4EEF-BD32-B1D1DBC5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289"/>
            <a:ext cx="12192000" cy="914400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96B022B-89D4-42EA-B5AE-F247490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1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https://github.com/Banndzior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#slack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kamil.mijacz@gmail.com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kamil.mijacz@softwarehut.com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3F291-A7D8-416F-AD76-C3CB21BB4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3302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&lt;input type="text" name="title" </a:t>
            </a:r>
            <a:r>
              <a:rPr lang="en-US" sz="3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[(ngModel)]</a:t>
            </a:r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="title" /&gt;</a:t>
            </a:r>
          </a:p>
        </p:txBody>
      </p:sp>
    </p:spTree>
    <p:extLst>
      <p:ext uri="{BB962C8B-B14F-4D97-AF65-F5344CB8AC3E}">
        <p14:creationId xmlns:p14="http://schemas.microsoft.com/office/powerpoint/2010/main" val="1621576059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196" name="Picture 4" descr="Znalezione obrazy dla zapytania angular 2 two way binding">
            <a:extLst>
              <a:ext uri="{FF2B5EF4-FFF2-40B4-BE49-F238E27FC236}">
                <a16:creationId xmlns:a16="http://schemas.microsoft.com/office/drawing/2014/main" id="{0F5DE6F5-0CFC-4131-97C4-1C8E9F05F3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29" y="1794734"/>
            <a:ext cx="9098342" cy="39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78145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05E-83EB-4FD1-AE97-9EC77CA3F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016FB-321A-47E0-9327-AA585745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096" y="1835997"/>
            <a:ext cx="9523809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894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F32002-903B-40EA-B389-6EB9DDF7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183A584-B213-4E2C-AC28-2A23C87BF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525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720670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(data) binding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'@angular/forms’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exports: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041508715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4B14-4678-4340-AEE4-DE6C1FB9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binding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D33-6F8F-4432-94B4-AB24E50AB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&lt;input type="text" name="title„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[ngModel]</a:t>
            </a:r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="title"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3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3600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ngModelChange</a:t>
            </a:r>
            <a:r>
              <a:rPr lang="en-US" sz="36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="title = $event" /&gt;</a:t>
            </a:r>
          </a:p>
        </p:txBody>
      </p:sp>
    </p:spTree>
    <p:extLst>
      <p:ext uri="{BB962C8B-B14F-4D97-AF65-F5344CB8AC3E}">
        <p14:creationId xmlns:p14="http://schemas.microsoft.com/office/powerpoint/2010/main" val="83349118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1A608E9-3672-4CCE-89DB-9180D53D534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8ACBE9-6E64-4B9D-AA55-BB66D171D70F}">
  <we:reference id="wa104379997" version="2.0.0.0" store="pl-PL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950</Words>
  <Application>Microsoft Office PowerPoint</Application>
  <PresentationFormat>Widescreen</PresentationFormat>
  <Paragraphs>237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Segoe UI Light</vt:lpstr>
      <vt:lpstr>Office Theme</vt:lpstr>
      <vt:lpstr>angular</vt:lpstr>
      <vt:lpstr>plan</vt:lpstr>
      <vt:lpstr>PowerPoint Presentation</vt:lpstr>
      <vt:lpstr>model (data) binding</vt:lpstr>
      <vt:lpstr>model (data) binding</vt:lpstr>
      <vt:lpstr>model (data) binding</vt:lpstr>
      <vt:lpstr>model (data) binding</vt:lpstr>
      <vt:lpstr>model (data) binding</vt:lpstr>
      <vt:lpstr>model binding</vt:lpstr>
      <vt:lpstr>model (data) binding</vt:lpstr>
      <vt:lpstr>PowerPoint Presentation</vt:lpstr>
      <vt:lpstr>PowerPoint Presentation</vt:lpstr>
      <vt:lpstr>html5 forms</vt:lpstr>
      <vt:lpstr>PowerPoint Presentation</vt:lpstr>
      <vt:lpstr>html5 forms</vt:lpstr>
      <vt:lpstr>template forms</vt:lpstr>
      <vt:lpstr>template forms</vt:lpstr>
      <vt:lpstr>template forms</vt:lpstr>
      <vt:lpstr>template forms</vt:lpstr>
      <vt:lpstr>template forms</vt:lpstr>
      <vt:lpstr>reactive forms</vt:lpstr>
      <vt:lpstr>reactive forms</vt:lpstr>
      <vt:lpstr>reactive forms</vt:lpstr>
      <vt:lpstr>reactive forms</vt:lpstr>
      <vt:lpstr>reactive forms</vt:lpstr>
      <vt:lpstr>template vs reactive forms</vt:lpstr>
      <vt:lpstr>validation</vt:lpstr>
      <vt:lpstr>validation attribute</vt:lpstr>
      <vt:lpstr>validation</vt:lpstr>
      <vt:lpstr>validation (control state)</vt:lpstr>
      <vt:lpstr>validation (control state)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Kamil Mijacz</dc:creator>
  <cp:lastModifiedBy>Kamil Mijacz</cp:lastModifiedBy>
  <cp:revision>638</cp:revision>
  <dcterms:created xsi:type="dcterms:W3CDTF">2018-11-28T12:15:57Z</dcterms:created>
  <dcterms:modified xsi:type="dcterms:W3CDTF">2019-01-27T01:40:15Z</dcterms:modified>
</cp:coreProperties>
</file>