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41" r:id="rId3"/>
    <p:sldId id="342" r:id="rId4"/>
    <p:sldId id="257" r:id="rId5"/>
    <p:sldId id="328" r:id="rId6"/>
    <p:sldId id="327" r:id="rId7"/>
    <p:sldId id="330" r:id="rId8"/>
    <p:sldId id="339" r:id="rId9"/>
    <p:sldId id="273" r:id="rId10"/>
    <p:sldId id="331" r:id="rId11"/>
    <p:sldId id="335" r:id="rId12"/>
    <p:sldId id="311" r:id="rId13"/>
    <p:sldId id="333" r:id="rId14"/>
    <p:sldId id="334" r:id="rId15"/>
    <p:sldId id="337" r:id="rId16"/>
    <p:sldId id="343" r:id="rId17"/>
    <p:sldId id="351" r:id="rId18"/>
    <p:sldId id="345" r:id="rId19"/>
    <p:sldId id="346" r:id="rId20"/>
    <p:sldId id="348" r:id="rId21"/>
    <p:sldId id="350" r:id="rId22"/>
    <p:sldId id="352" r:id="rId23"/>
    <p:sldId id="347" r:id="rId24"/>
    <p:sldId id="304" r:id="rId2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12932"/>
    <a:srgbClr val="383838"/>
    <a:srgbClr val="252526"/>
    <a:srgbClr val="A32E5A"/>
    <a:srgbClr val="1453AD"/>
    <a:srgbClr val="1F253D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252" autoAdjust="0"/>
  </p:normalViewPr>
  <p:slideViewPr>
    <p:cSldViewPr snapToGrid="0">
      <p:cViewPr varScale="1">
        <p:scale>
          <a:sx n="66" d="100"/>
          <a:sy n="66" d="100"/>
        </p:scale>
        <p:origin x="10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mil Mijacz" userId="37ab8014-743f-452a-b3b9-14d5011e002b" providerId="ADAL" clId="{F5820BDD-A526-401E-80F4-3E5135BCE0DC}"/>
    <pc:docChg chg="undo custSel addSld delSld modSld sldOrd">
      <pc:chgData name="Kamil Mijacz" userId="37ab8014-743f-452a-b3b9-14d5011e002b" providerId="ADAL" clId="{F5820BDD-A526-401E-80F4-3E5135BCE0DC}" dt="2018-11-30T13:42:09.328" v="2975" actId="313"/>
      <pc:docMkLst>
        <pc:docMk/>
      </pc:docMkLst>
      <pc:sldChg chg="addSp">
        <pc:chgData name="Kamil Mijacz" userId="37ab8014-743f-452a-b3b9-14d5011e002b" providerId="ADAL" clId="{F5820BDD-A526-401E-80F4-3E5135BCE0DC}" dt="2018-11-30T13:23:06.959" v="2813" actId="313"/>
        <pc:sldMkLst>
          <pc:docMk/>
          <pc:sldMk cId="2607202457" sldId="256"/>
        </pc:sldMkLst>
        <pc:picChg chg="add">
          <ac:chgData name="Kamil Mijacz" userId="37ab8014-743f-452a-b3b9-14d5011e002b" providerId="ADAL" clId="{F5820BDD-A526-401E-80F4-3E5135BCE0DC}" dt="2018-11-30T13:23:06.959" v="2813" actId="313"/>
          <ac:picMkLst>
            <pc:docMk/>
            <pc:sldMk cId="2607202457" sldId="256"/>
            <ac:picMk id="1026" creationId="{9D9DFFE5-B8AA-4CC4-8CB6-E1DA98A2A2B4}"/>
          </ac:picMkLst>
        </pc:picChg>
      </pc:sldChg>
      <pc:sldChg chg="modSp add">
        <pc:chgData name="Kamil Mijacz" userId="37ab8014-743f-452a-b3b9-14d5011e002b" providerId="ADAL" clId="{F5820BDD-A526-401E-80F4-3E5135BCE0DC}" dt="2018-11-30T13:29:18.426" v="2918" actId="2711"/>
        <pc:sldMkLst>
          <pc:docMk/>
          <pc:sldMk cId="2512966950" sldId="257"/>
        </pc:sldMkLst>
        <pc:spChg chg="mod">
          <ac:chgData name="Kamil Mijacz" userId="37ab8014-743f-452a-b3b9-14d5011e002b" providerId="ADAL" clId="{F5820BDD-A526-401E-80F4-3E5135BCE0DC}" dt="2018-11-30T13:29:18.426" v="2918" actId="2711"/>
          <ac:spMkLst>
            <pc:docMk/>
            <pc:sldMk cId="2512966950" sldId="257"/>
            <ac:spMk id="2" creationId="{7998E279-5113-4719-944C-31C5A2330029}"/>
          </ac:spMkLst>
        </pc:spChg>
        <pc:spChg chg="mod">
          <ac:chgData name="Kamil Mijacz" userId="37ab8014-743f-452a-b3b9-14d5011e002b" providerId="ADAL" clId="{F5820BDD-A526-401E-80F4-3E5135BCE0DC}" dt="2018-11-30T13:29:18.426" v="2918" actId="2711"/>
          <ac:spMkLst>
            <pc:docMk/>
            <pc:sldMk cId="2512966950" sldId="257"/>
            <ac:spMk id="3" creationId="{722F8ACC-6AD4-4221-AD42-4BBB9F910E93}"/>
          </ac:spMkLst>
        </pc:spChg>
      </pc:sldChg>
      <pc:sldChg chg="addSp delSp modSp add ord">
        <pc:chgData name="Kamil Mijacz" userId="37ab8014-743f-452a-b3b9-14d5011e002b" providerId="ADAL" clId="{F5820BDD-A526-401E-80F4-3E5135BCE0DC}" dt="2018-11-29T23:36:47.877" v="2710" actId="1076"/>
        <pc:sldMkLst>
          <pc:docMk/>
          <pc:sldMk cId="1075071489" sldId="273"/>
        </pc:sldMkLst>
        <pc:spChg chg="mod">
          <ac:chgData name="Kamil Mijacz" userId="37ab8014-743f-452a-b3b9-14d5011e002b" providerId="ADAL" clId="{F5820BDD-A526-401E-80F4-3E5135BCE0DC}" dt="2018-11-28T12:34:01.184" v="631" actId="20577"/>
          <ac:spMkLst>
            <pc:docMk/>
            <pc:sldMk cId="1075071489" sldId="273"/>
            <ac:spMk id="2" creationId="{809B3613-B972-4F43-93F7-B5E88E3FA66B}"/>
          </ac:spMkLst>
        </pc:spChg>
        <pc:picChg chg="add mod">
          <ac:chgData name="Kamil Mijacz" userId="37ab8014-743f-452a-b3b9-14d5011e002b" providerId="ADAL" clId="{F5820BDD-A526-401E-80F4-3E5135BCE0DC}" dt="2018-11-29T22:52:18.799" v="2630" actId="1076"/>
          <ac:picMkLst>
            <pc:docMk/>
            <pc:sldMk cId="1075071489" sldId="273"/>
            <ac:picMk id="4" creationId="{F72A7529-CA08-40F4-9E6E-D390B33E7565}"/>
          </ac:picMkLst>
        </pc:picChg>
        <pc:picChg chg="add del mod">
          <ac:chgData name="Kamil Mijacz" userId="37ab8014-743f-452a-b3b9-14d5011e002b" providerId="ADAL" clId="{F5820BDD-A526-401E-80F4-3E5135BCE0DC}" dt="2018-11-29T23:36:35.939" v="2705" actId="478"/>
          <ac:picMkLst>
            <pc:docMk/>
            <pc:sldMk cId="1075071489" sldId="273"/>
            <ac:picMk id="5" creationId="{FB3A05E1-FCD9-44AC-B691-E3D4808077E4}"/>
          </ac:picMkLst>
        </pc:picChg>
        <pc:picChg chg="add mod">
          <ac:chgData name="Kamil Mijacz" userId="37ab8014-743f-452a-b3b9-14d5011e002b" providerId="ADAL" clId="{F5820BDD-A526-401E-80F4-3E5135BCE0DC}" dt="2018-11-29T23:36:47.877" v="2710" actId="1076"/>
          <ac:picMkLst>
            <pc:docMk/>
            <pc:sldMk cId="1075071489" sldId="273"/>
            <ac:picMk id="6" creationId="{DB20104D-BC17-4B12-AEE5-22967D391A16}"/>
          </ac:picMkLst>
        </pc:picChg>
      </pc:sldChg>
    </pc:docChg>
  </pc:docChgLst>
  <pc:docChgLst>
    <pc:chgData name="Kamil Mijacz" userId="37ab8014-743f-452a-b3b9-14d5011e002b" providerId="ADAL" clId="{8F3D10DF-913C-4F2B-A04A-AA9E67E0E799}"/>
    <pc:docChg chg="modSld">
      <pc:chgData name="Kamil Mijacz" userId="37ab8014-743f-452a-b3b9-14d5011e002b" providerId="ADAL" clId="{8F3D10DF-913C-4F2B-A04A-AA9E67E0E799}" dt="2019-01-13T08:24:27.309" v="67" actId="20577"/>
      <pc:docMkLst>
        <pc:docMk/>
      </pc:docMkLst>
      <pc:sldChg chg="modSp">
        <pc:chgData name="Kamil Mijacz" userId="37ab8014-743f-452a-b3b9-14d5011e002b" providerId="ADAL" clId="{8F3D10DF-913C-4F2B-A04A-AA9E67E0E799}" dt="2019-01-13T08:24:27.309" v="67" actId="20577"/>
        <pc:sldMkLst>
          <pc:docMk/>
          <pc:sldMk cId="1319135873" sldId="352"/>
        </pc:sldMkLst>
        <pc:spChg chg="mod">
          <ac:chgData name="Kamil Mijacz" userId="37ab8014-743f-452a-b3b9-14d5011e002b" providerId="ADAL" clId="{8F3D10DF-913C-4F2B-A04A-AA9E67E0E799}" dt="2019-01-13T08:24:27.309" v="67" actId="20577"/>
          <ac:spMkLst>
            <pc:docMk/>
            <pc:sldMk cId="1319135873" sldId="352"/>
            <ac:spMk id="3" creationId="{506DED33-6F8F-4432-94B4-AB24E50ABC2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71C568-B629-4706-B1FA-262E4877790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DDE09D0D-D2FC-4BFB-A17D-F30812D7C0AD}">
      <dgm:prSet/>
      <dgm:spPr/>
      <dgm:t>
        <a:bodyPr/>
        <a:lstStyle/>
        <a:p>
          <a:r>
            <a:rPr lang="pl-PL" dirty="0">
              <a:latin typeface="Segoe UI Light" panose="020B0502040204020203" pitchFamily="34" charset="0"/>
              <a:cs typeface="Segoe UI Light" panose="020B0502040204020203" pitchFamily="34" charset="0"/>
            </a:rPr>
            <a:t>logic </a:t>
          </a:r>
          <a:r>
            <a:rPr lang="pl-PL" dirty="0" err="1">
              <a:latin typeface="Segoe UI Light" panose="020B0502040204020203" pitchFamily="34" charset="0"/>
              <a:cs typeface="Segoe UI Light" panose="020B0502040204020203" pitchFamily="34" charset="0"/>
            </a:rPr>
            <a:t>flow</a:t>
          </a:r>
          <a:r>
            <a:rPr lang="pl-PL" dirty="0">
              <a:latin typeface="Segoe UI Light" panose="020B0502040204020203" pitchFamily="34" charset="0"/>
              <a:cs typeface="Segoe UI Light" panose="020B0502040204020203" pitchFamily="34" charset="0"/>
            </a:rPr>
            <a:t> (component </a:t>
          </a:r>
          <a:r>
            <a:rPr lang="pl-PL" dirty="0" err="1">
              <a:latin typeface="Segoe UI Light" panose="020B0502040204020203" pitchFamily="34" charset="0"/>
              <a:cs typeface="Segoe UI Light" panose="020B0502040204020203" pitchFamily="34" charset="0"/>
            </a:rPr>
            <a:t>communication</a:t>
          </a:r>
          <a:r>
            <a:rPr lang="pl-PL" dirty="0">
              <a:latin typeface="Segoe UI Light" panose="020B0502040204020203" pitchFamily="34" charset="0"/>
              <a:cs typeface="Segoe UI Light" panose="020B0502040204020203" pitchFamily="34" charset="0"/>
            </a:rPr>
            <a:t>)</a:t>
          </a:r>
        </a:p>
      </dgm:t>
    </dgm:pt>
    <dgm:pt modelId="{D18990BF-889F-4F24-B69A-3C471899874E}" type="parTrans" cxnId="{F850B70B-AF4B-4DC3-B159-9956EEBF57F4}">
      <dgm:prSet/>
      <dgm:spPr/>
      <dgm:t>
        <a:bodyPr/>
        <a:lstStyle/>
        <a:p>
          <a:endParaRPr lang="pl-PL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89968F58-E221-48A6-99FD-86D3542D6AC5}" type="sibTrans" cxnId="{F850B70B-AF4B-4DC3-B159-9956EEBF57F4}">
      <dgm:prSet/>
      <dgm:spPr/>
      <dgm:t>
        <a:bodyPr/>
        <a:lstStyle/>
        <a:p>
          <a:endParaRPr lang="pl-PL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574B7FAA-A84E-4A74-A7FF-4869E4F3DE7A}">
      <dgm:prSet/>
      <dgm:spPr/>
      <dgm:t>
        <a:bodyPr/>
        <a:lstStyle/>
        <a:p>
          <a:r>
            <a:rPr lang="pl-PL" dirty="0">
              <a:latin typeface="Segoe UI Light" panose="020B0502040204020203" pitchFamily="34" charset="0"/>
              <a:cs typeface="Segoe UI Light" panose="020B0502040204020203" pitchFamily="34" charset="0"/>
            </a:rPr>
            <a:t>service logic</a:t>
          </a:r>
        </a:p>
      </dgm:t>
    </dgm:pt>
    <dgm:pt modelId="{D2357F35-D09D-4372-B8F4-B3403181A6DC}" type="parTrans" cxnId="{DC73F840-5A3F-494F-9971-EEA74861A707}">
      <dgm:prSet/>
      <dgm:spPr/>
      <dgm:t>
        <a:bodyPr/>
        <a:lstStyle/>
        <a:p>
          <a:endParaRPr lang="en-US"/>
        </a:p>
      </dgm:t>
    </dgm:pt>
    <dgm:pt modelId="{E8166003-8A42-47B8-AF5F-12D6E03C1B52}" type="sibTrans" cxnId="{DC73F840-5A3F-494F-9971-EEA74861A707}">
      <dgm:prSet/>
      <dgm:spPr/>
      <dgm:t>
        <a:bodyPr/>
        <a:lstStyle/>
        <a:p>
          <a:endParaRPr lang="en-US"/>
        </a:p>
      </dgm:t>
    </dgm:pt>
    <dgm:pt modelId="{6C65C44D-0813-476B-92D9-45310D953337}">
      <dgm:prSet/>
      <dgm:spPr/>
      <dgm:t>
        <a:bodyPr/>
        <a:lstStyle/>
        <a:p>
          <a:r>
            <a:rPr lang="pl-PL" dirty="0" err="1">
              <a:latin typeface="Segoe UI Light" panose="020B0502040204020203" pitchFamily="34" charset="0"/>
              <a:cs typeface="Segoe UI Light" panose="020B0502040204020203" pitchFamily="34" charset="0"/>
            </a:rPr>
            <a:t>review</a:t>
          </a:r>
          <a:endParaRPr lang="pl-PL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A34C6527-EBA8-48F1-8BFA-1F96CE05AB69}" type="parTrans" cxnId="{CE6B7E13-AC8E-43AE-AF63-8D4F88D84CC2}">
      <dgm:prSet/>
      <dgm:spPr/>
      <dgm:t>
        <a:bodyPr/>
        <a:lstStyle/>
        <a:p>
          <a:endParaRPr lang="en-US"/>
        </a:p>
      </dgm:t>
    </dgm:pt>
    <dgm:pt modelId="{EB35E289-8152-42E9-9328-B584FF48ACBA}" type="sibTrans" cxnId="{CE6B7E13-AC8E-43AE-AF63-8D4F88D84CC2}">
      <dgm:prSet/>
      <dgm:spPr/>
      <dgm:t>
        <a:bodyPr/>
        <a:lstStyle/>
        <a:p>
          <a:endParaRPr lang="en-US"/>
        </a:p>
      </dgm:t>
    </dgm:pt>
    <dgm:pt modelId="{C7088A06-B504-468A-88F1-534D1FDC9572}">
      <dgm:prSet/>
      <dgm:spPr/>
      <dgm:t>
        <a:bodyPr/>
        <a:lstStyle/>
        <a:p>
          <a:r>
            <a:rPr lang="pl-PL" dirty="0" err="1">
              <a:latin typeface="Segoe UI Light" panose="020B0502040204020203" pitchFamily="34" charset="0"/>
              <a:cs typeface="Segoe UI Light" panose="020B0502040204020203" pitchFamily="34" charset="0"/>
            </a:rPr>
            <a:t>typescript</a:t>
          </a:r>
          <a:r>
            <a:rPr lang="pl-PL" dirty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pl-PL" dirty="0" err="1">
              <a:latin typeface="Segoe UI Light" panose="020B0502040204020203" pitchFamily="34" charset="0"/>
              <a:cs typeface="Segoe UI Light" panose="020B0502040204020203" pitchFamily="34" charset="0"/>
            </a:rPr>
            <a:t>basics</a:t>
          </a:r>
          <a:endParaRPr lang="pl-PL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329A202E-5E6F-4C8B-8091-342053C6D036}" type="parTrans" cxnId="{DC877C83-5743-48F7-B7A0-ABF69BD3F668}">
      <dgm:prSet/>
      <dgm:spPr/>
      <dgm:t>
        <a:bodyPr/>
        <a:lstStyle/>
        <a:p>
          <a:endParaRPr lang="en-US"/>
        </a:p>
      </dgm:t>
    </dgm:pt>
    <dgm:pt modelId="{F7FEB4BB-FBCF-460F-A313-1DBD9DDE51EE}" type="sibTrans" cxnId="{DC877C83-5743-48F7-B7A0-ABF69BD3F668}">
      <dgm:prSet/>
      <dgm:spPr/>
      <dgm:t>
        <a:bodyPr/>
        <a:lstStyle/>
        <a:p>
          <a:endParaRPr lang="en-US"/>
        </a:p>
      </dgm:t>
    </dgm:pt>
    <dgm:pt modelId="{E029BD61-0A9A-4241-914C-C35EDA3BE269}" type="pres">
      <dgm:prSet presAssocID="{AD71C568-B629-4706-B1FA-262E48777904}" presName="CompostProcess" presStyleCnt="0">
        <dgm:presLayoutVars>
          <dgm:dir/>
          <dgm:resizeHandles val="exact"/>
        </dgm:presLayoutVars>
      </dgm:prSet>
      <dgm:spPr/>
    </dgm:pt>
    <dgm:pt modelId="{8AEDA3CA-89EE-45CA-B741-03F1595C87A3}" type="pres">
      <dgm:prSet presAssocID="{AD71C568-B629-4706-B1FA-262E48777904}" presName="arrow" presStyleLbl="bgShp" presStyleIdx="0" presStyleCnt="1"/>
      <dgm:spPr/>
    </dgm:pt>
    <dgm:pt modelId="{5DA058FC-15CC-464C-B160-1BCC3023207C}" type="pres">
      <dgm:prSet presAssocID="{AD71C568-B629-4706-B1FA-262E48777904}" presName="linearProcess" presStyleCnt="0"/>
      <dgm:spPr/>
    </dgm:pt>
    <dgm:pt modelId="{29680DF0-09F0-4941-B6C0-CE46BA8ACDA5}" type="pres">
      <dgm:prSet presAssocID="{6C65C44D-0813-476B-92D9-45310D953337}" presName="textNode" presStyleLbl="node1" presStyleIdx="0" presStyleCnt="4">
        <dgm:presLayoutVars>
          <dgm:bulletEnabled val="1"/>
        </dgm:presLayoutVars>
      </dgm:prSet>
      <dgm:spPr/>
    </dgm:pt>
    <dgm:pt modelId="{1A3D1786-0549-496F-B91B-A2001379D03E}" type="pres">
      <dgm:prSet presAssocID="{EB35E289-8152-42E9-9328-B584FF48ACBA}" presName="sibTrans" presStyleCnt="0"/>
      <dgm:spPr/>
    </dgm:pt>
    <dgm:pt modelId="{6D9AAE91-AAA3-417C-A7F6-9E7B79F264B4}" type="pres">
      <dgm:prSet presAssocID="{C7088A06-B504-468A-88F1-534D1FDC9572}" presName="textNode" presStyleLbl="node1" presStyleIdx="1" presStyleCnt="4">
        <dgm:presLayoutVars>
          <dgm:bulletEnabled val="1"/>
        </dgm:presLayoutVars>
      </dgm:prSet>
      <dgm:spPr/>
    </dgm:pt>
    <dgm:pt modelId="{47E444F6-5A82-4B8D-BC35-F9826100F667}" type="pres">
      <dgm:prSet presAssocID="{F7FEB4BB-FBCF-460F-A313-1DBD9DDE51EE}" presName="sibTrans" presStyleCnt="0"/>
      <dgm:spPr/>
    </dgm:pt>
    <dgm:pt modelId="{5A974713-F456-4DD7-96FD-D84424A52154}" type="pres">
      <dgm:prSet presAssocID="{DDE09D0D-D2FC-4BFB-A17D-F30812D7C0AD}" presName="textNode" presStyleLbl="node1" presStyleIdx="2" presStyleCnt="4">
        <dgm:presLayoutVars>
          <dgm:bulletEnabled val="1"/>
        </dgm:presLayoutVars>
      </dgm:prSet>
      <dgm:spPr/>
    </dgm:pt>
    <dgm:pt modelId="{BAB98BC3-BCD6-448D-BCD4-222181C68976}" type="pres">
      <dgm:prSet presAssocID="{89968F58-E221-48A6-99FD-86D3542D6AC5}" presName="sibTrans" presStyleCnt="0"/>
      <dgm:spPr/>
    </dgm:pt>
    <dgm:pt modelId="{B0DFB744-FD6A-4177-A4B4-C4AF550B322A}" type="pres">
      <dgm:prSet presAssocID="{574B7FAA-A84E-4A74-A7FF-4869E4F3DE7A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F850B70B-AF4B-4DC3-B159-9956EEBF57F4}" srcId="{AD71C568-B629-4706-B1FA-262E48777904}" destId="{DDE09D0D-D2FC-4BFB-A17D-F30812D7C0AD}" srcOrd="2" destOrd="0" parTransId="{D18990BF-889F-4F24-B69A-3C471899874E}" sibTransId="{89968F58-E221-48A6-99FD-86D3542D6AC5}"/>
    <dgm:cxn modelId="{CE6B7E13-AC8E-43AE-AF63-8D4F88D84CC2}" srcId="{AD71C568-B629-4706-B1FA-262E48777904}" destId="{6C65C44D-0813-476B-92D9-45310D953337}" srcOrd="0" destOrd="0" parTransId="{A34C6527-EBA8-48F1-8BFA-1F96CE05AB69}" sibTransId="{EB35E289-8152-42E9-9328-B584FF48ACBA}"/>
    <dgm:cxn modelId="{873EED14-AADE-4BF3-8D5F-DE0163D13F83}" type="presOf" srcId="{574B7FAA-A84E-4A74-A7FF-4869E4F3DE7A}" destId="{B0DFB744-FD6A-4177-A4B4-C4AF550B322A}" srcOrd="0" destOrd="0" presId="urn:microsoft.com/office/officeart/2005/8/layout/hProcess9"/>
    <dgm:cxn modelId="{DC73F840-5A3F-494F-9971-EEA74861A707}" srcId="{AD71C568-B629-4706-B1FA-262E48777904}" destId="{574B7FAA-A84E-4A74-A7FF-4869E4F3DE7A}" srcOrd="3" destOrd="0" parTransId="{D2357F35-D09D-4372-B8F4-B3403181A6DC}" sibTransId="{E8166003-8A42-47B8-AF5F-12D6E03C1B52}"/>
    <dgm:cxn modelId="{862A4B4A-1B1B-4FB5-B9F6-49E5E26FA561}" type="presOf" srcId="{6C65C44D-0813-476B-92D9-45310D953337}" destId="{29680DF0-09F0-4941-B6C0-CE46BA8ACDA5}" srcOrd="0" destOrd="0" presId="urn:microsoft.com/office/officeart/2005/8/layout/hProcess9"/>
    <dgm:cxn modelId="{DC877C83-5743-48F7-B7A0-ABF69BD3F668}" srcId="{AD71C568-B629-4706-B1FA-262E48777904}" destId="{C7088A06-B504-468A-88F1-534D1FDC9572}" srcOrd="1" destOrd="0" parTransId="{329A202E-5E6F-4C8B-8091-342053C6D036}" sibTransId="{F7FEB4BB-FBCF-460F-A313-1DBD9DDE51EE}"/>
    <dgm:cxn modelId="{3E86D89A-3B29-4009-8CD8-0CA607B4E811}" type="presOf" srcId="{AD71C568-B629-4706-B1FA-262E48777904}" destId="{E029BD61-0A9A-4241-914C-C35EDA3BE269}" srcOrd="0" destOrd="0" presId="urn:microsoft.com/office/officeart/2005/8/layout/hProcess9"/>
    <dgm:cxn modelId="{CA3634D5-BB1D-433F-88D2-49A6F80D155D}" type="presOf" srcId="{C7088A06-B504-468A-88F1-534D1FDC9572}" destId="{6D9AAE91-AAA3-417C-A7F6-9E7B79F264B4}" srcOrd="0" destOrd="0" presId="urn:microsoft.com/office/officeart/2005/8/layout/hProcess9"/>
    <dgm:cxn modelId="{3CD00BF3-0469-4090-B8FF-6010AB828EA1}" type="presOf" srcId="{DDE09D0D-D2FC-4BFB-A17D-F30812D7C0AD}" destId="{5A974713-F456-4DD7-96FD-D84424A52154}" srcOrd="0" destOrd="0" presId="urn:microsoft.com/office/officeart/2005/8/layout/hProcess9"/>
    <dgm:cxn modelId="{B4DD70EC-C399-4FEC-99FC-3E1E12504962}" type="presParOf" srcId="{E029BD61-0A9A-4241-914C-C35EDA3BE269}" destId="{8AEDA3CA-89EE-45CA-B741-03F1595C87A3}" srcOrd="0" destOrd="0" presId="urn:microsoft.com/office/officeart/2005/8/layout/hProcess9"/>
    <dgm:cxn modelId="{D2C801A3-788B-46BE-BE40-84F027ECD5ED}" type="presParOf" srcId="{E029BD61-0A9A-4241-914C-C35EDA3BE269}" destId="{5DA058FC-15CC-464C-B160-1BCC3023207C}" srcOrd="1" destOrd="0" presId="urn:microsoft.com/office/officeart/2005/8/layout/hProcess9"/>
    <dgm:cxn modelId="{C1D5195B-03BB-45C1-82F5-4EE76CD03228}" type="presParOf" srcId="{5DA058FC-15CC-464C-B160-1BCC3023207C}" destId="{29680DF0-09F0-4941-B6C0-CE46BA8ACDA5}" srcOrd="0" destOrd="0" presId="urn:microsoft.com/office/officeart/2005/8/layout/hProcess9"/>
    <dgm:cxn modelId="{75313F2E-F8DB-4DE1-B32E-998320810C4B}" type="presParOf" srcId="{5DA058FC-15CC-464C-B160-1BCC3023207C}" destId="{1A3D1786-0549-496F-B91B-A2001379D03E}" srcOrd="1" destOrd="0" presId="urn:microsoft.com/office/officeart/2005/8/layout/hProcess9"/>
    <dgm:cxn modelId="{62890371-251A-4C60-89BF-F9EBA96B3648}" type="presParOf" srcId="{5DA058FC-15CC-464C-B160-1BCC3023207C}" destId="{6D9AAE91-AAA3-417C-A7F6-9E7B79F264B4}" srcOrd="2" destOrd="0" presId="urn:microsoft.com/office/officeart/2005/8/layout/hProcess9"/>
    <dgm:cxn modelId="{22CA2032-1B97-43E7-AA36-7CD3A26C3472}" type="presParOf" srcId="{5DA058FC-15CC-464C-B160-1BCC3023207C}" destId="{47E444F6-5A82-4B8D-BC35-F9826100F667}" srcOrd="3" destOrd="0" presId="urn:microsoft.com/office/officeart/2005/8/layout/hProcess9"/>
    <dgm:cxn modelId="{B95AFF28-343E-4757-A927-B7BBE7631E07}" type="presParOf" srcId="{5DA058FC-15CC-464C-B160-1BCC3023207C}" destId="{5A974713-F456-4DD7-96FD-D84424A52154}" srcOrd="4" destOrd="0" presId="urn:microsoft.com/office/officeart/2005/8/layout/hProcess9"/>
    <dgm:cxn modelId="{0F7325BD-0ED6-4FC7-A1E7-4D87FAF0894A}" type="presParOf" srcId="{5DA058FC-15CC-464C-B160-1BCC3023207C}" destId="{BAB98BC3-BCD6-448D-BCD4-222181C68976}" srcOrd="5" destOrd="0" presId="urn:microsoft.com/office/officeart/2005/8/layout/hProcess9"/>
    <dgm:cxn modelId="{BEDD23E8-5D16-4B5D-A9BA-21A66DCD2B84}" type="presParOf" srcId="{5DA058FC-15CC-464C-B160-1BCC3023207C}" destId="{B0DFB744-FD6A-4177-A4B4-C4AF550B322A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9182B9-3D20-44E5-9DFE-0E12BEE579B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B9631D-140B-4DDB-B6C0-DCC1E4D7939F}" type="pres">
      <dgm:prSet presAssocID="{EB9182B9-3D20-44E5-9DFE-0E12BEE579B7}" presName="diagram" presStyleCnt="0">
        <dgm:presLayoutVars>
          <dgm:dir/>
          <dgm:resizeHandles val="exact"/>
        </dgm:presLayoutVars>
      </dgm:prSet>
      <dgm:spPr/>
    </dgm:pt>
  </dgm:ptLst>
  <dgm:cxnLst>
    <dgm:cxn modelId="{78853DF5-D664-4042-ADDB-33E4C9D1CEED}" type="presOf" srcId="{EB9182B9-3D20-44E5-9DFE-0E12BEE579B7}" destId="{52B9631D-140B-4DDB-B6C0-DCC1E4D7939F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9182B9-3D20-44E5-9DFE-0E12BEE579B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B9631D-140B-4DDB-B6C0-DCC1E4D7939F}" type="pres">
      <dgm:prSet presAssocID="{EB9182B9-3D20-44E5-9DFE-0E12BEE579B7}" presName="diagram" presStyleCnt="0">
        <dgm:presLayoutVars>
          <dgm:dir/>
          <dgm:resizeHandles val="exact"/>
        </dgm:presLayoutVars>
      </dgm:prSet>
      <dgm:spPr/>
    </dgm:pt>
  </dgm:ptLst>
  <dgm:cxnLst>
    <dgm:cxn modelId="{78853DF5-D664-4042-ADDB-33E4C9D1CEED}" type="presOf" srcId="{EB9182B9-3D20-44E5-9DFE-0E12BEE579B7}" destId="{52B9631D-140B-4DDB-B6C0-DCC1E4D7939F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9182B9-3D20-44E5-9DFE-0E12BEE579B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B9631D-140B-4DDB-B6C0-DCC1E4D7939F}" type="pres">
      <dgm:prSet presAssocID="{EB9182B9-3D20-44E5-9DFE-0E12BEE579B7}" presName="diagram" presStyleCnt="0">
        <dgm:presLayoutVars>
          <dgm:dir/>
          <dgm:resizeHandles val="exact"/>
        </dgm:presLayoutVars>
      </dgm:prSet>
      <dgm:spPr/>
    </dgm:pt>
  </dgm:ptLst>
  <dgm:cxnLst>
    <dgm:cxn modelId="{78853DF5-D664-4042-ADDB-33E4C9D1CEED}" type="presOf" srcId="{EB9182B9-3D20-44E5-9DFE-0E12BEE579B7}" destId="{52B9631D-140B-4DDB-B6C0-DCC1E4D7939F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B548C73-4C8F-409D-9327-15A13FAD3F6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4B61434-DAC3-4BD0-B3D2-14A53DBBC3CD}">
      <dgm:prSet/>
      <dgm:spPr/>
      <dgm:t>
        <a:bodyPr/>
        <a:lstStyle/>
        <a:p>
          <a:r>
            <a:rPr lang="pl-PL"/>
            <a:t>…</a:t>
          </a:r>
          <a:r>
            <a:rPr lang="en-US"/>
            <a:t>are objects</a:t>
          </a:r>
        </a:p>
      </dgm:t>
    </dgm:pt>
    <dgm:pt modelId="{45C56F14-1CE8-4F36-A9AD-3F7135E64EC9}" type="parTrans" cxnId="{C6F390B3-5EDC-4B53-84AB-6CEDED309A6B}">
      <dgm:prSet/>
      <dgm:spPr/>
      <dgm:t>
        <a:bodyPr/>
        <a:lstStyle/>
        <a:p>
          <a:endParaRPr lang="en-US"/>
        </a:p>
      </dgm:t>
    </dgm:pt>
    <dgm:pt modelId="{6F3C2AB6-DE4E-48E3-B99A-875DC7C0BEA4}" type="sibTrans" cxnId="{C6F390B3-5EDC-4B53-84AB-6CEDED309A6B}">
      <dgm:prSet/>
      <dgm:spPr/>
      <dgm:t>
        <a:bodyPr/>
        <a:lstStyle/>
        <a:p>
          <a:endParaRPr lang="en-US"/>
        </a:p>
      </dgm:t>
    </dgm:pt>
    <dgm:pt modelId="{B840E82F-601B-4BB6-801C-94C73DFD9E13}">
      <dgm:prSet/>
      <dgm:spPr/>
      <dgm:t>
        <a:bodyPr/>
        <a:lstStyle/>
        <a:p>
          <a:r>
            <a:rPr lang="en-US"/>
            <a:t>simplify the structure of applications</a:t>
          </a:r>
        </a:p>
      </dgm:t>
    </dgm:pt>
    <dgm:pt modelId="{87F9E762-FB7B-43B3-89E0-0D2CC193A801}" type="parTrans" cxnId="{BA012ABE-102D-4B75-8C3B-3D0095D3A42F}">
      <dgm:prSet/>
      <dgm:spPr/>
      <dgm:t>
        <a:bodyPr/>
        <a:lstStyle/>
        <a:p>
          <a:endParaRPr lang="en-US"/>
        </a:p>
      </dgm:t>
    </dgm:pt>
    <dgm:pt modelId="{0DFCFCF6-F0BA-42F1-9C89-E7E97191BF47}" type="sibTrans" cxnId="{BA012ABE-102D-4B75-8C3B-3D0095D3A42F}">
      <dgm:prSet/>
      <dgm:spPr/>
      <dgm:t>
        <a:bodyPr/>
        <a:lstStyle/>
        <a:p>
          <a:endParaRPr lang="en-US"/>
        </a:p>
      </dgm:t>
    </dgm:pt>
    <dgm:pt modelId="{BC817AE3-E991-4878-9584-A89499B38E27}">
      <dgm:prSet/>
      <dgm:spPr/>
      <dgm:t>
        <a:bodyPr/>
        <a:lstStyle/>
        <a:p>
          <a:r>
            <a:rPr lang="pl-PL"/>
            <a:t>with @Injectable decorator</a:t>
          </a:r>
          <a:endParaRPr lang="en-US"/>
        </a:p>
      </dgm:t>
    </dgm:pt>
    <dgm:pt modelId="{DD2CBE8C-7F86-4A47-806B-A1AAB753BEB2}" type="parTrans" cxnId="{499F5798-4B7C-46D1-91C1-B4A8AA1619C6}">
      <dgm:prSet/>
      <dgm:spPr/>
      <dgm:t>
        <a:bodyPr/>
        <a:lstStyle/>
        <a:p>
          <a:endParaRPr lang="en-US"/>
        </a:p>
      </dgm:t>
    </dgm:pt>
    <dgm:pt modelId="{7BD3F2EE-C946-4342-AA46-856EDC37F035}" type="sibTrans" cxnId="{499F5798-4B7C-46D1-91C1-B4A8AA1619C6}">
      <dgm:prSet/>
      <dgm:spPr/>
      <dgm:t>
        <a:bodyPr/>
        <a:lstStyle/>
        <a:p>
          <a:endParaRPr lang="en-US"/>
        </a:p>
      </dgm:t>
    </dgm:pt>
    <dgm:pt modelId="{09135F54-CE0E-440D-B8F5-E048242E9443}">
      <dgm:prSet/>
      <dgm:spPr/>
      <dgm:t>
        <a:bodyPr/>
        <a:lstStyle/>
        <a:p>
          <a:r>
            <a:rPr lang="pl-PL"/>
            <a:t>c</a:t>
          </a:r>
          <a:r>
            <a:rPr lang="en-US"/>
            <a:t>lasses declare dependencies on services</a:t>
          </a:r>
        </a:p>
      </dgm:t>
    </dgm:pt>
    <dgm:pt modelId="{E2A89AF2-FBB2-4C86-9DD2-FC3F4B2C36A4}" type="parTrans" cxnId="{05EA1E28-C719-4F87-A50F-875D402D8616}">
      <dgm:prSet/>
      <dgm:spPr/>
      <dgm:t>
        <a:bodyPr/>
        <a:lstStyle/>
        <a:p>
          <a:endParaRPr lang="en-US"/>
        </a:p>
      </dgm:t>
    </dgm:pt>
    <dgm:pt modelId="{3605E103-16F7-41AC-A09E-158B9727BAA1}" type="sibTrans" cxnId="{05EA1E28-C719-4F87-A50F-875D402D8616}">
      <dgm:prSet/>
      <dgm:spPr/>
      <dgm:t>
        <a:bodyPr/>
        <a:lstStyle/>
        <a:p>
          <a:endParaRPr lang="en-US"/>
        </a:p>
      </dgm:t>
    </dgm:pt>
    <dgm:pt modelId="{4282D8CC-6ABF-49B4-BB7E-07C7CED8B597}">
      <dgm:prSet/>
      <dgm:spPr/>
      <dgm:t>
        <a:bodyPr/>
        <a:lstStyle/>
        <a:p>
          <a:r>
            <a:rPr lang="en-US"/>
            <a:t>using constructor</a:t>
          </a:r>
          <a:r>
            <a:rPr lang="pl-PL"/>
            <a:t> </a:t>
          </a:r>
          <a:r>
            <a:rPr lang="en-US"/>
            <a:t>parameters</a:t>
          </a:r>
        </a:p>
      </dgm:t>
    </dgm:pt>
    <dgm:pt modelId="{90F659E1-5029-4B44-8082-4CED9FB3B23A}" type="parTrans" cxnId="{A88BBAC5-5497-4251-8039-806EAAECDAC8}">
      <dgm:prSet/>
      <dgm:spPr/>
      <dgm:t>
        <a:bodyPr/>
        <a:lstStyle/>
        <a:p>
          <a:endParaRPr lang="en-US"/>
        </a:p>
      </dgm:t>
    </dgm:pt>
    <dgm:pt modelId="{53D06D81-6B21-4CB7-9FF1-BB2EC8CA8F8D}" type="sibTrans" cxnId="{A88BBAC5-5497-4251-8039-806EAAECDAC8}">
      <dgm:prSet/>
      <dgm:spPr/>
      <dgm:t>
        <a:bodyPr/>
        <a:lstStyle/>
        <a:p>
          <a:endParaRPr lang="en-US"/>
        </a:p>
      </dgm:t>
    </dgm:pt>
    <dgm:pt modelId="{C68EED21-B9A8-46C6-BE1F-57F8A4952684}" type="pres">
      <dgm:prSet presAssocID="{FB548C73-4C8F-409D-9327-15A13FAD3F66}" presName="linear" presStyleCnt="0">
        <dgm:presLayoutVars>
          <dgm:animLvl val="lvl"/>
          <dgm:resizeHandles val="exact"/>
        </dgm:presLayoutVars>
      </dgm:prSet>
      <dgm:spPr/>
    </dgm:pt>
    <dgm:pt modelId="{661ADB17-B709-43CF-94A1-7B511B649DB4}" type="pres">
      <dgm:prSet presAssocID="{74B61434-DAC3-4BD0-B3D2-14A53DBBC3C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DE57BD0-4CA1-421B-9B9E-AAC4AA6F7602}" type="pres">
      <dgm:prSet presAssocID="{6F3C2AB6-DE4E-48E3-B99A-875DC7C0BEA4}" presName="spacer" presStyleCnt="0"/>
      <dgm:spPr/>
    </dgm:pt>
    <dgm:pt modelId="{0B03BAA9-17CA-4B59-8992-3D9511335EDB}" type="pres">
      <dgm:prSet presAssocID="{B840E82F-601B-4BB6-801C-94C73DFD9E1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BD93D79-5C07-4898-B900-3481C22FA764}" type="pres">
      <dgm:prSet presAssocID="{0DFCFCF6-F0BA-42F1-9C89-E7E97191BF47}" presName="spacer" presStyleCnt="0"/>
      <dgm:spPr/>
    </dgm:pt>
    <dgm:pt modelId="{57D66470-F33B-4105-839E-463AF9559E7F}" type="pres">
      <dgm:prSet presAssocID="{BC817AE3-E991-4878-9584-A89499B38E2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CD31591-CEEF-4911-99CB-24769F4CF90C}" type="pres">
      <dgm:prSet presAssocID="{7BD3F2EE-C946-4342-AA46-856EDC37F035}" presName="spacer" presStyleCnt="0"/>
      <dgm:spPr/>
    </dgm:pt>
    <dgm:pt modelId="{435AF270-3443-4C1D-B960-FFFCBF0C9C10}" type="pres">
      <dgm:prSet presAssocID="{09135F54-CE0E-440D-B8F5-E048242E944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2AC569A-D43F-4B0D-A2E4-464175B19785}" type="pres">
      <dgm:prSet presAssocID="{3605E103-16F7-41AC-A09E-158B9727BAA1}" presName="spacer" presStyleCnt="0"/>
      <dgm:spPr/>
    </dgm:pt>
    <dgm:pt modelId="{ACBAA2DD-42F2-4033-AD22-32248801A431}" type="pres">
      <dgm:prSet presAssocID="{4282D8CC-6ABF-49B4-BB7E-07C7CED8B59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16FCF17-C673-4951-A810-EB831BB778A8}" type="presOf" srcId="{BC817AE3-E991-4878-9584-A89499B38E27}" destId="{57D66470-F33B-4105-839E-463AF9559E7F}" srcOrd="0" destOrd="0" presId="urn:microsoft.com/office/officeart/2005/8/layout/vList2"/>
    <dgm:cxn modelId="{05EA1E28-C719-4F87-A50F-875D402D8616}" srcId="{FB548C73-4C8F-409D-9327-15A13FAD3F66}" destId="{09135F54-CE0E-440D-B8F5-E048242E9443}" srcOrd="3" destOrd="0" parTransId="{E2A89AF2-FBB2-4C86-9DD2-FC3F4B2C36A4}" sibTransId="{3605E103-16F7-41AC-A09E-158B9727BAA1}"/>
    <dgm:cxn modelId="{AFDBC282-7FBF-4C6F-9060-EFB26C3C75D1}" type="presOf" srcId="{74B61434-DAC3-4BD0-B3D2-14A53DBBC3CD}" destId="{661ADB17-B709-43CF-94A1-7B511B649DB4}" srcOrd="0" destOrd="0" presId="urn:microsoft.com/office/officeart/2005/8/layout/vList2"/>
    <dgm:cxn modelId="{499F5798-4B7C-46D1-91C1-B4A8AA1619C6}" srcId="{FB548C73-4C8F-409D-9327-15A13FAD3F66}" destId="{BC817AE3-E991-4878-9584-A89499B38E27}" srcOrd="2" destOrd="0" parTransId="{DD2CBE8C-7F86-4A47-806B-A1AAB753BEB2}" sibTransId="{7BD3F2EE-C946-4342-AA46-856EDC37F035}"/>
    <dgm:cxn modelId="{BC0B059E-4675-4FE9-95DD-EF7A11D31242}" type="presOf" srcId="{B840E82F-601B-4BB6-801C-94C73DFD9E13}" destId="{0B03BAA9-17CA-4B59-8992-3D9511335EDB}" srcOrd="0" destOrd="0" presId="urn:microsoft.com/office/officeart/2005/8/layout/vList2"/>
    <dgm:cxn modelId="{C6F390B3-5EDC-4B53-84AB-6CEDED309A6B}" srcId="{FB548C73-4C8F-409D-9327-15A13FAD3F66}" destId="{74B61434-DAC3-4BD0-B3D2-14A53DBBC3CD}" srcOrd="0" destOrd="0" parTransId="{45C56F14-1CE8-4F36-A9AD-3F7135E64EC9}" sibTransId="{6F3C2AB6-DE4E-48E3-B99A-875DC7C0BEA4}"/>
    <dgm:cxn modelId="{552302B8-451D-48DA-A6A2-3A195896B915}" type="presOf" srcId="{4282D8CC-6ABF-49B4-BB7E-07C7CED8B597}" destId="{ACBAA2DD-42F2-4033-AD22-32248801A431}" srcOrd="0" destOrd="0" presId="urn:microsoft.com/office/officeart/2005/8/layout/vList2"/>
    <dgm:cxn modelId="{312E26BE-A453-480A-B837-CC67D178AF0A}" type="presOf" srcId="{FB548C73-4C8F-409D-9327-15A13FAD3F66}" destId="{C68EED21-B9A8-46C6-BE1F-57F8A4952684}" srcOrd="0" destOrd="0" presId="urn:microsoft.com/office/officeart/2005/8/layout/vList2"/>
    <dgm:cxn modelId="{BA012ABE-102D-4B75-8C3B-3D0095D3A42F}" srcId="{FB548C73-4C8F-409D-9327-15A13FAD3F66}" destId="{B840E82F-601B-4BB6-801C-94C73DFD9E13}" srcOrd="1" destOrd="0" parTransId="{87F9E762-FB7B-43B3-89E0-0D2CC193A801}" sibTransId="{0DFCFCF6-F0BA-42F1-9C89-E7E97191BF47}"/>
    <dgm:cxn modelId="{A88BBAC5-5497-4251-8039-806EAAECDAC8}" srcId="{FB548C73-4C8F-409D-9327-15A13FAD3F66}" destId="{4282D8CC-6ABF-49B4-BB7E-07C7CED8B597}" srcOrd="4" destOrd="0" parTransId="{90F659E1-5029-4B44-8082-4CED9FB3B23A}" sibTransId="{53D06D81-6B21-4CB7-9FF1-BB2EC8CA8F8D}"/>
    <dgm:cxn modelId="{EFEC77F8-03E2-441E-94EB-088B565377F2}" type="presOf" srcId="{09135F54-CE0E-440D-B8F5-E048242E9443}" destId="{435AF270-3443-4C1D-B960-FFFCBF0C9C10}" srcOrd="0" destOrd="0" presId="urn:microsoft.com/office/officeart/2005/8/layout/vList2"/>
    <dgm:cxn modelId="{A8125AF2-1D02-418B-BA16-D568AAF342D2}" type="presParOf" srcId="{C68EED21-B9A8-46C6-BE1F-57F8A4952684}" destId="{661ADB17-B709-43CF-94A1-7B511B649DB4}" srcOrd="0" destOrd="0" presId="urn:microsoft.com/office/officeart/2005/8/layout/vList2"/>
    <dgm:cxn modelId="{AD487AEE-9589-4288-98A9-35C5E9DEE9A6}" type="presParOf" srcId="{C68EED21-B9A8-46C6-BE1F-57F8A4952684}" destId="{6DE57BD0-4CA1-421B-9B9E-AAC4AA6F7602}" srcOrd="1" destOrd="0" presId="urn:microsoft.com/office/officeart/2005/8/layout/vList2"/>
    <dgm:cxn modelId="{4028A67B-236B-4C1D-8059-B086ECC49D73}" type="presParOf" srcId="{C68EED21-B9A8-46C6-BE1F-57F8A4952684}" destId="{0B03BAA9-17CA-4B59-8992-3D9511335EDB}" srcOrd="2" destOrd="0" presId="urn:microsoft.com/office/officeart/2005/8/layout/vList2"/>
    <dgm:cxn modelId="{4E330328-81BC-467E-A624-C29A8339A85F}" type="presParOf" srcId="{C68EED21-B9A8-46C6-BE1F-57F8A4952684}" destId="{FBD93D79-5C07-4898-B900-3481C22FA764}" srcOrd="3" destOrd="0" presId="urn:microsoft.com/office/officeart/2005/8/layout/vList2"/>
    <dgm:cxn modelId="{A3251C24-133A-42B9-A0E9-C330494E9901}" type="presParOf" srcId="{C68EED21-B9A8-46C6-BE1F-57F8A4952684}" destId="{57D66470-F33B-4105-839E-463AF9559E7F}" srcOrd="4" destOrd="0" presId="urn:microsoft.com/office/officeart/2005/8/layout/vList2"/>
    <dgm:cxn modelId="{0F3C0368-2AA5-4B08-A954-16CF673C73CB}" type="presParOf" srcId="{C68EED21-B9A8-46C6-BE1F-57F8A4952684}" destId="{9CD31591-CEEF-4911-99CB-24769F4CF90C}" srcOrd="5" destOrd="0" presId="urn:microsoft.com/office/officeart/2005/8/layout/vList2"/>
    <dgm:cxn modelId="{17A62FDC-D501-4F71-B657-0485F8E53AE6}" type="presParOf" srcId="{C68EED21-B9A8-46C6-BE1F-57F8A4952684}" destId="{435AF270-3443-4C1D-B960-FFFCBF0C9C10}" srcOrd="6" destOrd="0" presId="urn:microsoft.com/office/officeart/2005/8/layout/vList2"/>
    <dgm:cxn modelId="{25B8B723-0B44-453C-888A-855C613359F7}" type="presParOf" srcId="{C68EED21-B9A8-46C6-BE1F-57F8A4952684}" destId="{32AC569A-D43F-4B0D-A2E4-464175B19785}" srcOrd="7" destOrd="0" presId="urn:microsoft.com/office/officeart/2005/8/layout/vList2"/>
    <dgm:cxn modelId="{9FFAFAB5-AF59-4327-9AC7-688DAAD9FFF9}" type="presParOf" srcId="{C68EED21-B9A8-46C6-BE1F-57F8A4952684}" destId="{ACBAA2DD-42F2-4033-AD22-32248801A43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EDA3CA-89EE-45CA-B741-03F1595C87A3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680DF0-09F0-4941-B6C0-CE46BA8ACDA5}">
      <dsp:nvSpPr>
        <dsp:cNvPr id="0" name=""/>
        <dsp:cNvSpPr/>
      </dsp:nvSpPr>
      <dsp:spPr>
        <a:xfrm>
          <a:off x="5262" y="1305401"/>
          <a:ext cx="2531343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review</a:t>
          </a:r>
          <a:endParaRPr lang="pl-PL" sz="25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90228" y="1390367"/>
        <a:ext cx="2361411" cy="1570603"/>
      </dsp:txXfrm>
    </dsp:sp>
    <dsp:sp modelId="{6D9AAE91-AAA3-417C-A7F6-9E7B79F264B4}">
      <dsp:nvSpPr>
        <dsp:cNvPr id="0" name=""/>
        <dsp:cNvSpPr/>
      </dsp:nvSpPr>
      <dsp:spPr>
        <a:xfrm>
          <a:off x="2663173" y="1305401"/>
          <a:ext cx="2531343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typescript</a:t>
          </a:r>
          <a:r>
            <a:rPr lang="pl-PL" sz="2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pl-PL" sz="2500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basics</a:t>
          </a:r>
          <a:endParaRPr lang="pl-PL" sz="25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2748139" y="1390367"/>
        <a:ext cx="2361411" cy="1570603"/>
      </dsp:txXfrm>
    </dsp:sp>
    <dsp:sp modelId="{5A974713-F456-4DD7-96FD-D84424A52154}">
      <dsp:nvSpPr>
        <dsp:cNvPr id="0" name=""/>
        <dsp:cNvSpPr/>
      </dsp:nvSpPr>
      <dsp:spPr>
        <a:xfrm>
          <a:off x="5321083" y="1305401"/>
          <a:ext cx="2531343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logic </a:t>
          </a:r>
          <a:r>
            <a:rPr lang="pl-PL" sz="2500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flow</a:t>
          </a:r>
          <a:r>
            <a:rPr lang="pl-PL" sz="2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 (component </a:t>
          </a:r>
          <a:r>
            <a:rPr lang="pl-PL" sz="2500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communication</a:t>
          </a:r>
          <a:r>
            <a:rPr lang="pl-PL" sz="2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)</a:t>
          </a:r>
        </a:p>
      </dsp:txBody>
      <dsp:txXfrm>
        <a:off x="5406049" y="1390367"/>
        <a:ext cx="2361411" cy="1570603"/>
      </dsp:txXfrm>
    </dsp:sp>
    <dsp:sp modelId="{B0DFB744-FD6A-4177-A4B4-C4AF550B322A}">
      <dsp:nvSpPr>
        <dsp:cNvPr id="0" name=""/>
        <dsp:cNvSpPr/>
      </dsp:nvSpPr>
      <dsp:spPr>
        <a:xfrm>
          <a:off x="7978993" y="1305401"/>
          <a:ext cx="2531343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service logic</a:t>
          </a:r>
        </a:p>
      </dsp:txBody>
      <dsp:txXfrm>
        <a:off x="8063959" y="1390367"/>
        <a:ext cx="2361411" cy="15706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1ADB17-B709-43CF-94A1-7B511B649DB4}">
      <dsp:nvSpPr>
        <dsp:cNvPr id="0" name=""/>
        <dsp:cNvSpPr/>
      </dsp:nvSpPr>
      <dsp:spPr>
        <a:xfrm>
          <a:off x="0" y="6826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/>
            <a:t>…</a:t>
          </a:r>
          <a:r>
            <a:rPr lang="en-US" sz="3300" kern="1200"/>
            <a:t>are objects</a:t>
          </a:r>
        </a:p>
      </dsp:txBody>
      <dsp:txXfrm>
        <a:off x="38638" y="45464"/>
        <a:ext cx="10438324" cy="714229"/>
      </dsp:txXfrm>
    </dsp:sp>
    <dsp:sp modelId="{0B03BAA9-17CA-4B59-8992-3D9511335EDB}">
      <dsp:nvSpPr>
        <dsp:cNvPr id="0" name=""/>
        <dsp:cNvSpPr/>
      </dsp:nvSpPr>
      <dsp:spPr>
        <a:xfrm>
          <a:off x="0" y="893371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simplify the structure of applications</a:t>
          </a:r>
        </a:p>
      </dsp:txBody>
      <dsp:txXfrm>
        <a:off x="38638" y="932009"/>
        <a:ext cx="10438324" cy="714229"/>
      </dsp:txXfrm>
    </dsp:sp>
    <dsp:sp modelId="{57D66470-F33B-4105-839E-463AF9559E7F}">
      <dsp:nvSpPr>
        <dsp:cNvPr id="0" name=""/>
        <dsp:cNvSpPr/>
      </dsp:nvSpPr>
      <dsp:spPr>
        <a:xfrm>
          <a:off x="0" y="1779916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/>
            <a:t>with @Injectable decorator</a:t>
          </a:r>
          <a:endParaRPr lang="en-US" sz="3300" kern="1200"/>
        </a:p>
      </dsp:txBody>
      <dsp:txXfrm>
        <a:off x="38638" y="1818554"/>
        <a:ext cx="10438324" cy="714229"/>
      </dsp:txXfrm>
    </dsp:sp>
    <dsp:sp modelId="{435AF270-3443-4C1D-B960-FFFCBF0C9C10}">
      <dsp:nvSpPr>
        <dsp:cNvPr id="0" name=""/>
        <dsp:cNvSpPr/>
      </dsp:nvSpPr>
      <dsp:spPr>
        <a:xfrm>
          <a:off x="0" y="2666461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/>
            <a:t>c</a:t>
          </a:r>
          <a:r>
            <a:rPr lang="en-US" sz="3300" kern="1200"/>
            <a:t>lasses declare dependencies on services</a:t>
          </a:r>
        </a:p>
      </dsp:txBody>
      <dsp:txXfrm>
        <a:off x="38638" y="2705099"/>
        <a:ext cx="10438324" cy="714229"/>
      </dsp:txXfrm>
    </dsp:sp>
    <dsp:sp modelId="{ACBAA2DD-42F2-4033-AD22-32248801A431}">
      <dsp:nvSpPr>
        <dsp:cNvPr id="0" name=""/>
        <dsp:cNvSpPr/>
      </dsp:nvSpPr>
      <dsp:spPr>
        <a:xfrm>
          <a:off x="0" y="3553006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using constructor</a:t>
          </a:r>
          <a:r>
            <a:rPr lang="pl-PL" sz="3300" kern="1200"/>
            <a:t> </a:t>
          </a:r>
          <a:r>
            <a:rPr lang="en-US" sz="3300" kern="1200"/>
            <a:t>parameters</a:t>
          </a:r>
        </a:p>
      </dsp:txBody>
      <dsp:txXfrm>
        <a:off x="38638" y="3591644"/>
        <a:ext cx="10438324" cy="714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F79803-BA4E-433F-89AB-8F078E5B6282}" type="datetimeFigureOut">
              <a:rPr lang="pl-PL" smtClean="0"/>
              <a:t>13.01.2019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CA289-2B0A-4A7E-872C-D7900BD9A99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8678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lifecycle-hooks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https://pl.wikipedia.org/wiki/Angular_(framework)#/media/File:Angular_full_color_logo.svg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A289-2B0A-4A7E-872C-D7900BD9A995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4493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A289-2B0A-4A7E-872C-D7900BD9A995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1121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-way data flow</a:t>
            </a:r>
            <a:endParaRPr lang="pl-PL" dirty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A289-2B0A-4A7E-872C-D7900BD9A995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6136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-way data flow</a:t>
            </a:r>
            <a:endParaRPr lang="pl-PL" dirty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A289-2B0A-4A7E-872C-D7900BD9A995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8124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-way data flow</a:t>
            </a:r>
            <a:endParaRPr lang="pl-PL" dirty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A289-2B0A-4A7E-872C-D7900BD9A995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10955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-way data flow</a:t>
            </a:r>
            <a:endParaRPr lang="pl-PL" dirty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A289-2B0A-4A7E-872C-D7900BD9A995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3419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http://www.thebluediamondgallery.com/wooden-tile/images/review.jpg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A289-2B0A-4A7E-872C-D7900BD9A995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0906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https://hahoangv.wordpress.com/2016/05/30/display-data-in-angular-2/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A289-2B0A-4A7E-872C-D7900BD9A995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65714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https://hahoangv.wordpress.com/2016/05/30/display-data-in-angular-2/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A289-2B0A-4A7E-872C-D7900BD9A995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63529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https://hahoangv.wordpress.com/2016/05/30/display-data-in-angular-2/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A289-2B0A-4A7E-872C-D7900BD9A995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25324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https://hahoangv.wordpress.com/2016/05/30/display-data-in-angular-2/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A289-2B0A-4A7E-872C-D7900BD9A995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649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https://www.google.pl/search?biw=1920&amp;bih=938&amp;tbm=isch&amp;sa=1&amp;ei=kTYUXJnwIfDRrgSG9aygBA&amp;q=email+client+wireframe&amp;oq=email+client+wireframe&amp;gs_l=img.3...0.0..201287...0.0..0.0.0.......0......gws-wiz-img.oZ63m4hgDnc</a:t>
            </a:r>
          </a:p>
          <a:p>
            <a:endParaRPr lang="pl-PL" dirty="0"/>
          </a:p>
          <a:p>
            <a:r>
              <a:rPr lang="en-US" dirty="0"/>
              <a:t>https://www.visual-paradigm.com/learning/handbooks/agile-handbook/desktop-application-wireframe.jsp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A289-2B0A-4A7E-872C-D7900BD9A995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67079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https://hahoangv.wordpress.com/2016/05/30/display-data-in-angular-2/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A289-2B0A-4A7E-872C-D7900BD9A995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92848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https://hahoangv.wordpress.com/2016/05/30/display-data-in-angular-2/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A289-2B0A-4A7E-872C-D7900BD9A995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25882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https://www.flickr.com/photos/jeffdjevdet/18027482924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A289-2B0A-4A7E-872C-D7900BD9A995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3584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https://www.google.pl/search?biw=1920&amp;bih=938&amp;tbm=isch&amp;sa=1&amp;ei=kTYUXJnwIfDRrgSG9aygBA&amp;q=email+client+wireframe&amp;oq=email+client+wireframe&amp;gs_l=img.3...0.0..201287...0.0..0.0.0.......0......gws-wiz-img.oZ63m4hgDnc</a:t>
            </a:r>
          </a:p>
          <a:p>
            <a:endParaRPr lang="pl-PL" dirty="0"/>
          </a:p>
          <a:p>
            <a:r>
              <a:rPr lang="pl-PL" dirty="0"/>
              <a:t>https://www.visual-paradigm.com/learning/handbooks/agile-handbook/desktop-application-wireframe.jsp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A289-2B0A-4A7E-872C-D7900BD9A995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4208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A289-2B0A-4A7E-872C-D7900BD9A995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2535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http://www.thebluediamondgallery.com/wooden-tile/images/review.jpg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A289-2B0A-4A7E-872C-D7900BD9A995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0772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A289-2B0A-4A7E-872C-D7900BD9A995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937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https://hahoangv.wordpress.com/2016/05/30/display-data-in-angular-2/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A289-2B0A-4A7E-872C-D7900BD9A995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1812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>
                <a:hlinkClick r:id="rId3"/>
              </a:rPr>
              <a:t>https://angular.io/guide/lifecycle-hooks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A289-2B0A-4A7E-872C-D7900BD9A995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3749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https://commons.wikimedia.org/wiki/File:Msi_wind_netbook_U90x_internals.jpg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A289-2B0A-4A7E-872C-D7900BD9A995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2204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8CEBA-42CD-4F47-BE15-E861DD490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B92A9-F244-44F0-89E9-E926E032F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67B35-CE7A-4595-B0B0-F81789374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BC-9028-4607-A78E-2FCD516D173E}" type="datetimeFigureOut">
              <a:rPr lang="pl-PL" smtClean="0"/>
              <a:t>13.01.2019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74FB4-573F-4BF2-B5F4-87A7FDD57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14AEF-59ED-4362-A729-29E6DBF61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7D5-56A8-4ABE-9582-D4A24B0CF4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6332516"/>
      </p:ext>
    </p:extLst>
  </p:cSld>
  <p:clrMapOvr>
    <a:masterClrMapping/>
  </p:clrMapOvr>
  <p:transition spd="med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09F8C-E04B-420F-BC2A-1AE6D637A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CBCEA-AA0C-4335-A50A-A73C16388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C4DAE-8BF0-43E0-ACA4-EAA2155DA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BC-9028-4607-A78E-2FCD516D173E}" type="datetimeFigureOut">
              <a:rPr lang="pl-PL" smtClean="0"/>
              <a:t>13.01.2019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B05CE-8F16-4F77-B544-35B8F09F3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F063B-9E70-4130-93EF-801C88D73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7D5-56A8-4ABE-9582-D4A24B0CF4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3175852"/>
      </p:ext>
    </p:extLst>
  </p:cSld>
  <p:clrMapOvr>
    <a:masterClrMapping/>
  </p:clrMapOvr>
  <p:transition spd="med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69E090-E2E6-4EC2-BF2D-A6F227F52B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D709A9-5CE6-4F9B-8347-84842DB58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EE02B-3A90-4BF4-B4C0-913C4106F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BC-9028-4607-A78E-2FCD516D173E}" type="datetimeFigureOut">
              <a:rPr lang="pl-PL" smtClean="0"/>
              <a:t>13.01.2019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66B0F-595F-4CC3-A275-F05419888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54DCC-7879-45F5-9D15-D3E94D7D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7D5-56A8-4ABE-9582-D4A24B0CF4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0679870"/>
      </p:ext>
    </p:extLst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A675B-C7F7-4219-98DD-24FBF5487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B401F-B3F0-4242-8A9F-8B8B4924E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10960-CA73-4955-9617-351C94E0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BC-9028-4607-A78E-2FCD516D173E}" type="datetimeFigureOut">
              <a:rPr lang="pl-PL" smtClean="0"/>
              <a:t>13.01.2019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E0779-969F-4FF5-A1CC-758B2952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8B513-C2F1-4AAF-BFD0-295F9277C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7D5-56A8-4ABE-9582-D4A24B0CF4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6739771"/>
      </p:ext>
    </p:extLst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65CA3-8CCE-42CA-8F67-375DD941A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C2BB2-83D5-492D-8A66-7F811CD1C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3E7BD-2FD3-470A-AAE2-7478E08BD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BC-9028-4607-A78E-2FCD516D173E}" type="datetimeFigureOut">
              <a:rPr lang="pl-PL" smtClean="0"/>
              <a:t>13.01.2019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DC086-E068-4524-821C-45566AD02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9113B-11C1-4688-9759-0E006B1F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7D5-56A8-4ABE-9582-D4A24B0CF4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722132"/>
      </p:ext>
    </p:extLst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B9FA9-FB3D-44A6-9CBD-54E609B7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2EE97-462C-4A41-90B8-B554ED869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62933-173E-411B-8F52-2015A78E3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D4871-667B-4CF6-B570-4920D17BA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BC-9028-4607-A78E-2FCD516D173E}" type="datetimeFigureOut">
              <a:rPr lang="pl-PL" smtClean="0"/>
              <a:t>13.01.2019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4D443-FA3E-4647-BC1A-9F5368207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AF68F-90EB-499F-ACDF-021A50C7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7D5-56A8-4ABE-9582-D4A24B0CF4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8975754"/>
      </p:ext>
    </p:extLst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51209-5446-4ACD-AAEA-9BCA31998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5664B-E72B-4CDB-BEBF-AD49A248B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4FF0A-29E0-4A36-87DE-29510EC3B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79794B-C370-45BC-A25F-0F66F5B1FE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9AC9AE-6D9F-41BF-85DA-EA8A19524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C913FC-5F88-4F7E-AD80-2348611A7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BC-9028-4607-A78E-2FCD516D173E}" type="datetimeFigureOut">
              <a:rPr lang="pl-PL" smtClean="0"/>
              <a:t>13.01.2019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038F20-33B5-40FA-B833-4949883DD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24B06-A30B-408D-A229-81885E46A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7D5-56A8-4ABE-9582-D4A24B0CF4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0425307"/>
      </p:ext>
    </p:extLst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6F71D-095B-4801-BF0C-EF9ED31E1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653BE3-B307-4AC4-AEF6-FB985B0CA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BC-9028-4607-A78E-2FCD516D173E}" type="datetimeFigureOut">
              <a:rPr lang="pl-PL" smtClean="0"/>
              <a:t>13.01.2019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792433-B9C0-4B8E-B34C-453388F2D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5342A-E417-4A6C-9C2F-A44FAAAE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7D5-56A8-4ABE-9582-D4A24B0CF4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9243434"/>
      </p:ext>
    </p:extLst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4BAF3-4219-4BE0-95ED-92ADF8FBB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BC-9028-4607-A78E-2FCD516D173E}" type="datetimeFigureOut">
              <a:rPr lang="pl-PL" smtClean="0"/>
              <a:t>13.01.2019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4419EF-8F90-496E-BED6-04B2C969F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F83B2-53C1-4423-A6B9-E29B174CA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7D5-56A8-4ABE-9582-D4A24B0CF4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5338215"/>
      </p:ext>
    </p:extLst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6F84-335A-4DF7-B818-5336B9D65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4F8C6-6110-4167-9D0B-4CA48CED4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B42D6-232B-4E55-9BA0-541E32100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54C4D-C1FA-4160-873F-65749F9A1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BC-9028-4607-A78E-2FCD516D173E}" type="datetimeFigureOut">
              <a:rPr lang="pl-PL" smtClean="0"/>
              <a:t>13.01.2019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C54B8-AAA1-40DC-9264-E884BCF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A2BA6-EAA4-4523-91C7-D9D7390F1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7D5-56A8-4ABE-9582-D4A24B0CF4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4752532"/>
      </p:ext>
    </p:extLst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3541D-974E-4F34-961E-3B8039055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F2B8D4-9900-4F1C-9615-5B7492D5DB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93199-D841-4CDD-B825-CA0DAED19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0CEC5-8511-4269-BB59-B563D60B8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BC-9028-4607-A78E-2FCD516D173E}" type="datetimeFigureOut">
              <a:rPr lang="pl-PL" smtClean="0"/>
              <a:t>13.01.2019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C0561-31B9-4828-8FFB-E51C6F72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5CC11-C0D0-4608-8BE5-52DDA882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7D5-56A8-4ABE-9582-D4A24B0CF4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2549046"/>
      </p:ext>
    </p:extLst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C6F8B0-8CE8-4BE5-8F7B-E8795ADB7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34675-9655-426B-A0E3-21B1FBCAE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763A6-C66C-43EF-B9AC-ED9E7DB08A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D77BC-9028-4607-A78E-2FCD516D173E}" type="datetimeFigureOut">
              <a:rPr lang="pl-PL" smtClean="0"/>
              <a:t>13.01.2019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8108F-9678-4D10-8A87-921EE092D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D2FDE-A5F9-49DA-8692-0E2DA85A2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117D5-56A8-4ABE-9582-D4A24B0CF4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5174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E8E4F-8C55-47C6-BD9D-A5CBA111D5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</a:t>
            </a:r>
            <a:endParaRPr lang="pl-P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F2FEF-A6DE-449E-960A-B149BD7630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pl-PL" sz="60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part 3</a:t>
            </a:r>
          </a:p>
        </p:txBody>
      </p:sp>
      <p:pic>
        <p:nvPicPr>
          <p:cNvPr id="1026" name="Picture 2" descr="Logo Angular">
            <a:extLst>
              <a:ext uri="{FF2B5EF4-FFF2-40B4-BE49-F238E27FC236}">
                <a16:creationId xmlns:a16="http://schemas.microsoft.com/office/drawing/2014/main" id="{9D9DFFE5-B8AA-4CC4-8CB6-E1DA98A2A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F648F7-5960-4EA3-B900-DF6C9C413CD5}"/>
              </a:ext>
            </a:extLst>
          </p:cNvPr>
          <p:cNvSpPr txBox="1"/>
          <p:nvPr/>
        </p:nvSpPr>
        <p:spPr>
          <a:xfrm>
            <a:off x="81280" y="6400800"/>
            <a:ext cx="492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kamil</a:t>
            </a:r>
            <a:r>
              <a:rPr lang="pl-PL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mijacz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202457"/>
      </p:ext>
    </p:extLst>
  </p:cSld>
  <p:clrMapOvr>
    <a:masterClrMapping/>
  </p:clrMapOvr>
  <p:transition spd="med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Znalezione obrazy dla zapytania logic flow">
            <a:extLst>
              <a:ext uri="{FF2B5EF4-FFF2-40B4-BE49-F238E27FC236}">
                <a16:creationId xmlns:a16="http://schemas.microsoft.com/office/drawing/2014/main" id="{5F7782A5-B6A1-4514-B806-3E6FB6807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513"/>
            <a:ext cx="12192000" cy="678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3DD65E5-61A5-4816-A834-79B9E555FBD4}"/>
              </a:ext>
            </a:extLst>
          </p:cNvPr>
          <p:cNvGraphicFramePr/>
          <p:nvPr>
            <p:extLst/>
          </p:nvPr>
        </p:nvGraphicFramePr>
        <p:xfrm>
          <a:off x="831850" y="1709738"/>
          <a:ext cx="10528300" cy="2909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968FF-9046-4BF1-890B-C1BF7389B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r>
              <a:rPr lang="pl-PL" sz="3600" dirty="0">
                <a:solidFill>
                  <a:srgbClr val="25252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flow</a:t>
            </a:r>
          </a:p>
          <a:p>
            <a:r>
              <a:rPr lang="pl-PL" sz="3600" dirty="0">
                <a:solidFill>
                  <a:srgbClr val="25252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(component</a:t>
            </a:r>
          </a:p>
          <a:p>
            <a:r>
              <a:rPr lang="pl-PL" sz="3600" dirty="0" err="1">
                <a:solidFill>
                  <a:srgbClr val="25252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vommunication</a:t>
            </a:r>
            <a:r>
              <a:rPr lang="pl-PL" sz="3600" dirty="0">
                <a:solidFill>
                  <a:srgbClr val="25252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pl-PL" dirty="0">
              <a:solidFill>
                <a:srgbClr val="2525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369062"/>
      </p:ext>
    </p:extLst>
  </p:cSld>
  <p:clrMapOvr>
    <a:masterClrMapping/>
  </p:clrMapOvr>
  <p:transition spd="med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C9E42-73E2-48D1-A484-F190DC44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h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ierarchy of components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60A4F72-0A8E-4CEA-88A7-16F3E9417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5971" y="-436245"/>
            <a:ext cx="13343941" cy="69291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542230-E961-4620-A323-4237E572F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379" y="4213231"/>
            <a:ext cx="4677428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71193"/>
      </p:ext>
    </p:extLst>
  </p:cSld>
  <p:clrMapOvr>
    <a:masterClrMapping/>
  </p:clrMapOvr>
  <p:transition spd="med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5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73DB-1B0B-42EC-BAFE-86A1701DF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component communication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3C56D66-DF52-48F0-80C1-FF77F3CFC8C4}"/>
              </a:ext>
            </a:extLst>
          </p:cNvPr>
          <p:cNvGrpSpPr/>
          <p:nvPr/>
        </p:nvGrpSpPr>
        <p:grpSpPr>
          <a:xfrm>
            <a:off x="6937671" y="922111"/>
            <a:ext cx="5241629" cy="5013779"/>
            <a:chOff x="6937671" y="745625"/>
            <a:chExt cx="5241629" cy="501377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7C0FFD3-3AC3-4109-A048-C43503BAA0E2}"/>
                </a:ext>
              </a:extLst>
            </p:cNvPr>
            <p:cNvSpPr/>
            <p:nvPr/>
          </p:nvSpPr>
          <p:spPr>
            <a:xfrm>
              <a:off x="8267855" y="3599404"/>
              <a:ext cx="2160000" cy="21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child</a:t>
              </a:r>
              <a:r>
                <a:rPr lang="pl-PL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component</a:t>
              </a:r>
              <a:endParaRPr lang="en-US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97CCE50-D120-4987-81E8-28554C03A86B}"/>
                </a:ext>
              </a:extLst>
            </p:cNvPr>
            <p:cNvSpPr/>
            <p:nvPr/>
          </p:nvSpPr>
          <p:spPr>
            <a:xfrm>
              <a:off x="8267855" y="745625"/>
              <a:ext cx="2160000" cy="216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parent</a:t>
              </a:r>
              <a:r>
                <a:rPr lang="pl-PL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component</a:t>
              </a:r>
              <a:endParaRPr lang="en-US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7" name="Connector: Curved 6">
              <a:extLst>
                <a:ext uri="{FF2B5EF4-FFF2-40B4-BE49-F238E27FC236}">
                  <a16:creationId xmlns:a16="http://schemas.microsoft.com/office/drawing/2014/main" id="{0A4C0D50-9516-4033-9D69-8CE3F1012659}"/>
                </a:ext>
              </a:extLst>
            </p:cNvPr>
            <p:cNvCxnSpPr>
              <a:stCxn id="6" idx="2"/>
              <a:endCxn id="4" idx="2"/>
            </p:cNvCxnSpPr>
            <p:nvPr/>
          </p:nvCxnSpPr>
          <p:spPr>
            <a:xfrm rot="10800000" flipV="1">
              <a:off x="8267855" y="1825624"/>
              <a:ext cx="12700" cy="2853779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rgbClr val="FFC000"/>
              </a:solidFill>
              <a:prstDash val="dash"/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1610C96B-8B54-4B53-86B3-8BE0964A8FA4}"/>
                </a:ext>
              </a:extLst>
            </p:cNvPr>
            <p:cNvCxnSpPr>
              <a:stCxn id="4" idx="6"/>
              <a:endCxn id="6" idx="6"/>
            </p:cNvCxnSpPr>
            <p:nvPr/>
          </p:nvCxnSpPr>
          <p:spPr>
            <a:xfrm flipV="1">
              <a:off x="10427855" y="1825625"/>
              <a:ext cx="12700" cy="2853779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rgbClr val="FFC000"/>
              </a:solidFill>
              <a:prstDash val="dash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C940F6-9C0A-4636-9684-842630607742}"/>
                </a:ext>
              </a:extLst>
            </p:cNvPr>
            <p:cNvSpPr txBox="1"/>
            <p:nvPr/>
          </p:nvSpPr>
          <p:spPr>
            <a:xfrm>
              <a:off x="10797302" y="2997793"/>
              <a:ext cx="1381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b="1" dirty="0">
                  <a:solidFill>
                    <a:srgbClr val="FFC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[properties]</a:t>
              </a:r>
              <a:endParaRPr lang="en-US" b="1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C64BC9-B803-43AE-983D-BC2ED89E24FB}"/>
                </a:ext>
              </a:extLst>
            </p:cNvPr>
            <p:cNvSpPr txBox="1"/>
            <p:nvPr/>
          </p:nvSpPr>
          <p:spPr>
            <a:xfrm>
              <a:off x="6937671" y="3052222"/>
              <a:ext cx="973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b="1" dirty="0">
                  <a:solidFill>
                    <a:srgbClr val="FFC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(events)</a:t>
              </a:r>
              <a:endParaRPr lang="en-US" b="1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E4F28A-0FFB-49DB-9E7F-98B80B017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passing data via </a:t>
            </a:r>
            <a:r>
              <a:rPr lang="pl-PL" dirty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properties</a:t>
            </a:r>
          </a:p>
          <a:p>
            <a:r>
              <a:rPr lang="pl-PL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emmiting custom </a:t>
            </a:r>
            <a:r>
              <a:rPr lang="pl-PL" dirty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1149191794"/>
      </p:ext>
    </p:extLst>
  </p:cSld>
  <p:clrMapOvr>
    <a:masterClrMapping/>
  </p:clrMapOvr>
  <p:transition spd="med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5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E4F28A-0FFB-49DB-9E7F-98B80B017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referencing with a local </a:t>
            </a:r>
            <a:r>
              <a:rPr lang="en-US" dirty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variable</a:t>
            </a:r>
            <a:endParaRPr lang="pl-PL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l-PL" dirty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</a:t>
            </a:r>
            <a:r>
              <a:rPr lang="en-US" dirty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uerying </a:t>
            </a:r>
            <a:r>
              <a:rPr lang="en-US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child components</a:t>
            </a:r>
            <a:endParaRPr lang="pl-PL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n-US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ViewChildren</a:t>
            </a:r>
            <a:r>
              <a:rPr lang="en-US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pl-PL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  <a:r>
              <a:rPr lang="en-US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pl-PL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l-PL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pl-PL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ContentChildren</a:t>
            </a:r>
            <a:r>
              <a:rPr lang="pl-PL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(…)</a:t>
            </a:r>
            <a:endParaRPr lang="en-US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F73DB-1B0B-42EC-BAFE-86A1701DF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component communication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7C0FFD3-3AC3-4109-A048-C43503BAA0E2}"/>
              </a:ext>
            </a:extLst>
          </p:cNvPr>
          <p:cNvSpPr/>
          <p:nvPr/>
        </p:nvSpPr>
        <p:spPr>
          <a:xfrm>
            <a:off x="8267855" y="3775890"/>
            <a:ext cx="2160000" cy="21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child</a:t>
            </a:r>
            <a:r>
              <a:rPr lang="pl-PL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component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7CCE50-D120-4987-81E8-28554C03A86B}"/>
              </a:ext>
            </a:extLst>
          </p:cNvPr>
          <p:cNvSpPr/>
          <p:nvPr/>
        </p:nvSpPr>
        <p:spPr>
          <a:xfrm>
            <a:off x="8267855" y="922111"/>
            <a:ext cx="2160000" cy="216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parent</a:t>
            </a:r>
            <a:r>
              <a:rPr lang="pl-PL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component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0A4C0D50-9516-4033-9D69-8CE3F1012659}"/>
              </a:ext>
            </a:extLst>
          </p:cNvPr>
          <p:cNvCxnSpPr>
            <a:stCxn id="6" idx="2"/>
            <a:endCxn id="4" idx="2"/>
          </p:cNvCxnSpPr>
          <p:nvPr/>
        </p:nvCxnSpPr>
        <p:spPr>
          <a:xfrm rot="10800000" flipV="1">
            <a:off x="8267855" y="2002110"/>
            <a:ext cx="12700" cy="2853779"/>
          </a:xfrm>
          <a:prstGeom prst="curvedConnector3">
            <a:avLst>
              <a:gd name="adj1" fmla="val 1800000"/>
            </a:avLst>
          </a:prstGeom>
          <a:ln w="38100">
            <a:solidFill>
              <a:srgbClr val="FFC000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1610C96B-8B54-4B53-86B3-8BE0964A8FA4}"/>
              </a:ext>
            </a:extLst>
          </p:cNvPr>
          <p:cNvCxnSpPr>
            <a:stCxn id="4" idx="6"/>
            <a:endCxn id="6" idx="6"/>
          </p:cNvCxnSpPr>
          <p:nvPr/>
        </p:nvCxnSpPr>
        <p:spPr>
          <a:xfrm flipV="1">
            <a:off x="10427855" y="2002111"/>
            <a:ext cx="12700" cy="2853779"/>
          </a:xfrm>
          <a:prstGeom prst="curvedConnector3">
            <a:avLst>
              <a:gd name="adj1" fmla="val 1800000"/>
            </a:avLst>
          </a:prstGeom>
          <a:ln w="38100">
            <a:solidFill>
              <a:srgbClr val="FFC000"/>
            </a:solidFill>
            <a:prstDash val="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C940F6-9C0A-4636-9684-842630607742}"/>
              </a:ext>
            </a:extLst>
          </p:cNvPr>
          <p:cNvSpPr txBox="1"/>
          <p:nvPr/>
        </p:nvSpPr>
        <p:spPr>
          <a:xfrm>
            <a:off x="10797302" y="3174279"/>
            <a:ext cx="1130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variable</a:t>
            </a:r>
          </a:p>
          <a:p>
            <a:r>
              <a:rPr lang="pl-PL" b="1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.action()</a:t>
            </a:r>
            <a:endParaRPr lang="en-US" b="1" dirty="0">
              <a:solidFill>
                <a:srgbClr val="FFC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C64BC9-B803-43AE-983D-BC2ED89E24FB}"/>
              </a:ext>
            </a:extLst>
          </p:cNvPr>
          <p:cNvSpPr txBox="1"/>
          <p:nvPr/>
        </p:nvSpPr>
        <p:spPr>
          <a:xfrm>
            <a:off x="6770589" y="3228708"/>
            <a:ext cx="114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#variable</a:t>
            </a:r>
            <a:endParaRPr lang="en-US" b="1" dirty="0">
              <a:solidFill>
                <a:srgbClr val="FFC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528125"/>
      </p:ext>
    </p:extLst>
  </p:cSld>
  <p:clrMapOvr>
    <a:masterClrMapping/>
  </p:clrMapOvr>
  <p:transition spd="med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5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E4F28A-0FFB-49DB-9E7F-98B80B017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dependency cycle with </a:t>
            </a:r>
            <a:r>
              <a:rPr lang="en-US" dirty="0" err="1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forwardRef</a:t>
            </a:r>
            <a:endParaRPr lang="en-US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F73DB-1B0B-42EC-BAFE-86A1701DF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component communication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7C0FFD3-3AC3-4109-A048-C43503BAA0E2}"/>
              </a:ext>
            </a:extLst>
          </p:cNvPr>
          <p:cNvSpPr/>
          <p:nvPr/>
        </p:nvSpPr>
        <p:spPr>
          <a:xfrm>
            <a:off x="8267855" y="3775890"/>
            <a:ext cx="2160000" cy="21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child</a:t>
            </a:r>
            <a:r>
              <a:rPr lang="pl-PL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component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7CCE50-D120-4987-81E8-28554C03A86B}"/>
              </a:ext>
            </a:extLst>
          </p:cNvPr>
          <p:cNvSpPr/>
          <p:nvPr/>
        </p:nvSpPr>
        <p:spPr>
          <a:xfrm>
            <a:off x="8267855" y="922111"/>
            <a:ext cx="2160000" cy="216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parent</a:t>
            </a:r>
            <a:r>
              <a:rPr lang="pl-PL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component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0A4C0D50-9516-4033-9D69-8CE3F1012659}"/>
              </a:ext>
            </a:extLst>
          </p:cNvPr>
          <p:cNvCxnSpPr>
            <a:stCxn id="6" idx="2"/>
            <a:endCxn id="4" idx="2"/>
          </p:cNvCxnSpPr>
          <p:nvPr/>
        </p:nvCxnSpPr>
        <p:spPr>
          <a:xfrm rot="10800000" flipV="1">
            <a:off x="8267855" y="2002110"/>
            <a:ext cx="12700" cy="2853779"/>
          </a:xfrm>
          <a:prstGeom prst="curvedConnector3">
            <a:avLst>
              <a:gd name="adj1" fmla="val 1800000"/>
            </a:avLst>
          </a:prstGeom>
          <a:ln w="38100">
            <a:solidFill>
              <a:srgbClr val="FFC000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C64BC9-B803-43AE-983D-BC2ED89E24FB}"/>
              </a:ext>
            </a:extLst>
          </p:cNvPr>
          <p:cNvSpPr txBox="1"/>
          <p:nvPr/>
        </p:nvSpPr>
        <p:spPr>
          <a:xfrm>
            <a:off x="6495803" y="3228708"/>
            <a:ext cx="14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forwardRef</a:t>
            </a:r>
            <a:r>
              <a:rPr lang="pl-PL" dirty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()</a:t>
            </a:r>
            <a:endParaRPr lang="en-US" b="1" dirty="0">
              <a:solidFill>
                <a:srgbClr val="FFC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497996"/>
      </p:ext>
    </p:extLst>
  </p:cSld>
  <p:clrMapOvr>
    <a:masterClrMapping/>
  </p:clrMapOvr>
  <p:transition spd="med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5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E4F28A-0FFB-49DB-9E7F-98B80B017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via </a:t>
            </a:r>
            <a:r>
              <a:rPr lang="pl-PL" dirty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</a:t>
            </a:r>
            <a:endParaRPr lang="en-US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F73DB-1B0B-42EC-BAFE-86A1701DF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component communication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64CF2B-5479-42CB-9F0A-531770317960}"/>
              </a:ext>
            </a:extLst>
          </p:cNvPr>
          <p:cNvSpPr/>
          <p:nvPr/>
        </p:nvSpPr>
        <p:spPr>
          <a:xfrm>
            <a:off x="3387969" y="1637272"/>
            <a:ext cx="2883877" cy="13255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Component A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433719-03A2-4C3E-A2E9-C5D7EA207A40}"/>
              </a:ext>
            </a:extLst>
          </p:cNvPr>
          <p:cNvSpPr/>
          <p:nvPr/>
        </p:nvSpPr>
        <p:spPr>
          <a:xfrm>
            <a:off x="3387968" y="3384366"/>
            <a:ext cx="2883877" cy="13255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Component B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CFA7B7-65DD-4D28-9ECA-C7505E76800B}"/>
              </a:ext>
            </a:extLst>
          </p:cNvPr>
          <p:cNvSpPr/>
          <p:nvPr/>
        </p:nvSpPr>
        <p:spPr>
          <a:xfrm>
            <a:off x="3387967" y="5144738"/>
            <a:ext cx="2883877" cy="1325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Component C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354461-6351-4BCB-806A-4409D090C8BE}"/>
              </a:ext>
            </a:extLst>
          </p:cNvPr>
          <p:cNvSpPr/>
          <p:nvPr/>
        </p:nvSpPr>
        <p:spPr>
          <a:xfrm>
            <a:off x="7941022" y="3046516"/>
            <a:ext cx="2883877" cy="20012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Shared</a:t>
            </a:r>
            <a:r>
              <a:rPr lang="pl-PL" dirty="0"/>
              <a:t> Service </a:t>
            </a:r>
            <a:r>
              <a:rPr lang="pl-PL" dirty="0" err="1"/>
              <a:t>Instance</a:t>
            </a:r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AE28221-07A9-4619-8EBD-A802BF41E150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6271846" y="2300054"/>
            <a:ext cx="1669176" cy="174709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214A4DE-8C4C-4603-9B09-521A78F5EE9C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6271845" y="4047147"/>
            <a:ext cx="166917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B34ACDF-D5E3-4F6A-9B8F-B47C37AFA365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6271844" y="4047147"/>
            <a:ext cx="1669178" cy="17603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212611"/>
      </p:ext>
    </p:extLst>
  </p:cSld>
  <p:clrMapOvr>
    <a:masterClrMapping/>
  </p:clrMapOvr>
  <p:transition spd="med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34D35C9-F196-4488-8CE6-84E307131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064"/>
            <a:ext cx="12192000" cy="5424352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3DD65E5-61A5-4816-A834-79B9E555FB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6755105"/>
              </p:ext>
            </p:extLst>
          </p:nvPr>
        </p:nvGraphicFramePr>
        <p:xfrm>
          <a:off x="831850" y="1709738"/>
          <a:ext cx="10528300" cy="2909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968FF-9046-4BF1-890B-C1BF7389B7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3600" dirty="0">
                <a:solidFill>
                  <a:srgbClr val="25252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</a:t>
            </a:r>
            <a:endParaRPr lang="pl-PL" dirty="0"/>
          </a:p>
        </p:txBody>
      </p:sp>
      <p:pic>
        <p:nvPicPr>
          <p:cNvPr id="6146" name="Picture 2" descr="Znalezione obrazy dla zapytania angular services">
            <a:extLst>
              <a:ext uri="{FF2B5EF4-FFF2-40B4-BE49-F238E27FC236}">
                <a16:creationId xmlns:a16="http://schemas.microsoft.com/office/drawing/2014/main" id="{68B099CE-EF17-4CE5-AE88-31A6A6BBC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399" y="3249507"/>
            <a:ext cx="3738245" cy="240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961449"/>
      </p:ext>
    </p:extLst>
  </p:cSld>
  <p:clrMapOvr>
    <a:masterClrMapping/>
  </p:clrMapOvr>
  <p:transition spd="med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8F32002-903B-40EA-B389-6EB9DDF78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services</a:t>
            </a:r>
            <a:endParaRPr lang="en-US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4C4ABE7B-AF2B-4F2E-82A0-82902FE243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50730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1B84EF00-F150-430E-96F2-5D92FAA624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4254" y="0"/>
            <a:ext cx="33977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178145"/>
      </p:ext>
    </p:extLst>
  </p:cSld>
  <p:clrMapOvr>
    <a:masterClrMapping/>
  </p:clrMapOvr>
  <p:transition spd="med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9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74B14-4678-4340-AEE4-DE6C1FB99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</a:t>
            </a:r>
            <a:endParaRPr lang="en-US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DED33-6F8F-4432-94B4-AB24E50AB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pl-PL" sz="400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US" sz="400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 </a:t>
            </a:r>
            <a:r>
              <a:rPr lang="pl-PL" sz="400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</a:t>
            </a:r>
            <a:r>
              <a:rPr lang="en-US" sz="400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service </a:t>
            </a:r>
            <a:r>
              <a:rPr lang="en-US" sz="40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14295765"/>
      </p:ext>
    </p:extLst>
  </p:cSld>
  <p:clrMapOvr>
    <a:masterClrMapping/>
  </p:clrMapOvr>
  <p:transition spd="med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9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74B14-4678-4340-AEE4-DE6C1FB99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</a:t>
            </a:r>
            <a:endParaRPr lang="en-US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DED33-6F8F-4432-94B4-AB24E50AB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import { Injectable } from '@angular/core';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@Injectable()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export class DataService {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constructor() { }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7276747"/>
      </p:ext>
    </p:extLst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C4AF-8C2D-4DDC-9D43-39937D6C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E0CA4-DC70-4B4E-AADB-5D0AA29D4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Balsamiq Email">
            <a:extLst>
              <a:ext uri="{FF2B5EF4-FFF2-40B4-BE49-F238E27FC236}">
                <a16:creationId xmlns:a16="http://schemas.microsoft.com/office/drawing/2014/main" id="{9B73AADF-FDD9-42A5-B3AE-455D24F2E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1376363"/>
            <a:ext cx="7762875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868579"/>
      </p:ext>
    </p:extLst>
  </p:cSld>
  <p:clrMapOvr>
    <a:masterClrMapping/>
  </p:clrMapOvr>
  <p:transition spd="med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9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74B14-4678-4340-AEE4-DE6C1FB99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</a:t>
            </a:r>
            <a:endParaRPr lang="en-US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DED33-6F8F-4432-94B4-AB24E50AB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l-PL" sz="24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  <a:endParaRPr lang="en-US" sz="2400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export class </a:t>
            </a:r>
            <a:r>
              <a:rPr lang="en-US" sz="24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DataService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private counter: number;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constructor()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</a:t>
            </a:r>
            <a:r>
              <a:rPr lang="en-US" sz="2400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this.counter</a:t>
            </a:r>
            <a:r>
              <a:rPr lang="en-US" sz="24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= 0;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action()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</a:t>
            </a:r>
            <a:r>
              <a:rPr lang="en-US" sz="2400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this.counter</a:t>
            </a:r>
            <a:r>
              <a:rPr lang="en-US" sz="24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++;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15902"/>
      </p:ext>
    </p:extLst>
  </p:cSld>
  <p:clrMapOvr>
    <a:masterClrMapping/>
  </p:clrMapOvr>
  <p:transition spd="med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9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74B14-4678-4340-AEE4-DE6C1FB99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</a:t>
            </a:r>
            <a:endParaRPr lang="en-US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DED33-6F8F-4432-94B4-AB24E50AB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en-US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import { DataService } from './data.service';</a:t>
            </a:r>
            <a:endParaRPr lang="pl-PL" altLang="en-US" dirty="0">
              <a:solidFill>
                <a:srgbClr val="FFC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l-PL" altLang="en-US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@NgModule({</a:t>
            </a:r>
            <a:endParaRPr lang="pl-PL" altLang="en-US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...</a:t>
            </a:r>
            <a:endParaRPr lang="pl-PL" altLang="en-US" sz="2800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providers: [</a:t>
            </a:r>
            <a:r>
              <a:rPr lang="pl-PL" altLang="en-US" sz="280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en-US" sz="280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DataService</a:t>
            </a:r>
            <a:r>
              <a:rPr lang="pl-PL" altLang="en-US" sz="280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en-US" sz="280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],</a:t>
            </a:r>
            <a:endParaRPr lang="pl-PL" altLang="en-US" sz="2800" dirty="0">
              <a:solidFill>
                <a:srgbClr val="FFC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...</a:t>
            </a:r>
            <a:endParaRPr lang="pl-PL" altLang="en-US" sz="2800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665630347"/>
      </p:ext>
    </p:extLst>
  </p:cSld>
  <p:clrMapOvr>
    <a:masterClrMapping/>
  </p:clrMapOvr>
  <p:transition spd="med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9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74B14-4678-4340-AEE4-DE6C1FB99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</a:t>
            </a:r>
            <a:endParaRPr lang="en-US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DED33-6F8F-4432-94B4-AB24E50AB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en-US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import { DataService } from '../data.service';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@Component</a:t>
            </a:r>
            <a:r>
              <a:rPr lang="pl-PL" altLang="en-US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(…)</a:t>
            </a:r>
            <a:endParaRPr lang="en-US" altLang="en-US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export class </a:t>
            </a:r>
            <a:r>
              <a:rPr lang="pl-PL" altLang="en-US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</a:t>
            </a:r>
            <a:r>
              <a:rPr lang="en-US" altLang="en-US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Component implements OnInit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constructor(</a:t>
            </a:r>
            <a:r>
              <a:rPr lang="en-US" altLang="en-US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private </a:t>
            </a:r>
            <a:r>
              <a:rPr lang="pl-PL" altLang="en-US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</a:t>
            </a:r>
            <a:r>
              <a:rPr lang="en-US" altLang="en-US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ataService : </a:t>
            </a:r>
            <a:r>
              <a:rPr lang="en-US" altLang="en-US" dirty="0" err="1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DataService</a:t>
            </a:r>
            <a:r>
              <a:rPr lang="en-US" altLang="en-US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private </a:t>
            </a:r>
            <a:r>
              <a:rPr lang="en-US" altLang="en-US" dirty="0" err="1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testService</a:t>
            </a:r>
            <a:r>
              <a:rPr lang="en-US" altLang="en-US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altLang="en-US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TestService</a:t>
            </a:r>
            <a:r>
              <a:rPr lang="en-US" altLang="en-US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pl-PL" altLang="en-US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{ }</a:t>
            </a:r>
            <a:endParaRPr lang="pl-PL" altLang="en-US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en-US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…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en-US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  <a:endParaRPr lang="en-US" altLang="en-US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135873"/>
      </p:ext>
    </p:extLst>
  </p:cSld>
  <p:clrMapOvr>
    <a:masterClrMapping/>
  </p:clrMapOvr>
  <p:transition spd="med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74B14-4678-4340-AEE4-DE6C1FB99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service injection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DED33-6F8F-4432-94B4-AB24E50AB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051" name="Picture 3" descr="Service">
            <a:extLst>
              <a:ext uri="{FF2B5EF4-FFF2-40B4-BE49-F238E27FC236}">
                <a16:creationId xmlns:a16="http://schemas.microsoft.com/office/drawing/2014/main" id="{481C309A-6467-420E-815A-DA46992C5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391" y="2353628"/>
            <a:ext cx="5931218" cy="2699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526060"/>
      </p:ext>
    </p:extLst>
  </p:cSld>
  <p:clrMapOvr>
    <a:masterClrMapping/>
  </p:clrMapOvr>
  <p:transition spd="med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0D01ECD-7CBD-4EEF-BD32-B1D1DBC57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01289"/>
            <a:ext cx="12192000" cy="9144000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196B022B-89D4-42EA-B5AE-F24749076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048144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https://github.com/Banndzior</a:t>
            </a:r>
            <a:r>
              <a:rPr lang="pl-PL" sz="36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algn="l"/>
            <a:r>
              <a:rPr lang="pl-PL" sz="36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#slack</a:t>
            </a:r>
          </a:p>
          <a:p>
            <a:pPr algn="l"/>
            <a:r>
              <a:rPr lang="en-US" sz="36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kamil.mijacz@gmail.com</a:t>
            </a:r>
            <a:endParaRPr lang="pl-PL" sz="3600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sz="36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kamil.mijacz@softwarehut.com</a:t>
            </a:r>
            <a:r>
              <a:rPr lang="pl-PL" sz="36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3600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endParaRPr lang="en-US" sz="3600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13F291-A7D8-416F-AD76-C3CB21BB4D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173302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C4AF-8C2D-4DDC-9D43-39937D6C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E0CA4-DC70-4B4E-AADB-5D0AA29D4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Desktop application wireframe example">
            <a:extLst>
              <a:ext uri="{FF2B5EF4-FFF2-40B4-BE49-F238E27FC236}">
                <a16:creationId xmlns:a16="http://schemas.microsoft.com/office/drawing/2014/main" id="{A7119DC1-9617-4A39-946B-4244BCDC0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66738"/>
            <a:ext cx="7620000" cy="572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714789"/>
      </p:ext>
    </p:extLst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8E279-5113-4719-944C-31C5A2330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plan</a:t>
            </a:r>
            <a:endParaRPr lang="pl-P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617633-30A3-4074-9E40-D11F18725D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49505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2966950"/>
      </p:ext>
    </p:extLst>
  </p:cSld>
  <p:clrMapOvr>
    <a:masterClrMapping/>
  </p:clrMapOvr>
  <p:transition spd="med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thebluediamondgallery.com/wooden-tile/images/review.jpg">
            <a:extLst>
              <a:ext uri="{FF2B5EF4-FFF2-40B4-BE49-F238E27FC236}">
                <a16:creationId xmlns:a16="http://schemas.microsoft.com/office/drawing/2014/main" id="{9F8EFDFB-37BB-4E94-8CDA-98D9C226E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3DD65E5-61A5-4816-A834-79B9E555FB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0263064"/>
              </p:ext>
            </p:extLst>
          </p:nvPr>
        </p:nvGraphicFramePr>
        <p:xfrm>
          <a:off x="831850" y="1709738"/>
          <a:ext cx="10528300" cy="2909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4F703-0E6D-414A-8D9B-5877D46066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53137"/>
      </p:ext>
    </p:extLst>
  </p:cSld>
  <p:clrMapOvr>
    <a:masterClrMapping/>
  </p:clrMapOvr>
  <p:transition spd="med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Znalezione obrazy dla zapytania where is angular?">
            <a:extLst>
              <a:ext uri="{FF2B5EF4-FFF2-40B4-BE49-F238E27FC236}">
                <a16:creationId xmlns:a16="http://schemas.microsoft.com/office/drawing/2014/main" id="{077E4C9D-4B14-4F98-BBA6-B8AA7FCB5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150"/>
            <a:ext cx="12192000" cy="674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E7DF68-96D8-436D-8C34-767B9F250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	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20719339"/>
      </p:ext>
    </p:extLst>
  </p:cSld>
  <p:clrMapOvr>
    <a:masterClrMapping/>
  </p:clrMapOvr>
  <p:transition spd="med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F50D-AD82-40B3-BD94-CD6C87F0E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7547E-4539-447A-80B1-A57CFAF64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Znalezione obrazy dla zapytania angular component">
            <a:extLst>
              <a:ext uri="{FF2B5EF4-FFF2-40B4-BE49-F238E27FC236}">
                <a16:creationId xmlns:a16="http://schemas.microsoft.com/office/drawing/2014/main" id="{B1B5824E-7297-4C3D-9895-11F50FFA1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706182"/>
      </p:ext>
    </p:extLst>
  </p:cSld>
  <p:clrMapOvr>
    <a:masterClrMapping/>
  </p:clrMapOvr>
  <p:transition spd="med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74B14-4678-4340-AEE4-DE6C1FB99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component data 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DED33-6F8F-4432-94B4-AB24E50AB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hahoangv.files.wordpress.com/2016/05/databinding_1.png?w=816&amp;h=9999">
            <a:extLst>
              <a:ext uri="{FF2B5EF4-FFF2-40B4-BE49-F238E27FC236}">
                <a16:creationId xmlns:a16="http://schemas.microsoft.com/office/drawing/2014/main" id="{8A8FA2BB-3B7A-453C-80F7-A8DA4D16E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25625"/>
            <a:ext cx="7772400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962642"/>
      </p:ext>
    </p:extLst>
  </p:cSld>
  <p:clrMapOvr>
    <a:masterClrMapping/>
  </p:clrMapOvr>
  <p:transition spd="med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B3613-B972-4F43-93F7-B5E88E3FA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 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98D51-69B3-4A67-BBE4-836C6230C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2A7529-CA08-40F4-9E6E-D390B33E7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0" y="-23495"/>
            <a:ext cx="40005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20104D-BC17-4B12-AEE5-22967D391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289945"/>
            <a:ext cx="6311630" cy="31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71489"/>
      </p:ext>
    </p:extLst>
  </p:cSld>
  <p:clrMapOvr>
    <a:masterClrMapping/>
  </p:clrMapOvr>
  <p:transition spd="med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9">
    <wetp:webextensionref xmlns:r="http://schemas.openxmlformats.org/officeDocument/2006/relationships" r:id="rId1"/>
  </wetp:taskpane>
  <wetp:taskpane dockstate="right" visibility="0" width="350" row="1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1A608E9-3672-4CCE-89DB-9180D53D5342}">
  <we:reference id="wa104178141" version="3.10.0.152" store="en-US" storeType="OMEX"/>
  <we:alternateReferences>
    <we:reference id="wa104178141" version="3.10.0.152" store="WA10417814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308ACBE9-6E64-4B9D-AA55-BB66D171D70F}">
  <we:reference id="wa104379997" version="2.0.0.0" store="pl-PL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666</Words>
  <Application>Microsoft Office PowerPoint</Application>
  <PresentationFormat>Panoramiczny</PresentationFormat>
  <Paragraphs>140</Paragraphs>
  <Slides>24</Slides>
  <Notes>22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Segoe UI Light</vt:lpstr>
      <vt:lpstr>Office Theme</vt:lpstr>
      <vt:lpstr>angular</vt:lpstr>
      <vt:lpstr>Prezentacja programu PowerPoint</vt:lpstr>
      <vt:lpstr>Prezentacja programu PowerPoint</vt:lpstr>
      <vt:lpstr>plan</vt:lpstr>
      <vt:lpstr>Prezentacja programu PowerPoint</vt:lpstr>
      <vt:lpstr>architecture </vt:lpstr>
      <vt:lpstr>Prezentacja programu PowerPoint</vt:lpstr>
      <vt:lpstr>component data flows</vt:lpstr>
      <vt:lpstr>component lifecycle </vt:lpstr>
      <vt:lpstr>Prezentacja programu PowerPoint</vt:lpstr>
      <vt:lpstr>hierarchy of components</vt:lpstr>
      <vt:lpstr>component communication</vt:lpstr>
      <vt:lpstr>component communication</vt:lpstr>
      <vt:lpstr>component communication</vt:lpstr>
      <vt:lpstr>component communication</vt:lpstr>
      <vt:lpstr>Prezentacja programu PowerPoint</vt:lpstr>
      <vt:lpstr>services</vt:lpstr>
      <vt:lpstr>services</vt:lpstr>
      <vt:lpstr>services</vt:lpstr>
      <vt:lpstr>services</vt:lpstr>
      <vt:lpstr>services</vt:lpstr>
      <vt:lpstr>services</vt:lpstr>
      <vt:lpstr>service injection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Kamil Mijacz</dc:creator>
  <cp:lastModifiedBy>Kamil Mijacz</cp:lastModifiedBy>
  <cp:revision>481</cp:revision>
  <dcterms:created xsi:type="dcterms:W3CDTF">2018-11-28T12:15:57Z</dcterms:created>
  <dcterms:modified xsi:type="dcterms:W3CDTF">2019-01-13T08:24:28Z</dcterms:modified>
</cp:coreProperties>
</file>