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1744" r:id="rId4"/>
    <p:sldId id="279" r:id="rId5"/>
    <p:sldId id="1747" r:id="rId6"/>
    <p:sldId id="278" r:id="rId7"/>
    <p:sldId id="309" r:id="rId8"/>
    <p:sldId id="1746" r:id="rId9"/>
    <p:sldId id="1766" r:id="rId10"/>
    <p:sldId id="1767" r:id="rId11"/>
    <p:sldId id="1745" r:id="rId12"/>
    <p:sldId id="1748" r:id="rId13"/>
    <p:sldId id="1749" r:id="rId14"/>
    <p:sldId id="1750" r:id="rId15"/>
    <p:sldId id="1751" r:id="rId16"/>
    <p:sldId id="1752" r:id="rId17"/>
    <p:sldId id="1753" r:id="rId18"/>
    <p:sldId id="1754" r:id="rId19"/>
    <p:sldId id="1756" r:id="rId20"/>
    <p:sldId id="1757" r:id="rId21"/>
    <p:sldId id="1758" r:id="rId22"/>
    <p:sldId id="1759" r:id="rId23"/>
    <p:sldId id="1760" r:id="rId24"/>
    <p:sldId id="1761" r:id="rId25"/>
    <p:sldId id="1762" r:id="rId26"/>
    <p:sldId id="1763" r:id="rId27"/>
    <p:sldId id="1764" r:id="rId28"/>
    <p:sldId id="1765" r:id="rId29"/>
    <p:sldId id="1768" r:id="rId30"/>
    <p:sldId id="304" r:id="rId3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83838"/>
    <a:srgbClr val="1E1E1E"/>
    <a:srgbClr val="E5E8F1"/>
    <a:srgbClr val="F6F6F6"/>
    <a:srgbClr val="E5E5E5"/>
    <a:srgbClr val="F7F8FA"/>
    <a:srgbClr val="212932"/>
    <a:srgbClr val="252526"/>
    <a:srgbClr val="A32E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252" autoAdjust="0"/>
  </p:normalViewPr>
  <p:slideViewPr>
    <p:cSldViewPr snapToGrid="0">
      <p:cViewPr varScale="1">
        <p:scale>
          <a:sx n="82" d="100"/>
          <a:sy n="82" d="100"/>
        </p:scale>
        <p:origin x="9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il Mijacz" userId="37ab8014-743f-452a-b3b9-14d5011e002b" providerId="ADAL" clId="{8F3D10DF-913C-4F2B-A04A-AA9E67E0E799}"/>
    <pc:docChg chg="modSld">
      <pc:chgData name="Kamil Mijacz" userId="37ab8014-743f-452a-b3b9-14d5011e002b" providerId="ADAL" clId="{8F3D10DF-913C-4F2B-A04A-AA9E67E0E799}" dt="2019-01-13T08:24:27.309" v="67" actId="20577"/>
      <pc:docMkLst>
        <pc:docMk/>
      </pc:docMkLst>
      <pc:sldChg chg="modSp">
        <pc:chgData name="Kamil Mijacz" userId="37ab8014-743f-452a-b3b9-14d5011e002b" providerId="ADAL" clId="{8F3D10DF-913C-4F2B-A04A-AA9E67E0E799}" dt="2019-01-13T08:24:27.309" v="67" actId="20577"/>
        <pc:sldMkLst>
          <pc:docMk/>
          <pc:sldMk cId="1319135873" sldId="352"/>
        </pc:sldMkLst>
        <pc:spChg chg="mod">
          <ac:chgData name="Kamil Mijacz" userId="37ab8014-743f-452a-b3b9-14d5011e002b" providerId="ADAL" clId="{8F3D10DF-913C-4F2B-A04A-AA9E67E0E799}" dt="2019-01-13T08:24:27.309" v="67" actId="20577"/>
          <ac:spMkLst>
            <pc:docMk/>
            <pc:sldMk cId="1319135873" sldId="352"/>
            <ac:spMk id="3" creationId="{506DED33-6F8F-4432-94B4-AB24E50ABC29}"/>
          </ac:spMkLst>
        </pc:spChg>
      </pc:sldChg>
    </pc:docChg>
  </pc:docChgLst>
  <pc:docChgLst>
    <pc:chgData name="Kamil Mijacz" userId="37ab8014-743f-452a-b3b9-14d5011e002b" providerId="ADAL" clId="{F5820BDD-A526-401E-80F4-3E5135BCE0DC}"/>
    <pc:docChg chg="undo custSel addSld delSld modSld sldOrd">
      <pc:chgData name="Kamil Mijacz" userId="37ab8014-743f-452a-b3b9-14d5011e002b" providerId="ADAL" clId="{F5820BDD-A526-401E-80F4-3E5135BCE0DC}" dt="2018-11-30T13:42:09.328" v="2975" actId="313"/>
      <pc:docMkLst>
        <pc:docMk/>
      </pc:docMkLst>
      <pc:sldChg chg="addSp">
        <pc:chgData name="Kamil Mijacz" userId="37ab8014-743f-452a-b3b9-14d5011e002b" providerId="ADAL" clId="{F5820BDD-A526-401E-80F4-3E5135BCE0DC}" dt="2018-11-30T13:23:06.959" v="2813" actId="313"/>
        <pc:sldMkLst>
          <pc:docMk/>
          <pc:sldMk cId="2607202457" sldId="256"/>
        </pc:sldMkLst>
        <pc:picChg chg="add">
          <ac:chgData name="Kamil Mijacz" userId="37ab8014-743f-452a-b3b9-14d5011e002b" providerId="ADAL" clId="{F5820BDD-A526-401E-80F4-3E5135BCE0DC}" dt="2018-11-30T13:23:06.959" v="2813" actId="313"/>
          <ac:picMkLst>
            <pc:docMk/>
            <pc:sldMk cId="2607202457" sldId="256"/>
            <ac:picMk id="1026" creationId="{9D9DFFE5-B8AA-4CC4-8CB6-E1DA98A2A2B4}"/>
          </ac:picMkLst>
        </pc:picChg>
      </pc:sldChg>
      <pc:sldChg chg="modSp add">
        <pc:chgData name="Kamil Mijacz" userId="37ab8014-743f-452a-b3b9-14d5011e002b" providerId="ADAL" clId="{F5820BDD-A526-401E-80F4-3E5135BCE0DC}" dt="2018-11-30T13:29:18.426" v="2918" actId="2711"/>
        <pc:sldMkLst>
          <pc:docMk/>
          <pc:sldMk cId="2512966950" sldId="257"/>
        </pc:sldMkLst>
        <pc:spChg chg="mod">
          <ac:chgData name="Kamil Mijacz" userId="37ab8014-743f-452a-b3b9-14d5011e002b" providerId="ADAL" clId="{F5820BDD-A526-401E-80F4-3E5135BCE0DC}" dt="2018-11-30T13:29:18.426" v="2918" actId="2711"/>
          <ac:spMkLst>
            <pc:docMk/>
            <pc:sldMk cId="2512966950" sldId="257"/>
            <ac:spMk id="2" creationId="{7998E279-5113-4719-944C-31C5A2330029}"/>
          </ac:spMkLst>
        </pc:spChg>
        <pc:spChg chg="mod">
          <ac:chgData name="Kamil Mijacz" userId="37ab8014-743f-452a-b3b9-14d5011e002b" providerId="ADAL" clId="{F5820BDD-A526-401E-80F4-3E5135BCE0DC}" dt="2018-11-30T13:29:18.426" v="2918" actId="2711"/>
          <ac:spMkLst>
            <pc:docMk/>
            <pc:sldMk cId="2512966950" sldId="257"/>
            <ac:spMk id="3" creationId="{722F8ACC-6AD4-4221-AD42-4BBB9F910E93}"/>
          </ac:spMkLst>
        </pc:spChg>
      </pc:sldChg>
      <pc:sldChg chg="addSp delSp modSp add ord">
        <pc:chgData name="Kamil Mijacz" userId="37ab8014-743f-452a-b3b9-14d5011e002b" providerId="ADAL" clId="{F5820BDD-A526-401E-80F4-3E5135BCE0DC}" dt="2018-11-29T23:36:47.877" v="2710" actId="1076"/>
        <pc:sldMkLst>
          <pc:docMk/>
          <pc:sldMk cId="1075071489" sldId="273"/>
        </pc:sldMkLst>
        <pc:spChg chg="mod">
          <ac:chgData name="Kamil Mijacz" userId="37ab8014-743f-452a-b3b9-14d5011e002b" providerId="ADAL" clId="{F5820BDD-A526-401E-80F4-3E5135BCE0DC}" dt="2018-11-28T12:34:01.184" v="631" actId="20577"/>
          <ac:spMkLst>
            <pc:docMk/>
            <pc:sldMk cId="1075071489" sldId="273"/>
            <ac:spMk id="2" creationId="{809B3613-B972-4F43-93F7-B5E88E3FA66B}"/>
          </ac:spMkLst>
        </pc:spChg>
        <pc:picChg chg="add mod">
          <ac:chgData name="Kamil Mijacz" userId="37ab8014-743f-452a-b3b9-14d5011e002b" providerId="ADAL" clId="{F5820BDD-A526-401E-80F4-3E5135BCE0DC}" dt="2018-11-29T22:52:18.799" v="2630" actId="1076"/>
          <ac:picMkLst>
            <pc:docMk/>
            <pc:sldMk cId="1075071489" sldId="273"/>
            <ac:picMk id="4" creationId="{F72A7529-CA08-40F4-9E6E-D390B33E7565}"/>
          </ac:picMkLst>
        </pc:picChg>
        <pc:picChg chg="add del mod">
          <ac:chgData name="Kamil Mijacz" userId="37ab8014-743f-452a-b3b9-14d5011e002b" providerId="ADAL" clId="{F5820BDD-A526-401E-80F4-3E5135BCE0DC}" dt="2018-11-29T23:36:35.939" v="2705" actId="478"/>
          <ac:picMkLst>
            <pc:docMk/>
            <pc:sldMk cId="1075071489" sldId="273"/>
            <ac:picMk id="5" creationId="{FB3A05E1-FCD9-44AC-B691-E3D4808077E4}"/>
          </ac:picMkLst>
        </pc:picChg>
        <pc:picChg chg="add mod">
          <ac:chgData name="Kamil Mijacz" userId="37ab8014-743f-452a-b3b9-14d5011e002b" providerId="ADAL" clId="{F5820BDD-A526-401E-80F4-3E5135BCE0DC}" dt="2018-11-29T23:36:47.877" v="2710" actId="1076"/>
          <ac:picMkLst>
            <pc:docMk/>
            <pc:sldMk cId="1075071489" sldId="273"/>
            <ac:picMk id="6" creationId="{DB20104D-BC17-4B12-AEE5-22967D391A1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71C568-B629-4706-B1FA-262E4877790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57DE0333-69D8-467A-B918-49D20187E6A0}">
      <dgm:prSet/>
      <dgm:spPr/>
      <dgm:t>
        <a:bodyPr/>
        <a:lstStyle/>
        <a:p>
          <a:r>
            <a:rPr lang="pl-PL" dirty="0">
              <a:latin typeface="Segoe UI Light" panose="020B0502040204020203" pitchFamily="34" charset="0"/>
              <a:cs typeface="Segoe UI Light" panose="020B0502040204020203" pitchFamily="34" charset="0"/>
            </a:rPr>
            <a:t>typescript </a:t>
          </a:r>
          <a:r>
            <a:rPr lang="pl-PL" dirty="0" err="1">
              <a:latin typeface="Segoe UI Light" panose="020B0502040204020203" pitchFamily="34" charset="0"/>
              <a:cs typeface="Segoe UI Light" panose="020B0502040204020203" pitchFamily="34" charset="0"/>
            </a:rPr>
            <a:t>basics</a:t>
          </a:r>
          <a:endParaRPr lang="en-US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7ADA28B0-5948-497E-8AAB-F898D925C736}" type="parTrans" cxnId="{4BAB8C42-6F9C-4869-AB50-5022B89F082C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D263A41-9E6D-488E-977A-DA38AB23730B}" type="sibTrans" cxnId="{4BAB8C42-6F9C-4869-AB50-5022B89F082C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7D98005C-970E-4A33-8117-4EE1DA877CF4}">
      <dgm:prSet/>
      <dgm:spPr/>
      <dgm:t>
        <a:bodyPr/>
        <a:lstStyle/>
        <a:p>
          <a:r>
            <a:rPr lang="pl-PL" dirty="0">
              <a:latin typeface="Segoe UI Light" panose="020B0502040204020203" pitchFamily="34" charset="0"/>
              <a:cs typeface="Segoe UI Light" panose="020B0502040204020203" pitchFamily="34" charset="0"/>
            </a:rPr>
            <a:t>basic types</a:t>
          </a:r>
          <a:endParaRPr lang="en-US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C22CF10F-62C1-4970-A906-F7DBFD01E513}" type="parTrans" cxnId="{CCBCD82C-1D00-444E-AC1F-54A23E858A4D}">
      <dgm:prSet/>
      <dgm:spPr/>
    </dgm:pt>
    <dgm:pt modelId="{E46891A6-344F-4772-9714-EB657D33A5E6}" type="sibTrans" cxnId="{CCBCD82C-1D00-444E-AC1F-54A23E858A4D}">
      <dgm:prSet/>
      <dgm:spPr/>
    </dgm:pt>
    <dgm:pt modelId="{30152382-0EF8-4BE2-A4BB-5CF741A4AB2D}">
      <dgm:prSet/>
      <dgm:spPr/>
      <dgm:t>
        <a:bodyPr/>
        <a:lstStyle/>
        <a:p>
          <a:r>
            <a:rPr lang="pl-PL" dirty="0" err="1">
              <a:latin typeface="Segoe UI Light" panose="020B0502040204020203" pitchFamily="34" charset="0"/>
              <a:cs typeface="Segoe UI Light" panose="020B0502040204020203" pitchFamily="34" charset="0"/>
            </a:rPr>
            <a:t>classes</a:t>
          </a:r>
          <a:endParaRPr lang="en-US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EEAC427-EBF4-4FA2-92DA-C120DAF6CECC}" type="parTrans" cxnId="{3E5FBC39-E5A1-48CF-844E-CAED3F554D45}">
      <dgm:prSet/>
      <dgm:spPr/>
    </dgm:pt>
    <dgm:pt modelId="{536E862E-635E-4BC1-9EC3-05092CE2CA3A}" type="sibTrans" cxnId="{3E5FBC39-E5A1-48CF-844E-CAED3F554D45}">
      <dgm:prSet/>
      <dgm:spPr/>
    </dgm:pt>
    <dgm:pt modelId="{9F53FD26-806B-4D02-BB09-E2532B20FD0C}">
      <dgm:prSet/>
      <dgm:spPr/>
      <dgm:t>
        <a:bodyPr/>
        <a:lstStyle/>
        <a:p>
          <a:r>
            <a:rPr lang="pl-PL" dirty="0">
              <a:latin typeface="Segoe UI Light" panose="020B0502040204020203" pitchFamily="34" charset="0"/>
              <a:cs typeface="Segoe UI Light" panose="020B0502040204020203" pitchFamily="34" charset="0"/>
            </a:rPr>
            <a:t>functions</a:t>
          </a:r>
          <a:endParaRPr lang="en-US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AEEF659-6BEA-493D-8C08-7FA93534A48D}" type="parTrans" cxnId="{AE181383-04BC-4D7D-A478-4570BADEDE26}">
      <dgm:prSet/>
      <dgm:spPr/>
    </dgm:pt>
    <dgm:pt modelId="{D69B1EA8-461B-45D1-B6BB-F819CE4B8EC1}" type="sibTrans" cxnId="{AE181383-04BC-4D7D-A478-4570BADEDE26}">
      <dgm:prSet/>
      <dgm:spPr/>
    </dgm:pt>
    <dgm:pt modelId="{10B1E4AF-B17E-4A90-BF2E-F5ED6BAB73BF}">
      <dgm:prSet/>
      <dgm:spPr/>
      <dgm:t>
        <a:bodyPr/>
        <a:lstStyle/>
        <a:p>
          <a:r>
            <a:rPr lang="pl-PL" dirty="0">
              <a:latin typeface="Segoe UI Light" panose="020B0502040204020203" pitchFamily="34" charset="0"/>
              <a:cs typeface="Segoe UI Light" panose="020B0502040204020203" pitchFamily="34" charset="0"/>
            </a:rPr>
            <a:t>…</a:t>
          </a:r>
          <a:endParaRPr lang="en-US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DE5483D-E4F6-431B-B665-127DBAB7643B}" type="parTrans" cxnId="{5DAE6168-991D-44E6-A90C-02859FE16F00}">
      <dgm:prSet/>
      <dgm:spPr/>
    </dgm:pt>
    <dgm:pt modelId="{6AD1F022-6630-44D6-9A8C-B70195E94D3B}" type="sibTrans" cxnId="{5DAE6168-991D-44E6-A90C-02859FE16F00}">
      <dgm:prSet/>
      <dgm:spPr/>
    </dgm:pt>
    <dgm:pt modelId="{E029BD61-0A9A-4241-914C-C35EDA3BE269}" type="pres">
      <dgm:prSet presAssocID="{AD71C568-B629-4706-B1FA-262E48777904}" presName="CompostProcess" presStyleCnt="0">
        <dgm:presLayoutVars>
          <dgm:dir/>
          <dgm:resizeHandles val="exact"/>
        </dgm:presLayoutVars>
      </dgm:prSet>
      <dgm:spPr/>
    </dgm:pt>
    <dgm:pt modelId="{8AEDA3CA-89EE-45CA-B741-03F1595C87A3}" type="pres">
      <dgm:prSet presAssocID="{AD71C568-B629-4706-B1FA-262E48777904}" presName="arrow" presStyleLbl="bgShp" presStyleIdx="0" presStyleCnt="1"/>
      <dgm:spPr/>
    </dgm:pt>
    <dgm:pt modelId="{5DA058FC-15CC-464C-B160-1BCC3023207C}" type="pres">
      <dgm:prSet presAssocID="{AD71C568-B629-4706-B1FA-262E48777904}" presName="linearProcess" presStyleCnt="0"/>
      <dgm:spPr/>
    </dgm:pt>
    <dgm:pt modelId="{6F7B30C1-0862-41F0-BD7C-C7C8F811A0C4}" type="pres">
      <dgm:prSet presAssocID="{57DE0333-69D8-467A-B918-49D20187E6A0}" presName="textNode" presStyleLbl="node1" presStyleIdx="0" presStyleCnt="5">
        <dgm:presLayoutVars>
          <dgm:bulletEnabled val="1"/>
        </dgm:presLayoutVars>
      </dgm:prSet>
      <dgm:spPr/>
    </dgm:pt>
    <dgm:pt modelId="{78ABD58B-AC4E-40C3-9383-C9DD17E46D80}" type="pres">
      <dgm:prSet presAssocID="{0D263A41-9E6D-488E-977A-DA38AB23730B}" presName="sibTrans" presStyleCnt="0"/>
      <dgm:spPr/>
    </dgm:pt>
    <dgm:pt modelId="{AE68053C-9780-4B0F-B84D-0F75CFA9FB7C}" type="pres">
      <dgm:prSet presAssocID="{7D98005C-970E-4A33-8117-4EE1DA877CF4}" presName="textNode" presStyleLbl="node1" presStyleIdx="1" presStyleCnt="5">
        <dgm:presLayoutVars>
          <dgm:bulletEnabled val="1"/>
        </dgm:presLayoutVars>
      </dgm:prSet>
      <dgm:spPr/>
    </dgm:pt>
    <dgm:pt modelId="{ED6C173C-64CA-4138-9299-08683738F138}" type="pres">
      <dgm:prSet presAssocID="{E46891A6-344F-4772-9714-EB657D33A5E6}" presName="sibTrans" presStyleCnt="0"/>
      <dgm:spPr/>
    </dgm:pt>
    <dgm:pt modelId="{E2BD3633-2A7E-491E-B90F-D218F3D35195}" type="pres">
      <dgm:prSet presAssocID="{9F53FD26-806B-4D02-BB09-E2532B20FD0C}" presName="textNode" presStyleLbl="node1" presStyleIdx="2" presStyleCnt="5">
        <dgm:presLayoutVars>
          <dgm:bulletEnabled val="1"/>
        </dgm:presLayoutVars>
      </dgm:prSet>
      <dgm:spPr/>
    </dgm:pt>
    <dgm:pt modelId="{97DC6A2E-DE1C-4A3C-A5E3-9F9FF5EFA309}" type="pres">
      <dgm:prSet presAssocID="{D69B1EA8-461B-45D1-B6BB-F819CE4B8EC1}" presName="sibTrans" presStyleCnt="0"/>
      <dgm:spPr/>
    </dgm:pt>
    <dgm:pt modelId="{9720A272-E601-4B8A-94F0-2A19E8A50289}" type="pres">
      <dgm:prSet presAssocID="{30152382-0EF8-4BE2-A4BB-5CF741A4AB2D}" presName="textNode" presStyleLbl="node1" presStyleIdx="3" presStyleCnt="5">
        <dgm:presLayoutVars>
          <dgm:bulletEnabled val="1"/>
        </dgm:presLayoutVars>
      </dgm:prSet>
      <dgm:spPr/>
    </dgm:pt>
    <dgm:pt modelId="{0B93E19F-625A-42D6-8290-CCDD9D1760B8}" type="pres">
      <dgm:prSet presAssocID="{536E862E-635E-4BC1-9EC3-05092CE2CA3A}" presName="sibTrans" presStyleCnt="0"/>
      <dgm:spPr/>
    </dgm:pt>
    <dgm:pt modelId="{235DE0D2-9957-4044-B94C-51A85FD69BD1}" type="pres">
      <dgm:prSet presAssocID="{10B1E4AF-B17E-4A90-BF2E-F5ED6BAB73BF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CCBCD82C-1D00-444E-AC1F-54A23E858A4D}" srcId="{AD71C568-B629-4706-B1FA-262E48777904}" destId="{7D98005C-970E-4A33-8117-4EE1DA877CF4}" srcOrd="1" destOrd="0" parTransId="{C22CF10F-62C1-4970-A906-F7DBFD01E513}" sibTransId="{E46891A6-344F-4772-9714-EB657D33A5E6}"/>
    <dgm:cxn modelId="{3E5FBC39-E5A1-48CF-844E-CAED3F554D45}" srcId="{AD71C568-B629-4706-B1FA-262E48777904}" destId="{30152382-0EF8-4BE2-A4BB-5CF741A4AB2D}" srcOrd="3" destOrd="0" parTransId="{0EEAC427-EBF4-4FA2-92DA-C120DAF6CECC}" sibTransId="{536E862E-635E-4BC1-9EC3-05092CE2CA3A}"/>
    <dgm:cxn modelId="{09B0BE3E-499F-4DFC-A5BD-0C1502FE9AD0}" type="presOf" srcId="{9F53FD26-806B-4D02-BB09-E2532B20FD0C}" destId="{E2BD3633-2A7E-491E-B90F-D218F3D35195}" srcOrd="0" destOrd="0" presId="urn:microsoft.com/office/officeart/2005/8/layout/hProcess9"/>
    <dgm:cxn modelId="{4BAB8C42-6F9C-4869-AB50-5022B89F082C}" srcId="{AD71C568-B629-4706-B1FA-262E48777904}" destId="{57DE0333-69D8-467A-B918-49D20187E6A0}" srcOrd="0" destOrd="0" parTransId="{7ADA28B0-5948-497E-8AAB-F898D925C736}" sibTransId="{0D263A41-9E6D-488E-977A-DA38AB23730B}"/>
    <dgm:cxn modelId="{5DAE6168-991D-44E6-A90C-02859FE16F00}" srcId="{AD71C568-B629-4706-B1FA-262E48777904}" destId="{10B1E4AF-B17E-4A90-BF2E-F5ED6BAB73BF}" srcOrd="4" destOrd="0" parTransId="{5DE5483D-E4F6-431B-B665-127DBAB7643B}" sibTransId="{6AD1F022-6630-44D6-9A8C-B70195E94D3B}"/>
    <dgm:cxn modelId="{F33F0F78-A4D4-46F7-A951-1F4CFC5739C2}" type="presOf" srcId="{30152382-0EF8-4BE2-A4BB-5CF741A4AB2D}" destId="{9720A272-E601-4B8A-94F0-2A19E8A50289}" srcOrd="0" destOrd="0" presId="urn:microsoft.com/office/officeart/2005/8/layout/hProcess9"/>
    <dgm:cxn modelId="{AE181383-04BC-4D7D-A478-4570BADEDE26}" srcId="{AD71C568-B629-4706-B1FA-262E48777904}" destId="{9F53FD26-806B-4D02-BB09-E2532B20FD0C}" srcOrd="2" destOrd="0" parTransId="{FAEEF659-6BEA-493D-8C08-7FA93534A48D}" sibTransId="{D69B1EA8-461B-45D1-B6BB-F819CE4B8EC1}"/>
    <dgm:cxn modelId="{47E17A8C-E2B1-4B3D-9204-D466710A6BC2}" type="presOf" srcId="{57DE0333-69D8-467A-B918-49D20187E6A0}" destId="{6F7B30C1-0862-41F0-BD7C-C7C8F811A0C4}" srcOrd="0" destOrd="0" presId="urn:microsoft.com/office/officeart/2005/8/layout/hProcess9"/>
    <dgm:cxn modelId="{3E86D89A-3B29-4009-8CD8-0CA607B4E811}" type="presOf" srcId="{AD71C568-B629-4706-B1FA-262E48777904}" destId="{E029BD61-0A9A-4241-914C-C35EDA3BE269}" srcOrd="0" destOrd="0" presId="urn:microsoft.com/office/officeart/2005/8/layout/hProcess9"/>
    <dgm:cxn modelId="{013958CF-2988-40DC-946D-63BCEABBBDA2}" type="presOf" srcId="{7D98005C-970E-4A33-8117-4EE1DA877CF4}" destId="{AE68053C-9780-4B0F-B84D-0F75CFA9FB7C}" srcOrd="0" destOrd="0" presId="urn:microsoft.com/office/officeart/2005/8/layout/hProcess9"/>
    <dgm:cxn modelId="{CC0E9BD9-552B-4E20-B4B0-D6791AED0C30}" type="presOf" srcId="{10B1E4AF-B17E-4A90-BF2E-F5ED6BAB73BF}" destId="{235DE0D2-9957-4044-B94C-51A85FD69BD1}" srcOrd="0" destOrd="0" presId="urn:microsoft.com/office/officeart/2005/8/layout/hProcess9"/>
    <dgm:cxn modelId="{B4DD70EC-C399-4FEC-99FC-3E1E12504962}" type="presParOf" srcId="{E029BD61-0A9A-4241-914C-C35EDA3BE269}" destId="{8AEDA3CA-89EE-45CA-B741-03F1595C87A3}" srcOrd="0" destOrd="0" presId="urn:microsoft.com/office/officeart/2005/8/layout/hProcess9"/>
    <dgm:cxn modelId="{D2C801A3-788B-46BE-BE40-84F027ECD5ED}" type="presParOf" srcId="{E029BD61-0A9A-4241-914C-C35EDA3BE269}" destId="{5DA058FC-15CC-464C-B160-1BCC3023207C}" srcOrd="1" destOrd="0" presId="urn:microsoft.com/office/officeart/2005/8/layout/hProcess9"/>
    <dgm:cxn modelId="{48195EE7-DC2B-4A68-9F72-60752D8FDD62}" type="presParOf" srcId="{5DA058FC-15CC-464C-B160-1BCC3023207C}" destId="{6F7B30C1-0862-41F0-BD7C-C7C8F811A0C4}" srcOrd="0" destOrd="0" presId="urn:microsoft.com/office/officeart/2005/8/layout/hProcess9"/>
    <dgm:cxn modelId="{18D53EF6-FC8F-4AC0-BF81-3DD74730A6FC}" type="presParOf" srcId="{5DA058FC-15CC-464C-B160-1BCC3023207C}" destId="{78ABD58B-AC4E-40C3-9383-C9DD17E46D80}" srcOrd="1" destOrd="0" presId="urn:microsoft.com/office/officeart/2005/8/layout/hProcess9"/>
    <dgm:cxn modelId="{0D41D6DB-8983-407C-9AFE-6051E27F9833}" type="presParOf" srcId="{5DA058FC-15CC-464C-B160-1BCC3023207C}" destId="{AE68053C-9780-4B0F-B84D-0F75CFA9FB7C}" srcOrd="2" destOrd="0" presId="urn:microsoft.com/office/officeart/2005/8/layout/hProcess9"/>
    <dgm:cxn modelId="{09A361D5-CEE5-4931-9B42-BF60E8D57EEB}" type="presParOf" srcId="{5DA058FC-15CC-464C-B160-1BCC3023207C}" destId="{ED6C173C-64CA-4138-9299-08683738F138}" srcOrd="3" destOrd="0" presId="urn:microsoft.com/office/officeart/2005/8/layout/hProcess9"/>
    <dgm:cxn modelId="{9F93EA0E-B4F5-4C7C-81D6-94D6AEC052CA}" type="presParOf" srcId="{5DA058FC-15CC-464C-B160-1BCC3023207C}" destId="{E2BD3633-2A7E-491E-B90F-D218F3D35195}" srcOrd="4" destOrd="0" presId="urn:microsoft.com/office/officeart/2005/8/layout/hProcess9"/>
    <dgm:cxn modelId="{77ED8659-AD1B-441C-B922-262B6FC82269}" type="presParOf" srcId="{5DA058FC-15CC-464C-B160-1BCC3023207C}" destId="{97DC6A2E-DE1C-4A3C-A5E3-9F9FF5EFA309}" srcOrd="5" destOrd="0" presId="urn:microsoft.com/office/officeart/2005/8/layout/hProcess9"/>
    <dgm:cxn modelId="{3D67701F-F5F9-486F-93B4-3580832E033C}" type="presParOf" srcId="{5DA058FC-15CC-464C-B160-1BCC3023207C}" destId="{9720A272-E601-4B8A-94F0-2A19E8A50289}" srcOrd="6" destOrd="0" presId="urn:microsoft.com/office/officeart/2005/8/layout/hProcess9"/>
    <dgm:cxn modelId="{45E93E12-1881-40D3-B951-8942AE2CC944}" type="presParOf" srcId="{5DA058FC-15CC-464C-B160-1BCC3023207C}" destId="{0B93E19F-625A-42D6-8290-CCDD9D1760B8}" srcOrd="7" destOrd="0" presId="urn:microsoft.com/office/officeart/2005/8/layout/hProcess9"/>
    <dgm:cxn modelId="{394F9508-7633-4763-884E-C05D909ED3A9}" type="presParOf" srcId="{5DA058FC-15CC-464C-B160-1BCC3023207C}" destId="{235DE0D2-9957-4044-B94C-51A85FD69BD1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130DA9-BB61-42CC-BFC7-20609BCC84A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5A4697B-828A-4275-9D4E-702E606B714A}">
      <dgm:prSet/>
      <dgm:spPr/>
      <dgm:t>
        <a:bodyPr/>
        <a:lstStyle/>
        <a:p>
          <a:r>
            <a:rPr lang="pl-PL" dirty="0"/>
            <a:t>a</a:t>
          </a:r>
          <a:r>
            <a:rPr lang="en-US" dirty="0" err="1"/>
            <a:t>rrow</a:t>
          </a:r>
          <a:r>
            <a:rPr lang="en-US" dirty="0"/>
            <a:t> functions</a:t>
          </a:r>
        </a:p>
      </dgm:t>
    </dgm:pt>
    <dgm:pt modelId="{D9CDE459-1110-47D3-B265-86DAEA6F67A4}" type="parTrans" cxnId="{C95B1EAA-8EB7-4A0C-B990-4023DD765AC4}">
      <dgm:prSet/>
      <dgm:spPr/>
      <dgm:t>
        <a:bodyPr/>
        <a:lstStyle/>
        <a:p>
          <a:endParaRPr lang="en-US"/>
        </a:p>
      </dgm:t>
    </dgm:pt>
    <dgm:pt modelId="{915EF83B-A8BD-4027-94B6-2415E3F13886}" type="sibTrans" cxnId="{C95B1EAA-8EB7-4A0C-B990-4023DD765AC4}">
      <dgm:prSet/>
      <dgm:spPr/>
      <dgm:t>
        <a:bodyPr/>
        <a:lstStyle/>
        <a:p>
          <a:endParaRPr lang="en-US"/>
        </a:p>
      </dgm:t>
    </dgm:pt>
    <dgm:pt modelId="{ACDEEB00-65DD-4709-94A4-9FC7361DE529}">
      <dgm:prSet/>
      <dgm:spPr/>
      <dgm:t>
        <a:bodyPr/>
        <a:lstStyle/>
        <a:p>
          <a:r>
            <a:rPr lang="pl-PL" dirty="0" err="1"/>
            <a:t>this</a:t>
          </a:r>
          <a:r>
            <a:rPr lang="pl-PL" dirty="0"/>
            <a:t> </a:t>
          </a:r>
          <a:r>
            <a:rPr lang="pl-PL" dirty="0" err="1"/>
            <a:t>keyword</a:t>
          </a:r>
          <a:endParaRPr lang="en-US" dirty="0"/>
        </a:p>
      </dgm:t>
    </dgm:pt>
    <dgm:pt modelId="{09F99542-DD3B-41E8-BBE5-178057EFEFE1}" type="parTrans" cxnId="{52C308E4-A46B-4C61-926C-60DDA01772F9}">
      <dgm:prSet/>
      <dgm:spPr/>
      <dgm:t>
        <a:bodyPr/>
        <a:lstStyle/>
        <a:p>
          <a:endParaRPr lang="en-US"/>
        </a:p>
      </dgm:t>
    </dgm:pt>
    <dgm:pt modelId="{84563F4F-60F6-4571-9DF6-49AF29E58666}" type="sibTrans" cxnId="{52C308E4-A46B-4C61-926C-60DDA01772F9}">
      <dgm:prSet/>
      <dgm:spPr/>
      <dgm:t>
        <a:bodyPr/>
        <a:lstStyle/>
        <a:p>
          <a:endParaRPr lang="en-US"/>
        </a:p>
      </dgm:t>
    </dgm:pt>
    <dgm:pt modelId="{E27DCDE1-D6B4-4DC1-BB96-48549CC4EA21}">
      <dgm:prSet/>
      <dgm:spPr/>
      <dgm:t>
        <a:bodyPr/>
        <a:lstStyle/>
        <a:p>
          <a:r>
            <a:rPr lang="pl-PL" dirty="0"/>
            <a:t>o</a:t>
          </a:r>
          <a:r>
            <a:rPr lang="en-US" dirty="0" err="1"/>
            <a:t>ptional</a:t>
          </a:r>
          <a:r>
            <a:rPr lang="en-US" dirty="0"/>
            <a:t> and default parameters</a:t>
          </a:r>
        </a:p>
      </dgm:t>
    </dgm:pt>
    <dgm:pt modelId="{3A9EA85C-03F7-4C74-A35D-69231374916B}" type="parTrans" cxnId="{5709ADA9-DE8A-4CE8-A65C-9B98097D3CB5}">
      <dgm:prSet/>
      <dgm:spPr/>
      <dgm:t>
        <a:bodyPr/>
        <a:lstStyle/>
        <a:p>
          <a:endParaRPr lang="en-US"/>
        </a:p>
      </dgm:t>
    </dgm:pt>
    <dgm:pt modelId="{D560889D-6B69-4549-A860-07D302E0B2FD}" type="sibTrans" cxnId="{5709ADA9-DE8A-4CE8-A65C-9B98097D3CB5}">
      <dgm:prSet/>
      <dgm:spPr/>
      <dgm:t>
        <a:bodyPr/>
        <a:lstStyle/>
        <a:p>
          <a:endParaRPr lang="en-US"/>
        </a:p>
      </dgm:t>
    </dgm:pt>
    <dgm:pt modelId="{35D15D83-050D-4302-9818-728F05952313}">
      <dgm:prSet/>
      <dgm:spPr/>
      <dgm:t>
        <a:bodyPr/>
        <a:lstStyle/>
        <a:p>
          <a:r>
            <a:rPr lang="pl-PL" dirty="0" err="1"/>
            <a:t>can</a:t>
          </a:r>
          <a:r>
            <a:rPr lang="pl-PL" dirty="0"/>
            <a:t> be </a:t>
          </a:r>
          <a:r>
            <a:rPr lang="pl-PL" dirty="0" err="1"/>
            <a:t>overloaded</a:t>
          </a:r>
          <a:endParaRPr lang="en-US" dirty="0"/>
        </a:p>
      </dgm:t>
    </dgm:pt>
    <dgm:pt modelId="{F17BB7BF-D043-4896-A085-E2DE730F1317}" type="parTrans" cxnId="{B7F86E1E-17B3-4126-B226-EF780859B7CE}">
      <dgm:prSet/>
      <dgm:spPr/>
      <dgm:t>
        <a:bodyPr/>
        <a:lstStyle/>
        <a:p>
          <a:endParaRPr lang="en-US"/>
        </a:p>
      </dgm:t>
    </dgm:pt>
    <dgm:pt modelId="{438E3716-70C4-496A-BB9D-3C3C8DC3DCCF}" type="sibTrans" cxnId="{B7F86E1E-17B3-4126-B226-EF780859B7CE}">
      <dgm:prSet/>
      <dgm:spPr/>
      <dgm:t>
        <a:bodyPr/>
        <a:lstStyle/>
        <a:p>
          <a:endParaRPr lang="en-US"/>
        </a:p>
      </dgm:t>
    </dgm:pt>
    <dgm:pt modelId="{4BE04AD3-1F78-4D02-BE35-AE41038EF780}" type="pres">
      <dgm:prSet presAssocID="{5F130DA9-BB61-42CC-BFC7-20609BCC84A1}" presName="linear" presStyleCnt="0">
        <dgm:presLayoutVars>
          <dgm:animLvl val="lvl"/>
          <dgm:resizeHandles val="exact"/>
        </dgm:presLayoutVars>
      </dgm:prSet>
      <dgm:spPr/>
    </dgm:pt>
    <dgm:pt modelId="{90FB2BFB-9F7F-4B3D-B117-E457DFCA2D3F}" type="pres">
      <dgm:prSet presAssocID="{15A4697B-828A-4275-9D4E-702E606B714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38BAFC3-2204-448C-B247-F8338C871027}" type="pres">
      <dgm:prSet presAssocID="{915EF83B-A8BD-4027-94B6-2415E3F13886}" presName="spacer" presStyleCnt="0"/>
      <dgm:spPr/>
    </dgm:pt>
    <dgm:pt modelId="{E815B8EE-15BD-48E8-83AF-BE0E1E255816}" type="pres">
      <dgm:prSet presAssocID="{ACDEEB00-65DD-4709-94A4-9FC7361DE52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8951CAF-86E5-47ED-AA78-FB3F1E97087E}" type="pres">
      <dgm:prSet presAssocID="{84563F4F-60F6-4571-9DF6-49AF29E58666}" presName="spacer" presStyleCnt="0"/>
      <dgm:spPr/>
    </dgm:pt>
    <dgm:pt modelId="{F2330A10-6AD0-4635-AC5A-DD1CA13D554B}" type="pres">
      <dgm:prSet presAssocID="{E27DCDE1-D6B4-4DC1-BB96-48549CC4EA2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3DB32F3-273E-4AC2-876E-F7944D477E9D}" type="pres">
      <dgm:prSet presAssocID="{D560889D-6B69-4549-A860-07D302E0B2FD}" presName="spacer" presStyleCnt="0"/>
      <dgm:spPr/>
    </dgm:pt>
    <dgm:pt modelId="{94B042E8-EC05-46B3-957B-7A246E398853}" type="pres">
      <dgm:prSet presAssocID="{35D15D83-050D-4302-9818-728F0595231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7F86E1E-17B3-4126-B226-EF780859B7CE}" srcId="{5F130DA9-BB61-42CC-BFC7-20609BCC84A1}" destId="{35D15D83-050D-4302-9818-728F05952313}" srcOrd="3" destOrd="0" parTransId="{F17BB7BF-D043-4896-A085-E2DE730F1317}" sibTransId="{438E3716-70C4-496A-BB9D-3C3C8DC3DCCF}"/>
    <dgm:cxn modelId="{CB5A0C53-C54E-4E0C-A348-3B8ED8D913B9}" type="presOf" srcId="{ACDEEB00-65DD-4709-94A4-9FC7361DE529}" destId="{E815B8EE-15BD-48E8-83AF-BE0E1E255816}" srcOrd="0" destOrd="0" presId="urn:microsoft.com/office/officeart/2005/8/layout/vList2"/>
    <dgm:cxn modelId="{64D9A488-59C6-4218-98E0-66250C48BBF9}" type="presOf" srcId="{15A4697B-828A-4275-9D4E-702E606B714A}" destId="{90FB2BFB-9F7F-4B3D-B117-E457DFCA2D3F}" srcOrd="0" destOrd="0" presId="urn:microsoft.com/office/officeart/2005/8/layout/vList2"/>
    <dgm:cxn modelId="{5709ADA9-DE8A-4CE8-A65C-9B98097D3CB5}" srcId="{5F130DA9-BB61-42CC-BFC7-20609BCC84A1}" destId="{E27DCDE1-D6B4-4DC1-BB96-48549CC4EA21}" srcOrd="2" destOrd="0" parTransId="{3A9EA85C-03F7-4C74-A35D-69231374916B}" sibTransId="{D560889D-6B69-4549-A860-07D302E0B2FD}"/>
    <dgm:cxn modelId="{C95B1EAA-8EB7-4A0C-B990-4023DD765AC4}" srcId="{5F130DA9-BB61-42CC-BFC7-20609BCC84A1}" destId="{15A4697B-828A-4275-9D4E-702E606B714A}" srcOrd="0" destOrd="0" parTransId="{D9CDE459-1110-47D3-B265-86DAEA6F67A4}" sibTransId="{915EF83B-A8BD-4027-94B6-2415E3F13886}"/>
    <dgm:cxn modelId="{5FCC59AB-E400-4C80-934A-BBB2C7C7EEE9}" type="presOf" srcId="{5F130DA9-BB61-42CC-BFC7-20609BCC84A1}" destId="{4BE04AD3-1F78-4D02-BE35-AE41038EF780}" srcOrd="0" destOrd="0" presId="urn:microsoft.com/office/officeart/2005/8/layout/vList2"/>
    <dgm:cxn modelId="{890A42B4-AB5E-4BA3-9C7C-2B2C3CFD2030}" type="presOf" srcId="{35D15D83-050D-4302-9818-728F05952313}" destId="{94B042E8-EC05-46B3-957B-7A246E398853}" srcOrd="0" destOrd="0" presId="urn:microsoft.com/office/officeart/2005/8/layout/vList2"/>
    <dgm:cxn modelId="{52C308E4-A46B-4C61-926C-60DDA01772F9}" srcId="{5F130DA9-BB61-42CC-BFC7-20609BCC84A1}" destId="{ACDEEB00-65DD-4709-94A4-9FC7361DE529}" srcOrd="1" destOrd="0" parTransId="{09F99542-DD3B-41E8-BBE5-178057EFEFE1}" sibTransId="{84563F4F-60F6-4571-9DF6-49AF29E58666}"/>
    <dgm:cxn modelId="{A2D907F1-1A2A-4EA0-9137-1580B76CC5A6}" type="presOf" srcId="{E27DCDE1-D6B4-4DC1-BB96-48549CC4EA21}" destId="{F2330A10-6AD0-4635-AC5A-DD1CA13D554B}" srcOrd="0" destOrd="0" presId="urn:microsoft.com/office/officeart/2005/8/layout/vList2"/>
    <dgm:cxn modelId="{CC1BDD7C-2D0C-4077-BEDD-81FB2274D717}" type="presParOf" srcId="{4BE04AD3-1F78-4D02-BE35-AE41038EF780}" destId="{90FB2BFB-9F7F-4B3D-B117-E457DFCA2D3F}" srcOrd="0" destOrd="0" presId="urn:microsoft.com/office/officeart/2005/8/layout/vList2"/>
    <dgm:cxn modelId="{FA02DA1B-A6DE-4FDA-A5AE-F9C4FD41AC3D}" type="presParOf" srcId="{4BE04AD3-1F78-4D02-BE35-AE41038EF780}" destId="{038BAFC3-2204-448C-B247-F8338C871027}" srcOrd="1" destOrd="0" presId="urn:microsoft.com/office/officeart/2005/8/layout/vList2"/>
    <dgm:cxn modelId="{6762E988-2FAE-4CC6-A0BC-AAD768CF8FB7}" type="presParOf" srcId="{4BE04AD3-1F78-4D02-BE35-AE41038EF780}" destId="{E815B8EE-15BD-48E8-83AF-BE0E1E255816}" srcOrd="2" destOrd="0" presId="urn:microsoft.com/office/officeart/2005/8/layout/vList2"/>
    <dgm:cxn modelId="{D7BBC82B-BE0B-4119-89FE-F7D94DF7DDA9}" type="presParOf" srcId="{4BE04AD3-1F78-4D02-BE35-AE41038EF780}" destId="{78951CAF-86E5-47ED-AA78-FB3F1E97087E}" srcOrd="3" destOrd="0" presId="urn:microsoft.com/office/officeart/2005/8/layout/vList2"/>
    <dgm:cxn modelId="{6A3A1849-A212-40C1-9A5A-D3385AD469F8}" type="presParOf" srcId="{4BE04AD3-1F78-4D02-BE35-AE41038EF780}" destId="{F2330A10-6AD0-4635-AC5A-DD1CA13D554B}" srcOrd="4" destOrd="0" presId="urn:microsoft.com/office/officeart/2005/8/layout/vList2"/>
    <dgm:cxn modelId="{7453A83E-9B63-4F11-BB1C-7C7D18DD4579}" type="presParOf" srcId="{4BE04AD3-1F78-4D02-BE35-AE41038EF780}" destId="{A3DB32F3-273E-4AC2-876E-F7944D477E9D}" srcOrd="5" destOrd="0" presId="urn:microsoft.com/office/officeart/2005/8/layout/vList2"/>
    <dgm:cxn modelId="{8A37FD03-CFEA-4864-BF7B-F3E6AB18318D}" type="presParOf" srcId="{4BE04AD3-1F78-4D02-BE35-AE41038EF780}" destId="{94B042E8-EC05-46B3-957B-7A246E39885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130DA9-BB61-42CC-BFC7-20609BCC84A1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5A4697B-828A-4275-9D4E-702E606B714A}">
      <dgm:prSet/>
      <dgm:spPr/>
      <dgm:t>
        <a:bodyPr/>
        <a:lstStyle/>
        <a:p>
          <a:r>
            <a:rPr lang="en-US" dirty="0"/>
            <a:t>Inheritance</a:t>
          </a:r>
        </a:p>
      </dgm:t>
    </dgm:pt>
    <dgm:pt modelId="{D9CDE459-1110-47D3-B265-86DAEA6F67A4}" type="parTrans" cxnId="{C95B1EAA-8EB7-4A0C-B990-4023DD765AC4}">
      <dgm:prSet/>
      <dgm:spPr/>
      <dgm:t>
        <a:bodyPr/>
        <a:lstStyle/>
        <a:p>
          <a:endParaRPr lang="en-US"/>
        </a:p>
      </dgm:t>
    </dgm:pt>
    <dgm:pt modelId="{915EF83B-A8BD-4027-94B6-2415E3F13886}" type="sibTrans" cxnId="{C95B1EAA-8EB7-4A0C-B990-4023DD765AC4}">
      <dgm:prSet/>
      <dgm:spPr/>
      <dgm:t>
        <a:bodyPr/>
        <a:lstStyle/>
        <a:p>
          <a:endParaRPr lang="en-US"/>
        </a:p>
      </dgm:t>
    </dgm:pt>
    <dgm:pt modelId="{C91E8985-32E6-4720-B300-1A4B4D854CA9}">
      <dgm:prSet/>
      <dgm:spPr/>
      <dgm:t>
        <a:bodyPr/>
        <a:lstStyle/>
        <a:p>
          <a:r>
            <a:rPr lang="en-US" dirty="0"/>
            <a:t>Polymorphism</a:t>
          </a:r>
        </a:p>
      </dgm:t>
    </dgm:pt>
    <dgm:pt modelId="{B404359B-A614-40F9-88C7-E23E624C141C}" type="parTrans" cxnId="{C1DB16AD-32C9-4ADB-BC04-F1663BC4143C}">
      <dgm:prSet/>
      <dgm:spPr/>
      <dgm:t>
        <a:bodyPr/>
        <a:lstStyle/>
        <a:p>
          <a:endParaRPr lang="en-US"/>
        </a:p>
      </dgm:t>
    </dgm:pt>
    <dgm:pt modelId="{402418BC-C274-4B96-BCC5-CC82BD5E91FC}" type="sibTrans" cxnId="{C1DB16AD-32C9-4ADB-BC04-F1663BC4143C}">
      <dgm:prSet/>
      <dgm:spPr/>
      <dgm:t>
        <a:bodyPr/>
        <a:lstStyle/>
        <a:p>
          <a:endParaRPr lang="en-US"/>
        </a:p>
      </dgm:t>
    </dgm:pt>
    <dgm:pt modelId="{ED421786-3C07-4229-8C47-F60D42AA7541}">
      <dgm:prSet/>
      <dgm:spPr/>
      <dgm:t>
        <a:bodyPr/>
        <a:lstStyle/>
        <a:p>
          <a:r>
            <a:rPr lang="en-US" dirty="0"/>
            <a:t>Encapsulation</a:t>
          </a:r>
        </a:p>
      </dgm:t>
    </dgm:pt>
    <dgm:pt modelId="{05E537E1-76B4-42F2-9C42-3868D5DF0246}" type="parTrans" cxnId="{76A7A979-8FBE-46BE-ACBF-F45622F3111F}">
      <dgm:prSet/>
      <dgm:spPr/>
      <dgm:t>
        <a:bodyPr/>
        <a:lstStyle/>
        <a:p>
          <a:endParaRPr lang="en-US"/>
        </a:p>
      </dgm:t>
    </dgm:pt>
    <dgm:pt modelId="{7E941582-2463-47A4-948F-E2F7508C0BE7}" type="sibTrans" cxnId="{76A7A979-8FBE-46BE-ACBF-F45622F3111F}">
      <dgm:prSet/>
      <dgm:spPr/>
      <dgm:t>
        <a:bodyPr/>
        <a:lstStyle/>
        <a:p>
          <a:endParaRPr lang="en-US"/>
        </a:p>
      </dgm:t>
    </dgm:pt>
    <dgm:pt modelId="{3910B768-C032-4678-89E4-98A18334D06E}">
      <dgm:prSet/>
      <dgm:spPr/>
      <dgm:t>
        <a:bodyPr/>
        <a:lstStyle/>
        <a:p>
          <a:r>
            <a:rPr lang="en-US" dirty="0"/>
            <a:t>Abstraction</a:t>
          </a:r>
        </a:p>
      </dgm:t>
    </dgm:pt>
    <dgm:pt modelId="{A15FE8A6-F88B-4B5F-9BAA-1C4E87642DD1}" type="parTrans" cxnId="{FE3F1A5B-C809-4671-83A7-C657936F6B44}">
      <dgm:prSet/>
      <dgm:spPr/>
      <dgm:t>
        <a:bodyPr/>
        <a:lstStyle/>
        <a:p>
          <a:endParaRPr lang="en-US"/>
        </a:p>
      </dgm:t>
    </dgm:pt>
    <dgm:pt modelId="{77FC7A75-9E46-454B-AD6B-857EBC8C741B}" type="sibTrans" cxnId="{FE3F1A5B-C809-4671-83A7-C657936F6B44}">
      <dgm:prSet/>
      <dgm:spPr/>
      <dgm:t>
        <a:bodyPr/>
        <a:lstStyle/>
        <a:p>
          <a:endParaRPr lang="en-US"/>
        </a:p>
      </dgm:t>
    </dgm:pt>
    <dgm:pt modelId="{47574586-31F4-4E07-B2D3-DFDB8DA06F03}" type="pres">
      <dgm:prSet presAssocID="{5F130DA9-BB61-42CC-BFC7-20609BCC84A1}" presName="diagram" presStyleCnt="0">
        <dgm:presLayoutVars>
          <dgm:dir/>
          <dgm:resizeHandles val="exact"/>
        </dgm:presLayoutVars>
      </dgm:prSet>
      <dgm:spPr/>
    </dgm:pt>
    <dgm:pt modelId="{F03D449B-290E-4370-BB86-914CBFE0AE0F}" type="pres">
      <dgm:prSet presAssocID="{15A4697B-828A-4275-9D4E-702E606B714A}" presName="node" presStyleLbl="node1" presStyleIdx="0" presStyleCnt="4">
        <dgm:presLayoutVars>
          <dgm:bulletEnabled val="1"/>
        </dgm:presLayoutVars>
      </dgm:prSet>
      <dgm:spPr/>
    </dgm:pt>
    <dgm:pt modelId="{48055334-1DCD-4326-BEAE-E540603E5506}" type="pres">
      <dgm:prSet presAssocID="{915EF83B-A8BD-4027-94B6-2415E3F13886}" presName="sibTrans" presStyleCnt="0"/>
      <dgm:spPr/>
    </dgm:pt>
    <dgm:pt modelId="{004A30F8-DC20-4AB4-8BE0-91CA7BF4E9A5}" type="pres">
      <dgm:prSet presAssocID="{C91E8985-32E6-4720-B300-1A4B4D854CA9}" presName="node" presStyleLbl="node1" presStyleIdx="1" presStyleCnt="4">
        <dgm:presLayoutVars>
          <dgm:bulletEnabled val="1"/>
        </dgm:presLayoutVars>
      </dgm:prSet>
      <dgm:spPr/>
    </dgm:pt>
    <dgm:pt modelId="{C8309849-3E06-4E3D-A6C9-152A73C9FB39}" type="pres">
      <dgm:prSet presAssocID="{402418BC-C274-4B96-BCC5-CC82BD5E91FC}" presName="sibTrans" presStyleCnt="0"/>
      <dgm:spPr/>
    </dgm:pt>
    <dgm:pt modelId="{174C1B6C-F41D-4B84-8A15-DCC5CAF7D784}" type="pres">
      <dgm:prSet presAssocID="{ED421786-3C07-4229-8C47-F60D42AA7541}" presName="node" presStyleLbl="node1" presStyleIdx="2" presStyleCnt="4">
        <dgm:presLayoutVars>
          <dgm:bulletEnabled val="1"/>
        </dgm:presLayoutVars>
      </dgm:prSet>
      <dgm:spPr/>
    </dgm:pt>
    <dgm:pt modelId="{EFD915AC-89D9-49C9-AD5C-5BEDFC35015E}" type="pres">
      <dgm:prSet presAssocID="{7E941582-2463-47A4-948F-E2F7508C0BE7}" presName="sibTrans" presStyleCnt="0"/>
      <dgm:spPr/>
    </dgm:pt>
    <dgm:pt modelId="{0215EC54-0F75-447D-A849-9F00AC1D7A62}" type="pres">
      <dgm:prSet presAssocID="{3910B768-C032-4678-89E4-98A18334D06E}" presName="node" presStyleLbl="node1" presStyleIdx="3" presStyleCnt="4">
        <dgm:presLayoutVars>
          <dgm:bulletEnabled val="1"/>
        </dgm:presLayoutVars>
      </dgm:prSet>
      <dgm:spPr/>
    </dgm:pt>
  </dgm:ptLst>
  <dgm:cxnLst>
    <dgm:cxn modelId="{78352737-CAAB-47EB-B7C9-82B56554715E}" type="presOf" srcId="{15A4697B-828A-4275-9D4E-702E606B714A}" destId="{F03D449B-290E-4370-BB86-914CBFE0AE0F}" srcOrd="0" destOrd="0" presId="urn:microsoft.com/office/officeart/2005/8/layout/default"/>
    <dgm:cxn modelId="{FE3F1A5B-C809-4671-83A7-C657936F6B44}" srcId="{5F130DA9-BB61-42CC-BFC7-20609BCC84A1}" destId="{3910B768-C032-4678-89E4-98A18334D06E}" srcOrd="3" destOrd="0" parTransId="{A15FE8A6-F88B-4B5F-9BAA-1C4E87642DD1}" sibTransId="{77FC7A75-9E46-454B-AD6B-857EBC8C741B}"/>
    <dgm:cxn modelId="{3B580C5F-96BE-446D-865C-3CB4B363AAB8}" type="presOf" srcId="{5F130DA9-BB61-42CC-BFC7-20609BCC84A1}" destId="{47574586-31F4-4E07-B2D3-DFDB8DA06F03}" srcOrd="0" destOrd="0" presId="urn:microsoft.com/office/officeart/2005/8/layout/default"/>
    <dgm:cxn modelId="{2761DA5F-01F5-4933-AC77-868D6CF8570E}" type="presOf" srcId="{3910B768-C032-4678-89E4-98A18334D06E}" destId="{0215EC54-0F75-447D-A849-9F00AC1D7A62}" srcOrd="0" destOrd="0" presId="urn:microsoft.com/office/officeart/2005/8/layout/default"/>
    <dgm:cxn modelId="{B3F35B58-1C7F-43C3-9347-B807CA3727CF}" type="presOf" srcId="{ED421786-3C07-4229-8C47-F60D42AA7541}" destId="{174C1B6C-F41D-4B84-8A15-DCC5CAF7D784}" srcOrd="0" destOrd="0" presId="urn:microsoft.com/office/officeart/2005/8/layout/default"/>
    <dgm:cxn modelId="{76A7A979-8FBE-46BE-ACBF-F45622F3111F}" srcId="{5F130DA9-BB61-42CC-BFC7-20609BCC84A1}" destId="{ED421786-3C07-4229-8C47-F60D42AA7541}" srcOrd="2" destOrd="0" parTransId="{05E537E1-76B4-42F2-9C42-3868D5DF0246}" sibTransId="{7E941582-2463-47A4-948F-E2F7508C0BE7}"/>
    <dgm:cxn modelId="{C95B1EAA-8EB7-4A0C-B990-4023DD765AC4}" srcId="{5F130DA9-BB61-42CC-BFC7-20609BCC84A1}" destId="{15A4697B-828A-4275-9D4E-702E606B714A}" srcOrd="0" destOrd="0" parTransId="{D9CDE459-1110-47D3-B265-86DAEA6F67A4}" sibTransId="{915EF83B-A8BD-4027-94B6-2415E3F13886}"/>
    <dgm:cxn modelId="{C1DB16AD-32C9-4ADB-BC04-F1663BC4143C}" srcId="{5F130DA9-BB61-42CC-BFC7-20609BCC84A1}" destId="{C91E8985-32E6-4720-B300-1A4B4D854CA9}" srcOrd="1" destOrd="0" parTransId="{B404359B-A614-40F9-88C7-E23E624C141C}" sibTransId="{402418BC-C274-4B96-BCC5-CC82BD5E91FC}"/>
    <dgm:cxn modelId="{F00D0FB0-64EA-4109-8C3D-727A386757D3}" type="presOf" srcId="{C91E8985-32E6-4720-B300-1A4B4D854CA9}" destId="{004A30F8-DC20-4AB4-8BE0-91CA7BF4E9A5}" srcOrd="0" destOrd="0" presId="urn:microsoft.com/office/officeart/2005/8/layout/default"/>
    <dgm:cxn modelId="{693831A1-661E-4C3E-BB74-1CF2EAA07619}" type="presParOf" srcId="{47574586-31F4-4E07-B2D3-DFDB8DA06F03}" destId="{F03D449B-290E-4370-BB86-914CBFE0AE0F}" srcOrd="0" destOrd="0" presId="urn:microsoft.com/office/officeart/2005/8/layout/default"/>
    <dgm:cxn modelId="{8D5527FD-6C9A-4801-9433-BD742734AD4D}" type="presParOf" srcId="{47574586-31F4-4E07-B2D3-DFDB8DA06F03}" destId="{48055334-1DCD-4326-BEAE-E540603E5506}" srcOrd="1" destOrd="0" presId="urn:microsoft.com/office/officeart/2005/8/layout/default"/>
    <dgm:cxn modelId="{D6BD5CD2-6110-4D54-978B-B2CC9CC29DB6}" type="presParOf" srcId="{47574586-31F4-4E07-B2D3-DFDB8DA06F03}" destId="{004A30F8-DC20-4AB4-8BE0-91CA7BF4E9A5}" srcOrd="2" destOrd="0" presId="urn:microsoft.com/office/officeart/2005/8/layout/default"/>
    <dgm:cxn modelId="{4D57B323-4D13-4178-90AE-4340BCCC47B4}" type="presParOf" srcId="{47574586-31F4-4E07-B2D3-DFDB8DA06F03}" destId="{C8309849-3E06-4E3D-A6C9-152A73C9FB39}" srcOrd="3" destOrd="0" presId="urn:microsoft.com/office/officeart/2005/8/layout/default"/>
    <dgm:cxn modelId="{7373B6EC-2075-4BE5-B744-8E9F78A8B930}" type="presParOf" srcId="{47574586-31F4-4E07-B2D3-DFDB8DA06F03}" destId="{174C1B6C-F41D-4B84-8A15-DCC5CAF7D784}" srcOrd="4" destOrd="0" presId="urn:microsoft.com/office/officeart/2005/8/layout/default"/>
    <dgm:cxn modelId="{693D4E66-B3F5-4B20-88FF-0D82AB4A575C}" type="presParOf" srcId="{47574586-31F4-4E07-B2D3-DFDB8DA06F03}" destId="{EFD915AC-89D9-49C9-AD5C-5BEDFC35015E}" srcOrd="5" destOrd="0" presId="urn:microsoft.com/office/officeart/2005/8/layout/default"/>
    <dgm:cxn modelId="{87984E52-A757-4026-814B-DB6FB2504C84}" type="presParOf" srcId="{47574586-31F4-4E07-B2D3-DFDB8DA06F03}" destId="{0215EC54-0F75-447D-A849-9F00AC1D7A6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B7C2B6-04C8-4D27-BB89-7AA1F8664C4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DC616A-3C2E-4485-B28C-B7F570B9702E}">
      <dgm:prSet/>
      <dgm:spPr/>
      <dgm:t>
        <a:bodyPr/>
        <a:lstStyle/>
        <a:p>
          <a:r>
            <a:rPr lang="pl-PL"/>
            <a:t>types unions &amp; intersections</a:t>
          </a:r>
          <a:endParaRPr lang="en-US"/>
        </a:p>
      </dgm:t>
    </dgm:pt>
    <dgm:pt modelId="{836627C1-5C75-4D41-8C67-209D07AC3219}" type="parTrans" cxnId="{0C7CACF2-B41F-4A08-9FE0-596C83F76A30}">
      <dgm:prSet/>
      <dgm:spPr/>
      <dgm:t>
        <a:bodyPr/>
        <a:lstStyle/>
        <a:p>
          <a:endParaRPr lang="en-US"/>
        </a:p>
      </dgm:t>
    </dgm:pt>
    <dgm:pt modelId="{D809F95D-DD2A-42F2-B52F-A3BA967EEF37}" type="sibTrans" cxnId="{0C7CACF2-B41F-4A08-9FE0-596C83F76A30}">
      <dgm:prSet/>
      <dgm:spPr/>
      <dgm:t>
        <a:bodyPr/>
        <a:lstStyle/>
        <a:p>
          <a:endParaRPr lang="en-US"/>
        </a:p>
      </dgm:t>
    </dgm:pt>
    <dgm:pt modelId="{9086E8EB-1548-46F0-93D7-B3B7CE1DCA82}">
      <dgm:prSet/>
      <dgm:spPr/>
      <dgm:t>
        <a:bodyPr/>
        <a:lstStyle/>
        <a:p>
          <a:r>
            <a:rPr lang="pl-PL"/>
            <a:t>type aliases</a:t>
          </a:r>
          <a:endParaRPr lang="en-US"/>
        </a:p>
      </dgm:t>
    </dgm:pt>
    <dgm:pt modelId="{8A2432F7-FA7C-473C-AC35-3C70C9CD9B9E}" type="parTrans" cxnId="{CFD56BE2-4FB9-406B-9BCB-7E1C109B0433}">
      <dgm:prSet/>
      <dgm:spPr/>
      <dgm:t>
        <a:bodyPr/>
        <a:lstStyle/>
        <a:p>
          <a:endParaRPr lang="en-US"/>
        </a:p>
      </dgm:t>
    </dgm:pt>
    <dgm:pt modelId="{809B50F6-4A7E-4C03-833B-9A75126E7B2C}" type="sibTrans" cxnId="{CFD56BE2-4FB9-406B-9BCB-7E1C109B0433}">
      <dgm:prSet/>
      <dgm:spPr/>
      <dgm:t>
        <a:bodyPr/>
        <a:lstStyle/>
        <a:p>
          <a:endParaRPr lang="en-US"/>
        </a:p>
      </dgm:t>
    </dgm:pt>
    <dgm:pt modelId="{C8D2CFD9-A051-451E-BF36-55DFCF321D97}">
      <dgm:prSet/>
      <dgm:spPr/>
      <dgm:t>
        <a:bodyPr/>
        <a:lstStyle/>
        <a:p>
          <a:r>
            <a:rPr lang="pl-PL"/>
            <a:t>interfaces</a:t>
          </a:r>
          <a:endParaRPr lang="en-US"/>
        </a:p>
      </dgm:t>
    </dgm:pt>
    <dgm:pt modelId="{64C6059A-87C2-4354-BF7D-9F4EB5A4706E}" type="parTrans" cxnId="{0A4430CE-81D5-4428-98E6-95A7F217B688}">
      <dgm:prSet/>
      <dgm:spPr/>
      <dgm:t>
        <a:bodyPr/>
        <a:lstStyle/>
        <a:p>
          <a:endParaRPr lang="en-US"/>
        </a:p>
      </dgm:t>
    </dgm:pt>
    <dgm:pt modelId="{DEAE0660-5FAA-4F34-ADEA-C88F7E2D27E0}" type="sibTrans" cxnId="{0A4430CE-81D5-4428-98E6-95A7F217B688}">
      <dgm:prSet/>
      <dgm:spPr/>
      <dgm:t>
        <a:bodyPr/>
        <a:lstStyle/>
        <a:p>
          <a:endParaRPr lang="en-US"/>
        </a:p>
      </dgm:t>
    </dgm:pt>
    <dgm:pt modelId="{8B394020-FA8A-42D9-96FC-5A73BCC560EB}">
      <dgm:prSet/>
      <dgm:spPr/>
      <dgm:t>
        <a:bodyPr/>
        <a:lstStyle/>
        <a:p>
          <a:r>
            <a:rPr lang="pl-PL" dirty="0" err="1"/>
            <a:t>generics</a:t>
          </a:r>
          <a:endParaRPr lang="en-US" dirty="0"/>
        </a:p>
      </dgm:t>
    </dgm:pt>
    <dgm:pt modelId="{F9BB3020-EDC3-4902-8616-677B7843BF42}" type="parTrans" cxnId="{5BD49C94-0419-4B73-A46C-890B774C6D0A}">
      <dgm:prSet/>
      <dgm:spPr/>
      <dgm:t>
        <a:bodyPr/>
        <a:lstStyle/>
        <a:p>
          <a:endParaRPr lang="en-US"/>
        </a:p>
      </dgm:t>
    </dgm:pt>
    <dgm:pt modelId="{3105F76A-0D86-4C55-94AD-D98C51D31A42}" type="sibTrans" cxnId="{5BD49C94-0419-4B73-A46C-890B774C6D0A}">
      <dgm:prSet/>
      <dgm:spPr/>
      <dgm:t>
        <a:bodyPr/>
        <a:lstStyle/>
        <a:p>
          <a:endParaRPr lang="en-US"/>
        </a:p>
      </dgm:t>
    </dgm:pt>
    <dgm:pt modelId="{DFA64E36-B654-471B-A976-7D57993F0255}">
      <dgm:prSet/>
      <dgm:spPr/>
      <dgm:t>
        <a:bodyPr/>
        <a:lstStyle/>
        <a:p>
          <a:r>
            <a:rPr lang="pl-PL" dirty="0"/>
            <a:t>…</a:t>
          </a:r>
          <a:endParaRPr lang="en-US" dirty="0"/>
        </a:p>
      </dgm:t>
    </dgm:pt>
    <dgm:pt modelId="{22A51042-4ABF-498A-B41B-1605CFD626BA}" type="parTrans" cxnId="{2EB814F7-85F1-48CE-A0C1-5B4F3888226F}">
      <dgm:prSet/>
      <dgm:spPr/>
      <dgm:t>
        <a:bodyPr/>
        <a:lstStyle/>
        <a:p>
          <a:endParaRPr lang="en-US"/>
        </a:p>
      </dgm:t>
    </dgm:pt>
    <dgm:pt modelId="{31C8D7B9-1152-4B10-956C-B372A7BD201C}" type="sibTrans" cxnId="{2EB814F7-85F1-48CE-A0C1-5B4F3888226F}">
      <dgm:prSet/>
      <dgm:spPr/>
      <dgm:t>
        <a:bodyPr/>
        <a:lstStyle/>
        <a:p>
          <a:endParaRPr lang="en-US"/>
        </a:p>
      </dgm:t>
    </dgm:pt>
    <dgm:pt modelId="{44F64614-8FEB-44BC-9A7E-B1EC391A556D}" type="pres">
      <dgm:prSet presAssocID="{5AB7C2B6-04C8-4D27-BB89-7AA1F8664C41}" presName="linear" presStyleCnt="0">
        <dgm:presLayoutVars>
          <dgm:animLvl val="lvl"/>
          <dgm:resizeHandles val="exact"/>
        </dgm:presLayoutVars>
      </dgm:prSet>
      <dgm:spPr/>
    </dgm:pt>
    <dgm:pt modelId="{06AD6DBE-605A-4133-AF1F-B9CEDB22CD5C}" type="pres">
      <dgm:prSet presAssocID="{CADC616A-3C2E-4485-B28C-B7F570B9702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26BC6FB-B3C2-493C-931F-24A6ED596144}" type="pres">
      <dgm:prSet presAssocID="{D809F95D-DD2A-42F2-B52F-A3BA967EEF37}" presName="spacer" presStyleCnt="0"/>
      <dgm:spPr/>
    </dgm:pt>
    <dgm:pt modelId="{9A706B2A-93EA-4691-9E4A-9738179CF7DB}" type="pres">
      <dgm:prSet presAssocID="{9086E8EB-1548-46F0-93D7-B3B7CE1DCA8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069F373-78CA-4845-BBE0-09F3DB086B3F}" type="pres">
      <dgm:prSet presAssocID="{809B50F6-4A7E-4C03-833B-9A75126E7B2C}" presName="spacer" presStyleCnt="0"/>
      <dgm:spPr/>
    </dgm:pt>
    <dgm:pt modelId="{425DC25B-7665-407D-9E2F-52EE6BF57E93}" type="pres">
      <dgm:prSet presAssocID="{C8D2CFD9-A051-451E-BF36-55DFCF321D9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2B57407-EE86-4F07-8B75-207ED60E0CAB}" type="pres">
      <dgm:prSet presAssocID="{DEAE0660-5FAA-4F34-ADEA-C88F7E2D27E0}" presName="spacer" presStyleCnt="0"/>
      <dgm:spPr/>
    </dgm:pt>
    <dgm:pt modelId="{326F7605-F611-4FDF-8435-6575D557E292}" type="pres">
      <dgm:prSet presAssocID="{8B394020-FA8A-42D9-96FC-5A73BCC560E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E00B91E-C7BC-43D0-9328-02B0FD3FFBEF}" type="pres">
      <dgm:prSet presAssocID="{3105F76A-0D86-4C55-94AD-D98C51D31A42}" presName="spacer" presStyleCnt="0"/>
      <dgm:spPr/>
    </dgm:pt>
    <dgm:pt modelId="{BCCFC198-CB42-4499-9CF2-2E600EB1ED5A}" type="pres">
      <dgm:prSet presAssocID="{DFA64E36-B654-471B-A976-7D57993F025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7574A45-0428-464A-B5AD-6B2DA4E2E970}" type="presOf" srcId="{DFA64E36-B654-471B-A976-7D57993F0255}" destId="{BCCFC198-CB42-4499-9CF2-2E600EB1ED5A}" srcOrd="0" destOrd="0" presId="urn:microsoft.com/office/officeart/2005/8/layout/vList2"/>
    <dgm:cxn modelId="{CD5C1F8B-EC42-48B7-BE73-01EFD24C62B0}" type="presOf" srcId="{8B394020-FA8A-42D9-96FC-5A73BCC560EB}" destId="{326F7605-F611-4FDF-8435-6575D557E292}" srcOrd="0" destOrd="0" presId="urn:microsoft.com/office/officeart/2005/8/layout/vList2"/>
    <dgm:cxn modelId="{5BD49C94-0419-4B73-A46C-890B774C6D0A}" srcId="{5AB7C2B6-04C8-4D27-BB89-7AA1F8664C41}" destId="{8B394020-FA8A-42D9-96FC-5A73BCC560EB}" srcOrd="3" destOrd="0" parTransId="{F9BB3020-EDC3-4902-8616-677B7843BF42}" sibTransId="{3105F76A-0D86-4C55-94AD-D98C51D31A42}"/>
    <dgm:cxn modelId="{624C8DC0-E483-40C6-AEA0-4B5B85192685}" type="presOf" srcId="{CADC616A-3C2E-4485-B28C-B7F570B9702E}" destId="{06AD6DBE-605A-4133-AF1F-B9CEDB22CD5C}" srcOrd="0" destOrd="0" presId="urn:microsoft.com/office/officeart/2005/8/layout/vList2"/>
    <dgm:cxn modelId="{0A4430CE-81D5-4428-98E6-95A7F217B688}" srcId="{5AB7C2B6-04C8-4D27-BB89-7AA1F8664C41}" destId="{C8D2CFD9-A051-451E-BF36-55DFCF321D97}" srcOrd="2" destOrd="0" parTransId="{64C6059A-87C2-4354-BF7D-9F4EB5A4706E}" sibTransId="{DEAE0660-5FAA-4F34-ADEA-C88F7E2D27E0}"/>
    <dgm:cxn modelId="{C00DAED2-27F3-4A37-B7BC-5C3E9FCBD674}" type="presOf" srcId="{C8D2CFD9-A051-451E-BF36-55DFCF321D97}" destId="{425DC25B-7665-407D-9E2F-52EE6BF57E93}" srcOrd="0" destOrd="0" presId="urn:microsoft.com/office/officeart/2005/8/layout/vList2"/>
    <dgm:cxn modelId="{6F9D44D5-853C-4223-AB11-92D8CE8A0F48}" type="presOf" srcId="{5AB7C2B6-04C8-4D27-BB89-7AA1F8664C41}" destId="{44F64614-8FEB-44BC-9A7E-B1EC391A556D}" srcOrd="0" destOrd="0" presId="urn:microsoft.com/office/officeart/2005/8/layout/vList2"/>
    <dgm:cxn modelId="{CFD56BE2-4FB9-406B-9BCB-7E1C109B0433}" srcId="{5AB7C2B6-04C8-4D27-BB89-7AA1F8664C41}" destId="{9086E8EB-1548-46F0-93D7-B3B7CE1DCA82}" srcOrd="1" destOrd="0" parTransId="{8A2432F7-FA7C-473C-AC35-3C70C9CD9B9E}" sibTransId="{809B50F6-4A7E-4C03-833B-9A75126E7B2C}"/>
    <dgm:cxn modelId="{3F4C7EE5-2405-4E14-B11C-40E7B1D43295}" type="presOf" srcId="{9086E8EB-1548-46F0-93D7-B3B7CE1DCA82}" destId="{9A706B2A-93EA-4691-9E4A-9738179CF7DB}" srcOrd="0" destOrd="0" presId="urn:microsoft.com/office/officeart/2005/8/layout/vList2"/>
    <dgm:cxn modelId="{0C7CACF2-B41F-4A08-9FE0-596C83F76A30}" srcId="{5AB7C2B6-04C8-4D27-BB89-7AA1F8664C41}" destId="{CADC616A-3C2E-4485-B28C-B7F570B9702E}" srcOrd="0" destOrd="0" parTransId="{836627C1-5C75-4D41-8C67-209D07AC3219}" sibTransId="{D809F95D-DD2A-42F2-B52F-A3BA967EEF37}"/>
    <dgm:cxn modelId="{2EB814F7-85F1-48CE-A0C1-5B4F3888226F}" srcId="{5AB7C2B6-04C8-4D27-BB89-7AA1F8664C41}" destId="{DFA64E36-B654-471B-A976-7D57993F0255}" srcOrd="4" destOrd="0" parTransId="{22A51042-4ABF-498A-B41B-1605CFD626BA}" sibTransId="{31C8D7B9-1152-4B10-956C-B372A7BD201C}"/>
    <dgm:cxn modelId="{35324288-A014-488E-BE83-8EBE1E71CDD0}" type="presParOf" srcId="{44F64614-8FEB-44BC-9A7E-B1EC391A556D}" destId="{06AD6DBE-605A-4133-AF1F-B9CEDB22CD5C}" srcOrd="0" destOrd="0" presId="urn:microsoft.com/office/officeart/2005/8/layout/vList2"/>
    <dgm:cxn modelId="{62161A3F-5FCC-4B45-AC27-11354C5D98CB}" type="presParOf" srcId="{44F64614-8FEB-44BC-9A7E-B1EC391A556D}" destId="{E26BC6FB-B3C2-493C-931F-24A6ED596144}" srcOrd="1" destOrd="0" presId="urn:microsoft.com/office/officeart/2005/8/layout/vList2"/>
    <dgm:cxn modelId="{714CB0F3-1FCE-4281-A7C7-1C1F954B03E9}" type="presParOf" srcId="{44F64614-8FEB-44BC-9A7E-B1EC391A556D}" destId="{9A706B2A-93EA-4691-9E4A-9738179CF7DB}" srcOrd="2" destOrd="0" presId="urn:microsoft.com/office/officeart/2005/8/layout/vList2"/>
    <dgm:cxn modelId="{D4154FD9-C872-4F7B-8C9A-BFC093217AC1}" type="presParOf" srcId="{44F64614-8FEB-44BC-9A7E-B1EC391A556D}" destId="{C069F373-78CA-4845-BBE0-09F3DB086B3F}" srcOrd="3" destOrd="0" presId="urn:microsoft.com/office/officeart/2005/8/layout/vList2"/>
    <dgm:cxn modelId="{539147FE-8FFB-4C22-84AD-85930B4F9238}" type="presParOf" srcId="{44F64614-8FEB-44BC-9A7E-B1EC391A556D}" destId="{425DC25B-7665-407D-9E2F-52EE6BF57E93}" srcOrd="4" destOrd="0" presId="urn:microsoft.com/office/officeart/2005/8/layout/vList2"/>
    <dgm:cxn modelId="{A47F0574-48A0-4F05-BBDE-3F5F954444AB}" type="presParOf" srcId="{44F64614-8FEB-44BC-9A7E-B1EC391A556D}" destId="{D2B57407-EE86-4F07-8B75-207ED60E0CAB}" srcOrd="5" destOrd="0" presId="urn:microsoft.com/office/officeart/2005/8/layout/vList2"/>
    <dgm:cxn modelId="{2941DE0D-6386-433F-AEAB-9E68E156BA73}" type="presParOf" srcId="{44F64614-8FEB-44BC-9A7E-B1EC391A556D}" destId="{326F7605-F611-4FDF-8435-6575D557E292}" srcOrd="6" destOrd="0" presId="urn:microsoft.com/office/officeart/2005/8/layout/vList2"/>
    <dgm:cxn modelId="{0DCC5E65-7388-4101-AF1B-B1F1142F6BE8}" type="presParOf" srcId="{44F64614-8FEB-44BC-9A7E-B1EC391A556D}" destId="{2E00B91E-C7BC-43D0-9328-02B0FD3FFBEF}" srcOrd="7" destOrd="0" presId="urn:microsoft.com/office/officeart/2005/8/layout/vList2"/>
    <dgm:cxn modelId="{368D26CC-5B2E-4BD2-9D1D-A3AB62D25A8C}" type="presParOf" srcId="{44F64614-8FEB-44BC-9A7E-B1EC391A556D}" destId="{BCCFC198-CB42-4499-9CF2-2E600EB1ED5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DA3CA-89EE-45CA-B741-03F1595C87A3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7B30C1-0862-41F0-BD7C-C7C8F811A0C4}">
      <dsp:nvSpPr>
        <dsp:cNvPr id="0" name=""/>
        <dsp:cNvSpPr/>
      </dsp:nvSpPr>
      <dsp:spPr>
        <a:xfrm>
          <a:off x="6723" y="1305401"/>
          <a:ext cx="197042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typescript </a:t>
          </a:r>
          <a:r>
            <a:rPr lang="pl-PL" sz="3000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basics</a:t>
          </a:r>
          <a:endParaRPr lang="en-US" sz="30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91689" y="1390367"/>
        <a:ext cx="1800491" cy="1570603"/>
      </dsp:txXfrm>
    </dsp:sp>
    <dsp:sp modelId="{AE68053C-9780-4B0F-B84D-0F75CFA9FB7C}">
      <dsp:nvSpPr>
        <dsp:cNvPr id="0" name=""/>
        <dsp:cNvSpPr/>
      </dsp:nvSpPr>
      <dsp:spPr>
        <a:xfrm>
          <a:off x="2139655" y="1305401"/>
          <a:ext cx="197042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basic types</a:t>
          </a:r>
          <a:endParaRPr lang="en-US" sz="30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224621" y="1390367"/>
        <a:ext cx="1800491" cy="1570603"/>
      </dsp:txXfrm>
    </dsp:sp>
    <dsp:sp modelId="{E2BD3633-2A7E-491E-B90F-D218F3D35195}">
      <dsp:nvSpPr>
        <dsp:cNvPr id="0" name=""/>
        <dsp:cNvSpPr/>
      </dsp:nvSpPr>
      <dsp:spPr>
        <a:xfrm>
          <a:off x="4272588" y="1305401"/>
          <a:ext cx="197042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functions</a:t>
          </a:r>
          <a:endParaRPr lang="en-US" sz="30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357554" y="1390367"/>
        <a:ext cx="1800491" cy="1570603"/>
      </dsp:txXfrm>
    </dsp:sp>
    <dsp:sp modelId="{9720A272-E601-4B8A-94F0-2A19E8A50289}">
      <dsp:nvSpPr>
        <dsp:cNvPr id="0" name=""/>
        <dsp:cNvSpPr/>
      </dsp:nvSpPr>
      <dsp:spPr>
        <a:xfrm>
          <a:off x="6405520" y="1305401"/>
          <a:ext cx="197042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classes</a:t>
          </a:r>
          <a:endParaRPr lang="en-US" sz="30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6490486" y="1390367"/>
        <a:ext cx="1800491" cy="1570603"/>
      </dsp:txXfrm>
    </dsp:sp>
    <dsp:sp modelId="{235DE0D2-9957-4044-B94C-51A85FD69BD1}">
      <dsp:nvSpPr>
        <dsp:cNvPr id="0" name=""/>
        <dsp:cNvSpPr/>
      </dsp:nvSpPr>
      <dsp:spPr>
        <a:xfrm>
          <a:off x="8538453" y="1305401"/>
          <a:ext cx="197042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…</a:t>
          </a:r>
          <a:endParaRPr lang="en-US" sz="30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8623419" y="1390367"/>
        <a:ext cx="1800491" cy="157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B2BFB-9F7F-4B3D-B117-E457DFCA2D3F}">
      <dsp:nvSpPr>
        <dsp:cNvPr id="0" name=""/>
        <dsp:cNvSpPr/>
      </dsp:nvSpPr>
      <dsp:spPr>
        <a:xfrm>
          <a:off x="0" y="31779"/>
          <a:ext cx="10515600" cy="9833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100" kern="1200" dirty="0"/>
            <a:t>a</a:t>
          </a:r>
          <a:r>
            <a:rPr lang="en-US" sz="4100" kern="1200" dirty="0" err="1"/>
            <a:t>rrow</a:t>
          </a:r>
          <a:r>
            <a:rPr lang="en-US" sz="4100" kern="1200" dirty="0"/>
            <a:t> functions</a:t>
          </a:r>
        </a:p>
      </dsp:txBody>
      <dsp:txXfrm>
        <a:off x="48005" y="79784"/>
        <a:ext cx="10419590" cy="887374"/>
      </dsp:txXfrm>
    </dsp:sp>
    <dsp:sp modelId="{E815B8EE-15BD-48E8-83AF-BE0E1E255816}">
      <dsp:nvSpPr>
        <dsp:cNvPr id="0" name=""/>
        <dsp:cNvSpPr/>
      </dsp:nvSpPr>
      <dsp:spPr>
        <a:xfrm>
          <a:off x="0" y="1133244"/>
          <a:ext cx="10515600" cy="983384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100" kern="1200" dirty="0" err="1"/>
            <a:t>this</a:t>
          </a:r>
          <a:r>
            <a:rPr lang="pl-PL" sz="4100" kern="1200" dirty="0"/>
            <a:t> </a:t>
          </a:r>
          <a:r>
            <a:rPr lang="pl-PL" sz="4100" kern="1200" dirty="0" err="1"/>
            <a:t>keyword</a:t>
          </a:r>
          <a:endParaRPr lang="en-US" sz="4100" kern="1200" dirty="0"/>
        </a:p>
      </dsp:txBody>
      <dsp:txXfrm>
        <a:off x="48005" y="1181249"/>
        <a:ext cx="10419590" cy="887374"/>
      </dsp:txXfrm>
    </dsp:sp>
    <dsp:sp modelId="{F2330A10-6AD0-4635-AC5A-DD1CA13D554B}">
      <dsp:nvSpPr>
        <dsp:cNvPr id="0" name=""/>
        <dsp:cNvSpPr/>
      </dsp:nvSpPr>
      <dsp:spPr>
        <a:xfrm>
          <a:off x="0" y="2234709"/>
          <a:ext cx="10515600" cy="983384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100" kern="1200" dirty="0"/>
            <a:t>o</a:t>
          </a:r>
          <a:r>
            <a:rPr lang="en-US" sz="4100" kern="1200" dirty="0" err="1"/>
            <a:t>ptional</a:t>
          </a:r>
          <a:r>
            <a:rPr lang="en-US" sz="4100" kern="1200" dirty="0"/>
            <a:t> and default parameters</a:t>
          </a:r>
        </a:p>
      </dsp:txBody>
      <dsp:txXfrm>
        <a:off x="48005" y="2282714"/>
        <a:ext cx="10419590" cy="887374"/>
      </dsp:txXfrm>
    </dsp:sp>
    <dsp:sp modelId="{94B042E8-EC05-46B3-957B-7A246E398853}">
      <dsp:nvSpPr>
        <dsp:cNvPr id="0" name=""/>
        <dsp:cNvSpPr/>
      </dsp:nvSpPr>
      <dsp:spPr>
        <a:xfrm>
          <a:off x="0" y="3336174"/>
          <a:ext cx="10515600" cy="98338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100" kern="1200" dirty="0" err="1"/>
            <a:t>can</a:t>
          </a:r>
          <a:r>
            <a:rPr lang="pl-PL" sz="4100" kern="1200" dirty="0"/>
            <a:t> be </a:t>
          </a:r>
          <a:r>
            <a:rPr lang="pl-PL" sz="4100" kern="1200" dirty="0" err="1"/>
            <a:t>overloaded</a:t>
          </a:r>
          <a:endParaRPr lang="en-US" sz="4100" kern="1200" dirty="0"/>
        </a:p>
      </dsp:txBody>
      <dsp:txXfrm>
        <a:off x="48005" y="3384179"/>
        <a:ext cx="10419590" cy="8873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3D449B-290E-4370-BB86-914CBFE0AE0F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Inheritance</a:t>
          </a:r>
        </a:p>
      </dsp:txBody>
      <dsp:txXfrm>
        <a:off x="1748064" y="2975"/>
        <a:ext cx="3342605" cy="2005563"/>
      </dsp:txXfrm>
    </dsp:sp>
    <dsp:sp modelId="{004A30F8-DC20-4AB4-8BE0-91CA7BF4E9A5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Polymorphism</a:t>
          </a:r>
        </a:p>
      </dsp:txBody>
      <dsp:txXfrm>
        <a:off x="5424930" y="2975"/>
        <a:ext cx="3342605" cy="2005563"/>
      </dsp:txXfrm>
    </dsp:sp>
    <dsp:sp modelId="{174C1B6C-F41D-4B84-8A15-DCC5CAF7D784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Encapsulation</a:t>
          </a:r>
        </a:p>
      </dsp:txBody>
      <dsp:txXfrm>
        <a:off x="1748064" y="2342799"/>
        <a:ext cx="3342605" cy="2005563"/>
      </dsp:txXfrm>
    </dsp:sp>
    <dsp:sp modelId="{0215EC54-0F75-447D-A849-9F00AC1D7A62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Abstraction</a:t>
          </a:r>
        </a:p>
      </dsp:txBody>
      <dsp:txXfrm>
        <a:off x="5424930" y="2342799"/>
        <a:ext cx="3342605" cy="20055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D6DBE-605A-4133-AF1F-B9CEDB22CD5C}">
      <dsp:nvSpPr>
        <dsp:cNvPr id="0" name=""/>
        <dsp:cNvSpPr/>
      </dsp:nvSpPr>
      <dsp:spPr>
        <a:xfrm>
          <a:off x="0" y="682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/>
            <a:t>types unions &amp; intersections</a:t>
          </a:r>
          <a:endParaRPr lang="en-US" sz="3300" kern="1200"/>
        </a:p>
      </dsp:txBody>
      <dsp:txXfrm>
        <a:off x="38638" y="45464"/>
        <a:ext cx="10438324" cy="714229"/>
      </dsp:txXfrm>
    </dsp:sp>
    <dsp:sp modelId="{9A706B2A-93EA-4691-9E4A-9738179CF7DB}">
      <dsp:nvSpPr>
        <dsp:cNvPr id="0" name=""/>
        <dsp:cNvSpPr/>
      </dsp:nvSpPr>
      <dsp:spPr>
        <a:xfrm>
          <a:off x="0" y="893371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/>
            <a:t>type aliases</a:t>
          </a:r>
          <a:endParaRPr lang="en-US" sz="3300" kern="1200"/>
        </a:p>
      </dsp:txBody>
      <dsp:txXfrm>
        <a:off x="38638" y="932009"/>
        <a:ext cx="10438324" cy="714229"/>
      </dsp:txXfrm>
    </dsp:sp>
    <dsp:sp modelId="{425DC25B-7665-407D-9E2F-52EE6BF57E93}">
      <dsp:nvSpPr>
        <dsp:cNvPr id="0" name=""/>
        <dsp:cNvSpPr/>
      </dsp:nvSpPr>
      <dsp:spPr>
        <a:xfrm>
          <a:off x="0" y="177991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/>
            <a:t>interfaces</a:t>
          </a:r>
          <a:endParaRPr lang="en-US" sz="3300" kern="1200"/>
        </a:p>
      </dsp:txBody>
      <dsp:txXfrm>
        <a:off x="38638" y="1818554"/>
        <a:ext cx="10438324" cy="714229"/>
      </dsp:txXfrm>
    </dsp:sp>
    <dsp:sp modelId="{326F7605-F611-4FDF-8435-6575D557E292}">
      <dsp:nvSpPr>
        <dsp:cNvPr id="0" name=""/>
        <dsp:cNvSpPr/>
      </dsp:nvSpPr>
      <dsp:spPr>
        <a:xfrm>
          <a:off x="0" y="2666461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 err="1"/>
            <a:t>generics</a:t>
          </a:r>
          <a:endParaRPr lang="en-US" sz="3300" kern="1200" dirty="0"/>
        </a:p>
      </dsp:txBody>
      <dsp:txXfrm>
        <a:off x="38638" y="2705099"/>
        <a:ext cx="10438324" cy="714229"/>
      </dsp:txXfrm>
    </dsp:sp>
    <dsp:sp modelId="{BCCFC198-CB42-4499-9CF2-2E600EB1ED5A}">
      <dsp:nvSpPr>
        <dsp:cNvPr id="0" name=""/>
        <dsp:cNvSpPr/>
      </dsp:nvSpPr>
      <dsp:spPr>
        <a:xfrm>
          <a:off x="0" y="355300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/>
            <a:t>…</a:t>
          </a:r>
          <a:endParaRPr lang="en-US" sz="3300" kern="1200" dirty="0"/>
        </a:p>
      </dsp:txBody>
      <dsp:txXfrm>
        <a:off x="38638" y="3591644"/>
        <a:ext cx="10438324" cy="71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79803-BA4E-433F-89AB-8F078E5B6282}" type="datetimeFigureOut">
              <a:rPr lang="pl-PL" smtClean="0"/>
              <a:t>09.03.2019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CA289-2B0A-4A7E-872C-D7900BD9A9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8678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https://pl.wikipedia.org/wiki/Angular_(framework)#/media/File:Angular_full_color_logo.svg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4493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https://www.flickr.com/photos/jeffdjevdet/18027482924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3584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2535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our first time dealing with a TypeScript-specific feature, which are decorators (you can think of them as annotations). </a:t>
            </a:r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Decorators allow us to decorate classes with annotations and properties as well as meta-functionality.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heavily leverages this TypeScript feature across the board, such as using decorators for modules, components, and more</a:t>
            </a:r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http://www.typescriptlang.org/play/index.html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5CA289-2B0A-4A7E-872C-D7900BD9A995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6865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our first time dealing with a TypeScript-specific feature, which are decorators (you can think of them as annotations). </a:t>
            </a:r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Decorators allow us to decorate classes with annotations and properties as well as meta-functionality.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heavily leverages this TypeScript feature across the board, such as using decorators for modules, components, and more</a:t>
            </a:r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http://www.typescriptlang.org/play/index.html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5CA289-2B0A-4A7E-872C-D7900BD9A995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2414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https://www.google.pl/search?q=typescript+transpilation&amp;source=lnms&amp;tbm=isch&amp;sa=X&amp;ved=0ahUKEwixzviLnffeAhUImIsKHcSiBD0Q_AUIECgD&amp;biw=1920&amp;bih=938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5CA289-2B0A-4A7E-872C-D7900BD9A995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4568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http://www.typescriptlang.org/play/index.html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5CA289-2B0A-4A7E-872C-D7900BD9A995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1800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https://github.com/Microsoft/TypeScript/wiki/Architectural-Overview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4489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1896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7910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CEBA-42CD-4F47-BE15-E861DD490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B92A9-F244-44F0-89E9-E926E032F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67B35-CE7A-4595-B0B0-F8178937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09.03.2019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74FB4-573F-4BF2-B5F4-87A7FDD57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14AEF-59ED-4362-A729-29E6DBF6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6332516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9F8C-E04B-420F-BC2A-1AE6D637A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CBCEA-AA0C-4335-A50A-A73C16388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C4DAE-8BF0-43E0-ACA4-EAA2155D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09.03.2019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B05CE-8F16-4F77-B544-35B8F09F3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F063B-9E70-4130-93EF-801C88D73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3175852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9E090-E2E6-4EC2-BF2D-A6F227F52B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709A9-5CE6-4F9B-8347-84842DB58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EE02B-3A90-4BF4-B4C0-913C4106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09.03.2019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66B0F-595F-4CC3-A275-F0541988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54DCC-7879-45F5-9D15-D3E94D7D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0679870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A675B-C7F7-4219-98DD-24FBF548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B401F-B3F0-4242-8A9F-8B8B4924E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10960-CA73-4955-9617-351C94E0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09.03.2019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E0779-969F-4FF5-A1CC-758B2952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8B513-C2F1-4AAF-BFD0-295F9277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6739771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5CA3-8CCE-42CA-8F67-375DD941A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C2BB2-83D5-492D-8A66-7F811CD1C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3E7BD-2FD3-470A-AAE2-7478E08B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09.03.2019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DC086-E068-4524-821C-45566AD0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9113B-11C1-4688-9759-0E006B1F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722132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B9FA9-FB3D-44A6-9CBD-54E609B7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2EE97-462C-4A41-90B8-B554ED869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62933-173E-411B-8F52-2015A78E3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D4871-667B-4CF6-B570-4920D17BA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09.03.2019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4D443-FA3E-4647-BC1A-9F536820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AF68F-90EB-499F-ACDF-021A50C7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8975754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51209-5446-4ACD-AAEA-9BCA31998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5664B-E72B-4CDB-BEBF-AD49A248B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4FF0A-29E0-4A36-87DE-29510EC3B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9794B-C370-45BC-A25F-0F66F5B1F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AC9AE-6D9F-41BF-85DA-EA8A19524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C913FC-5F88-4F7E-AD80-2348611A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09.03.2019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38F20-33B5-40FA-B833-4949883DD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24B06-A30B-408D-A229-81885E46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0425307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6F71D-095B-4801-BF0C-EF9ED31E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653BE3-B307-4AC4-AEF6-FB985B0CA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09.03.2019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92433-B9C0-4B8E-B34C-453388F2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5342A-E417-4A6C-9C2F-A44FAAAE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9243434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4BAF3-4219-4BE0-95ED-92ADF8FB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09.03.2019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419EF-8F90-496E-BED6-04B2C969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F83B2-53C1-4423-A6B9-E29B174C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5338215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6F84-335A-4DF7-B818-5336B9D65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4F8C6-6110-4167-9D0B-4CA48CED4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B42D6-232B-4E55-9BA0-541E32100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54C4D-C1FA-4160-873F-65749F9A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09.03.2019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C54B8-AAA1-40DC-9264-E884BCF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A2BA6-EAA4-4523-91C7-D9D7390F1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4752532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3541D-974E-4F34-961E-3B8039055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F2B8D4-9900-4F1C-9615-5B7492D5D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93199-D841-4CDD-B825-CA0DAED19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0CEC5-8511-4269-BB59-B563D60B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09.03.2019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C0561-31B9-4828-8FFB-E51C6F72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5CC11-C0D0-4608-8BE5-52DDA882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2549046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C6F8B0-8CE8-4BE5-8F7B-E8795ADB7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34675-9655-426B-A0E3-21B1FBCAE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763A6-C66C-43EF-B9AC-ED9E7DB08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D77BC-9028-4607-A78E-2FCD516D173E}" type="datetimeFigureOut">
              <a:rPr lang="pl-PL" smtClean="0"/>
              <a:t>09.03.2019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8108F-9678-4D10-8A87-921EE092D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D2FDE-A5F9-49DA-8692-0E2DA85A2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517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8E4F-8C55-47C6-BD9D-A5CBA111D5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F2FEF-A6DE-449E-960A-B149BD7630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pl-PL" sz="6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part 5</a:t>
            </a:r>
          </a:p>
        </p:txBody>
      </p:sp>
      <p:pic>
        <p:nvPicPr>
          <p:cNvPr id="1026" name="Picture 2" descr="Logo Angular">
            <a:extLst>
              <a:ext uri="{FF2B5EF4-FFF2-40B4-BE49-F238E27FC236}">
                <a16:creationId xmlns:a16="http://schemas.microsoft.com/office/drawing/2014/main" id="{9D9DFFE5-B8AA-4CC4-8CB6-E1DA98A2A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F648F7-5960-4EA3-B900-DF6C9C413CD5}"/>
              </a:ext>
            </a:extLst>
          </p:cNvPr>
          <p:cNvSpPr txBox="1"/>
          <p:nvPr/>
        </p:nvSpPr>
        <p:spPr>
          <a:xfrm>
            <a:off x="81280" y="6400800"/>
            <a:ext cx="49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kamil</a:t>
            </a:r>
            <a:r>
              <a:rPr lang="pl-PL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mijacz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202457"/>
      </p:ext>
    </p:extLst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5B33-0771-4207-B1B0-AC69FC8C4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transpilation vs </a:t>
            </a:r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polyfill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AD3DF-2E95-4D27-94D2-2B1738710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9A060-248E-46CF-8109-33D58859A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793" y="1564042"/>
            <a:ext cx="9888415" cy="517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40217"/>
      </p:ext>
    </p:extLst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D22D-EE14-4890-9C8B-4E44B74B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typescript basic types</a:t>
            </a:r>
            <a:endPara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CD4A-21A3-4E8F-899E-3643C8AF8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50" name="Picture 2" descr="Znalezione obrazy dla zapytania Typescript basic types">
            <a:extLst>
              <a:ext uri="{FF2B5EF4-FFF2-40B4-BE49-F238E27FC236}">
                <a16:creationId xmlns:a16="http://schemas.microsoft.com/office/drawing/2014/main" id="{C8EB4208-F073-450A-88B4-0838C2E07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49911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272960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D22D-EE14-4890-9C8B-4E44B74B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typescript basic types</a:t>
            </a:r>
            <a:endPara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CD4A-21A3-4E8F-899E-3643C8AF8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Number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decimal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0xf00d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binary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0b1010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octal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0o744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1542190"/>
      </p:ext>
    </p:extLst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D22D-EE14-4890-9C8B-4E44B74B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typescript basic types</a:t>
            </a:r>
            <a:endPara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CD4A-21A3-4E8F-899E-3643C8AF8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String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"blue"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fullName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`Bob Bobbington`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37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sentence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`Hello, my name is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fullName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I'll be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years old next month.`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01346357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D22D-EE14-4890-9C8B-4E44B74B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typescript basic types</a:t>
            </a:r>
            <a:endPara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CD4A-21A3-4E8F-899E-3643C8AF8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Array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 = 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list2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 = 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Enum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062814"/>
      </p:ext>
    </p:extLst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D22D-EE14-4890-9C8B-4E44B74B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typescript basic types</a:t>
            </a:r>
            <a:endPara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CD4A-21A3-4E8F-899E-3643C8AF8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any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notSure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any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notSure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ifItExists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okay, </a:t>
            </a: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…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might exist at runtime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notSure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toFixed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okay, </a:t>
            </a: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…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exists (but the compiler doesn't check)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prettySure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prettySure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toFixed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Error: Property 'toFixed' doesn't exist on type 'Object'.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058284"/>
      </p:ext>
    </p:extLst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D22D-EE14-4890-9C8B-4E44B74B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typescript basic types</a:t>
            </a:r>
            <a:endPara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CD4A-21A3-4E8F-899E-3643C8AF8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Void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warnUser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'This is my warning message'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Not much else we can assign to these variables!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undefined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undefined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--strictNullChecks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--strictNullChecks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843088"/>
      </p:ext>
    </p:extLst>
  </p:cSld>
  <p:clrMapOvr>
    <a:masterClrMapping/>
  </p:clrMapOvr>
  <p:transition spd="med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D22D-EE14-4890-9C8B-4E44B74B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typescript basic types</a:t>
            </a:r>
            <a:endPara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CD4A-21A3-4E8F-899E-3643C8AF8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Function returning never must have unreachable end point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never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Function returning never must have unreachable end point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infiniteLoop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never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207308"/>
      </p:ext>
    </p:extLst>
  </p:cSld>
  <p:clrMapOvr>
    <a:masterClrMapping/>
  </p:clrMapOvr>
  <p:transition spd="med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D22D-EE14-4890-9C8B-4E44B74B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assertions</a:t>
            </a:r>
            <a:endPara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CD4A-21A3-4E8F-899E-3643C8AF8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someValue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any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"this is a string"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strLength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someValue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someValue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any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"this is a string"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strLength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someValue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1924197"/>
      </p:ext>
    </p:extLst>
  </p:cSld>
  <p:clrMapOvr>
    <a:masterClrMapping/>
  </p:clrMapOvr>
  <p:transition spd="med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D22D-EE14-4890-9C8B-4E44B74B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union</a:t>
            </a:r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types</a:t>
            </a:r>
            <a:endPara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CD4A-21A3-4E8F-899E-3643C8AF8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pl-PL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'John'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83268221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E279-5113-4719-944C-31C5A2330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plan</a:t>
            </a:r>
            <a:endParaRPr lang="pl-P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617633-30A3-4074-9E40-D11F18725D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5716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2966950"/>
      </p:ext>
    </p:extLst>
  </p:cSld>
  <p:clrMapOvr>
    <a:masterClrMapping/>
  </p:clrMapOvr>
  <p:transition spd="med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E45A-7CB2-4B2A-ACDC-F5DE1297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functions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51E28D-604F-4FB6-A830-96A0DB6207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5831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4141614"/>
      </p:ext>
    </p:extLst>
  </p:cSld>
  <p:clrMapOvr>
    <a:masterClrMapping/>
  </p:clrMapOvr>
  <p:transition spd="med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D22D-EE14-4890-9C8B-4E44B74B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FFFFFF"/>
                </a:solidFill>
              </a:rPr>
              <a:t>functions</a:t>
            </a:r>
            <a:endPara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CD4A-21A3-4E8F-899E-3643C8AF8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?: </a:t>
            </a:r>
            <a:r>
              <a:rPr lang="en-US" b="1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…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…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School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…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449845"/>
      </p:ext>
    </p:extLst>
  </p:cSld>
  <p:clrMapOvr>
    <a:masterClrMapping/>
  </p:clrMapOvr>
  <p:transition spd="med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D22D-EE14-4890-9C8B-4E44B74B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FFFFFF"/>
                </a:solidFill>
              </a:rPr>
              <a:t>function</a:t>
            </a:r>
            <a:r>
              <a:rPr lang="pl-PL" dirty="0">
                <a:solidFill>
                  <a:srgbClr val="FFFFFF"/>
                </a:solidFill>
              </a:rPr>
              <a:t> overloads</a:t>
            </a:r>
            <a:endPara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CD4A-21A3-4E8F-899E-3643C8AF8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getCustomer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getCustomer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getCustomer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property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any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property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'string'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return customer info based on customer name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property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'number'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return customer info based on customer id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'customer'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16739552"/>
      </p:ext>
    </p:extLst>
  </p:cSld>
  <p:clrMapOvr>
    <a:masterClrMapping/>
  </p:clrMapOvr>
  <p:transition spd="med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E45A-7CB2-4B2A-ACDC-F5DE1297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classes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typescript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51E28D-604F-4FB6-A830-96A0DB6207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2605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9408790"/>
      </p:ext>
    </p:extLst>
  </p:cSld>
  <p:clrMapOvr>
    <a:masterClrMapping/>
  </p:clrMapOvr>
  <p:transition spd="med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D22D-EE14-4890-9C8B-4E44B74B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definition</a:t>
            </a:r>
            <a:endPara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CD4A-21A3-4E8F-899E-3643C8AF8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author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getFullTitle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by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author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typeScript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typeScript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'TypeScript'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typeScript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author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Someone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typeScript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6202672"/>
      </p:ext>
    </p:extLst>
  </p:cSld>
  <p:clrMapOvr>
    <a:masterClrMapping/>
  </p:clrMapOvr>
  <p:transition spd="med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D22D-EE14-4890-9C8B-4E44B74B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definition</a:t>
            </a:r>
            <a:endPara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CD4A-21A3-4E8F-899E-3643C8AF8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author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l-PL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author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author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author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8100347"/>
      </p:ext>
    </p:extLst>
  </p:cSld>
  <p:clrMapOvr>
    <a:masterClrMapping/>
  </p:clrMapOvr>
  <p:transition spd="med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D22D-EE14-4890-9C8B-4E44B74B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definition</a:t>
            </a:r>
            <a:endPara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CD4A-21A3-4E8F-899E-3643C8AF8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author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4423676"/>
      </p:ext>
    </p:extLst>
  </p:cSld>
  <p:clrMapOvr>
    <a:masterClrMapping/>
  </p:clrMapOvr>
  <p:transition spd="med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D22D-EE14-4890-9C8B-4E44B74B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properties</a:t>
            </a:r>
            <a:endPara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CD4A-21A3-4E8F-899E-3643C8AF8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_title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_title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!==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_title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typeScript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typeScript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'TypeScript'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52597189"/>
      </p:ext>
    </p:extLst>
  </p:cSld>
  <p:clrMapOvr>
    <a:masterClrMapping/>
  </p:clrMapOvr>
  <p:transition spd="med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94BB-DC21-4AD1-8637-D9470DC3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inheritance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0A777-E7C3-4C60-A50B-7D29C2077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single</a:t>
            </a:r>
          </a:p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multilevel</a:t>
            </a:r>
          </a:p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hierarchical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098" name="Picture 2" descr="TypeScript Inheritance">
            <a:extLst>
              <a:ext uri="{FF2B5EF4-FFF2-40B4-BE49-F238E27FC236}">
                <a16:creationId xmlns:a16="http://schemas.microsoft.com/office/drawing/2014/main" id="{9A049359-5F2B-4170-BAC7-F7390F6BB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796" y="834754"/>
            <a:ext cx="7387004" cy="518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675624"/>
      </p:ext>
    </p:extLst>
  </p:cSld>
  <p:clrMapOvr>
    <a:masterClrMapping/>
  </p:clrMapOvr>
  <p:transition spd="med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9AED-8110-4137-AC5E-BD3399E1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stuff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5B52E8-3D5E-414D-BBB6-5588E2BF3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2416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3961926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E58F-BDB4-42CC-8B15-22B003C2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F41D5-B29B-49D8-9231-209E1AA21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34F831-9506-44BB-A745-9FED807FD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5824" y="0"/>
            <a:ext cx="128636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00816"/>
      </p:ext>
    </p:extLst>
  </p:cSld>
  <p:clrMapOvr>
    <a:masterClrMapping/>
  </p:clrMapOvr>
  <p:transition spd="med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D01ECD-7CBD-4EEF-BD32-B1D1DBC57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01289"/>
            <a:ext cx="12192000" cy="9144000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96B022B-89D4-42EA-B5AE-F24749076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48144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https://github.com/Banndzior</a:t>
            </a:r>
            <a:r>
              <a:rPr lang="pl-PL" sz="36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algn="l"/>
            <a:r>
              <a:rPr lang="pl-PL" sz="36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#slack</a:t>
            </a:r>
          </a:p>
          <a:p>
            <a:pPr algn="l"/>
            <a:r>
              <a:rPr lang="en-US" sz="36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kamil.mijacz@gmail.com</a:t>
            </a:r>
            <a:endParaRPr lang="pl-PL" sz="36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36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kamil.mijacz@softwarehut.com</a:t>
            </a:r>
            <a:r>
              <a:rPr lang="pl-PL" sz="36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36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US" sz="36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13F291-A7D8-416F-AD76-C3CB21BB4D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73302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B997-855E-45D4-A5C6-5728D575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5D7CD-0038-4A53-BE05-A99B60F73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code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transpiled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into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 js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decorators (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~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annotations)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 -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allow us to decorate classes with annotations and properties as well as meta-functionality</a:t>
            </a:r>
            <a:endParaRPr lang="pl-P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dirty="0"/>
              <a:t>TS = ES6 + Types + Annotations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http://www.typescriptlang.org/</a:t>
            </a:r>
            <a:r>
              <a:rPr lang="pl-PL" dirty="0"/>
              <a:t>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2" descr="Znalezione obrazy dla zapytania typescript transpilation">
            <a:extLst>
              <a:ext uri="{FF2B5EF4-FFF2-40B4-BE49-F238E27FC236}">
                <a16:creationId xmlns:a16="http://schemas.microsoft.com/office/drawing/2014/main" id="{8DC9F363-FF03-4E15-8B53-E67E1F358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860" y="3208679"/>
            <a:ext cx="3103221" cy="310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582637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B997-855E-45D4-A5C6-5728D575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5D7CD-0038-4A53-BE05-A99B60F73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code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transpiled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into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 js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decorators (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~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annotations)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 -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allow us to decorate classes with annotations and properties as well as meta-functionality</a:t>
            </a:r>
            <a:endParaRPr lang="pl-P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dirty="0"/>
              <a:t>TS = ES6 + Types + Annotations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http://www.typescriptlang.org/</a:t>
            </a:r>
            <a:r>
              <a:rPr lang="pl-PL" dirty="0"/>
              <a:t>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2" descr="Znalezione obrazy dla zapytania typescript transpilation">
            <a:extLst>
              <a:ext uri="{FF2B5EF4-FFF2-40B4-BE49-F238E27FC236}">
                <a16:creationId xmlns:a16="http://schemas.microsoft.com/office/drawing/2014/main" id="{8DC9F363-FF03-4E15-8B53-E67E1F358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860" y="3208679"/>
            <a:ext cx="3103221" cy="310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Znalezione obrazy dla zapytania Typescript basic types">
            <a:extLst>
              <a:ext uri="{FF2B5EF4-FFF2-40B4-BE49-F238E27FC236}">
                <a16:creationId xmlns:a16="http://schemas.microsoft.com/office/drawing/2014/main" id="{11D1B838-AF2D-4CB1-BF77-A3BA9176A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860" y="3208679"/>
            <a:ext cx="3103221" cy="310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08249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9E82-58F7-465D-9C84-19DBFDCB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ypescript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 transpilation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03A9-1234-4E4A-B6FB-7C299EBB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Znalezione obrazy dla zapytania typescript transpilation">
            <a:extLst>
              <a:ext uri="{FF2B5EF4-FFF2-40B4-BE49-F238E27FC236}">
                <a16:creationId xmlns:a16="http://schemas.microsoft.com/office/drawing/2014/main" id="{C2742CD6-A251-4626-8EE4-8205FB1C4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" y="2353945"/>
            <a:ext cx="11934825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881092"/>
      </p:ext>
    </p:extLst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C1760-8026-4EE3-9824-0A11B69E8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ypescript</a:t>
            </a:r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vs javascript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6EB64B3-E430-45AF-BB4D-07DF56174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05280"/>
            <a:ext cx="5157787" cy="4887595"/>
          </a:xfrm>
          <a:ln>
            <a:solidFill>
              <a:srgbClr val="FFFFFF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Greeter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greeting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greeting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greet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"Hello, 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greeting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greeter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Greeter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"world"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625E8C7-3D46-4159-A085-2CED47588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05280"/>
            <a:ext cx="5183188" cy="4887595"/>
          </a:xfrm>
          <a:ln>
            <a:solidFill>
              <a:srgbClr val="FFFFFF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Greeter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/**</a:t>
            </a: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 @class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*/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Greeter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greeting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Greeter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prototype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greet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()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"Hello, 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greeting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Greeter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}());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greeter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Greeter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"world"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34" name="Picture 10" descr="Znalezione obrazy dla zapytania javascript">
            <a:extLst>
              <a:ext uri="{FF2B5EF4-FFF2-40B4-BE49-F238E27FC236}">
                <a16:creationId xmlns:a16="http://schemas.microsoft.com/office/drawing/2014/main" id="{50DEA120-429F-447E-A7AC-3331559D4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288" y="1617156"/>
            <a:ext cx="806924" cy="80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Znalezione obrazy dla zapytania typescript">
            <a:extLst>
              <a:ext uri="{FF2B5EF4-FFF2-40B4-BE49-F238E27FC236}">
                <a16:creationId xmlns:a16="http://schemas.microsoft.com/office/drawing/2014/main" id="{39938C41-3C64-4328-9103-394554D6C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281" y="1617155"/>
            <a:ext cx="670770" cy="67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926879"/>
      </p:ext>
    </p:extLst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D78E-8A5C-4632-BA54-05D0B761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rchitectural 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o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7F98D-47E9-4565-9CF8-5D214CB44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074" name="Picture 2" descr="Architectural overview.">
            <a:extLst>
              <a:ext uri="{FF2B5EF4-FFF2-40B4-BE49-F238E27FC236}">
                <a16:creationId xmlns:a16="http://schemas.microsoft.com/office/drawing/2014/main" id="{9645198C-5C57-482C-B28B-EE2A910A4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520" y="1825625"/>
            <a:ext cx="975496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378884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D14FC-5307-4200-B77D-69D327CDA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A9BDD-F23C-4E9C-B3BB-DAAEB2914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477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f</a:t>
            </a:r>
            <a:r>
              <a:rPr lang="fr-FR" dirty="0"/>
              <a:t>iles + options </a:t>
            </a:r>
            <a:r>
              <a:rPr lang="pl-PL" dirty="0"/>
              <a:t>&gt;&gt;</a:t>
            </a:r>
            <a:r>
              <a:rPr lang="fr-FR" dirty="0"/>
              <a:t> </a:t>
            </a:r>
            <a:r>
              <a:rPr lang="fr-FR" dirty="0" err="1"/>
              <a:t>tsc</a:t>
            </a:r>
            <a:r>
              <a:rPr lang="fr-FR" dirty="0"/>
              <a:t> </a:t>
            </a:r>
            <a:r>
              <a:rPr lang="pl-PL" dirty="0"/>
              <a:t>&gt;&gt;</a:t>
            </a:r>
            <a:r>
              <a:rPr lang="fr-FR" dirty="0"/>
              <a:t> </a:t>
            </a:r>
            <a:r>
              <a:rPr lang="fr-FR" dirty="0" err="1"/>
              <a:t>core</a:t>
            </a:r>
            <a:r>
              <a:rPr lang="fr-FR" dirty="0"/>
              <a:t> compiler </a:t>
            </a:r>
            <a:r>
              <a:rPr lang="pl-PL" dirty="0"/>
              <a:t>&gt;&gt;</a:t>
            </a:r>
            <a:r>
              <a:rPr lang="fr-FR" dirty="0"/>
              <a:t> </a:t>
            </a:r>
            <a:r>
              <a:rPr lang="pl-PL" dirty="0" err="1"/>
              <a:t>js</a:t>
            </a:r>
            <a:r>
              <a:rPr lang="fr-FR" dirty="0"/>
              <a:t> files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/>
              <a:t>use</a:t>
            </a:r>
            <a:r>
              <a:rPr lang="pl-PL" dirty="0"/>
              <a:t>:</a:t>
            </a:r>
          </a:p>
          <a:p>
            <a:r>
              <a:rPr lang="pl-PL" dirty="0" err="1"/>
              <a:t>cmd</a:t>
            </a:r>
            <a:r>
              <a:rPr lang="pl-PL" dirty="0"/>
              <a:t>: 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 err="1"/>
              <a:t>tsconfig.json</a:t>
            </a:r>
            <a:r>
              <a:rPr lang="pl-PL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C08DC-07E0-41C2-B685-ADA05E206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06" y="3778432"/>
            <a:ext cx="10326541" cy="895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76946D-3C87-4110-A502-A678123AA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739" y="4779415"/>
            <a:ext cx="6034844" cy="693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43980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9">
    <wetp:webextensionref xmlns:r="http://schemas.openxmlformats.org/officeDocument/2006/relationships" r:id="rId1"/>
  </wetp:taskpane>
  <wetp:taskpane dockstate="right" visibility="0" width="350" row="1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1A608E9-3672-4CCE-89DB-9180D53D5342}">
  <we:reference id="wa104178141" version="3.10.0.152" store="en-US" storeType="OMEX"/>
  <we:alternateReferences>
    <we:reference id="wa104178141" version="3.10.0.152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08ACBE9-6E64-4B9D-AA55-BB66D171D70F}">
  <we:reference id="wa104379997" version="2.0.0.0" store="pl-PL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704</Words>
  <Application>Microsoft Office PowerPoint</Application>
  <PresentationFormat>Widescreen</PresentationFormat>
  <Paragraphs>232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Segoe UI Light</vt:lpstr>
      <vt:lpstr>Office Theme</vt:lpstr>
      <vt:lpstr>angular</vt:lpstr>
      <vt:lpstr>plan</vt:lpstr>
      <vt:lpstr>PowerPoint Presentation</vt:lpstr>
      <vt:lpstr>typescript</vt:lpstr>
      <vt:lpstr>typescript</vt:lpstr>
      <vt:lpstr>typescript transpilation</vt:lpstr>
      <vt:lpstr>typescript vs javascript</vt:lpstr>
      <vt:lpstr>architectural overview</vt:lpstr>
      <vt:lpstr>cli</vt:lpstr>
      <vt:lpstr>transpilation vs polyfill</vt:lpstr>
      <vt:lpstr>typescript basic types</vt:lpstr>
      <vt:lpstr>typescript basic types</vt:lpstr>
      <vt:lpstr>typescript basic types</vt:lpstr>
      <vt:lpstr>typescript basic types</vt:lpstr>
      <vt:lpstr>typescript basic types</vt:lpstr>
      <vt:lpstr>typescript basic types</vt:lpstr>
      <vt:lpstr>typescript basic types</vt:lpstr>
      <vt:lpstr>type assertions</vt:lpstr>
      <vt:lpstr>union types</vt:lpstr>
      <vt:lpstr>functions</vt:lpstr>
      <vt:lpstr>functions</vt:lpstr>
      <vt:lpstr>function overloads</vt:lpstr>
      <vt:lpstr>classes in typescript</vt:lpstr>
      <vt:lpstr>class definition</vt:lpstr>
      <vt:lpstr>class definition</vt:lpstr>
      <vt:lpstr>class definition</vt:lpstr>
      <vt:lpstr>properties</vt:lpstr>
      <vt:lpstr>inheritance</vt:lpstr>
      <vt:lpstr>stuff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Kamil Mijacz</dc:creator>
  <cp:lastModifiedBy>Kamil Mijacz</cp:lastModifiedBy>
  <cp:revision>722</cp:revision>
  <dcterms:created xsi:type="dcterms:W3CDTF">2018-11-28T12:15:57Z</dcterms:created>
  <dcterms:modified xsi:type="dcterms:W3CDTF">2019-03-09T22:52:05Z</dcterms:modified>
</cp:coreProperties>
</file>