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1782" r:id="rId4"/>
    <p:sldId id="1784" r:id="rId5"/>
    <p:sldId id="1785" r:id="rId6"/>
    <p:sldId id="1783" r:id="rId7"/>
    <p:sldId id="1777" r:id="rId8"/>
    <p:sldId id="1778" r:id="rId9"/>
    <p:sldId id="1779" r:id="rId10"/>
    <p:sldId id="1780" r:id="rId11"/>
    <p:sldId id="1781" r:id="rId12"/>
    <p:sldId id="1775" r:id="rId13"/>
    <p:sldId id="1786" r:id="rId14"/>
    <p:sldId id="1787" r:id="rId15"/>
    <p:sldId id="1788" r:id="rId16"/>
    <p:sldId id="1770" r:id="rId17"/>
    <p:sldId id="1789" r:id="rId18"/>
    <p:sldId id="1790" r:id="rId19"/>
    <p:sldId id="1774" r:id="rId20"/>
    <p:sldId id="1768" r:id="rId21"/>
    <p:sldId id="304" r:id="rId2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83838"/>
    <a:srgbClr val="1E1E1E"/>
    <a:srgbClr val="E5E8F1"/>
    <a:srgbClr val="F6F6F6"/>
    <a:srgbClr val="E5E5E5"/>
    <a:srgbClr val="F7F8FA"/>
    <a:srgbClr val="212932"/>
    <a:srgbClr val="252526"/>
    <a:srgbClr val="A32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3106" autoAdjust="0"/>
    <p:restoredTop sz="86391" autoAdjust="0"/>
  </p:normalViewPr>
  <p:slideViewPr>
    <p:cSldViewPr snapToGrid="0">
      <p:cViewPr varScale="1">
        <p:scale>
          <a:sx n="77" d="100"/>
          <a:sy n="77" d="100"/>
        </p:scale>
        <p:origin x="693" y="39"/>
      </p:cViewPr>
      <p:guideLst/>
    </p:cSldViewPr>
  </p:slideViewPr>
  <p:outlineViewPr>
    <p:cViewPr>
      <p:scale>
        <a:sx n="33" d="100"/>
        <a:sy n="33" d="100"/>
      </p:scale>
      <p:origin x="0" y="-293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Mijacz" userId="37ab8014-743f-452a-b3b9-14d5011e002b" providerId="ADAL" clId="{8F3D10DF-913C-4F2B-A04A-AA9E67E0E799}"/>
    <pc:docChg chg="modSld">
      <pc:chgData name="Kamil Mijacz" userId="37ab8014-743f-452a-b3b9-14d5011e002b" providerId="ADAL" clId="{8F3D10DF-913C-4F2B-A04A-AA9E67E0E799}" dt="2019-01-13T08:24:27.309" v="67" actId="20577"/>
      <pc:docMkLst>
        <pc:docMk/>
      </pc:docMkLst>
      <pc:sldChg chg="modSp">
        <pc:chgData name="Kamil Mijacz" userId="37ab8014-743f-452a-b3b9-14d5011e002b" providerId="ADAL" clId="{8F3D10DF-913C-4F2B-A04A-AA9E67E0E799}" dt="2019-01-13T08:24:27.309" v="67" actId="20577"/>
        <pc:sldMkLst>
          <pc:docMk/>
          <pc:sldMk cId="1319135873" sldId="352"/>
        </pc:sldMkLst>
        <pc:spChg chg="mod">
          <ac:chgData name="Kamil Mijacz" userId="37ab8014-743f-452a-b3b9-14d5011e002b" providerId="ADAL" clId="{8F3D10DF-913C-4F2B-A04A-AA9E67E0E799}" dt="2019-01-13T08:24:27.309" v="67" actId="20577"/>
          <ac:spMkLst>
            <pc:docMk/>
            <pc:sldMk cId="1319135873" sldId="352"/>
            <ac:spMk id="3" creationId="{506DED33-6F8F-4432-94B4-AB24E50ABC29}"/>
          </ac:spMkLst>
        </pc:spChg>
      </pc:sldChg>
    </pc:docChg>
  </pc:docChgLst>
  <pc:docChgLst>
    <pc:chgData name="Kamil Mijacz" userId="37ab8014-743f-452a-b3b9-14d5011e002b" providerId="ADAL" clId="{F5820BDD-A526-401E-80F4-3E5135BCE0DC}"/>
    <pc:docChg chg="undo custSel addSld delSld modSld sldOrd">
      <pc:chgData name="Kamil Mijacz" userId="37ab8014-743f-452a-b3b9-14d5011e002b" providerId="ADAL" clId="{F5820BDD-A526-401E-80F4-3E5135BCE0DC}" dt="2018-11-30T13:42:09.328" v="2975" actId="313"/>
      <pc:docMkLst>
        <pc:docMk/>
      </pc:docMkLst>
      <pc:sldChg chg="addSp">
        <pc:chgData name="Kamil Mijacz" userId="37ab8014-743f-452a-b3b9-14d5011e002b" providerId="ADAL" clId="{F5820BDD-A526-401E-80F4-3E5135BCE0DC}" dt="2018-11-30T13:23:06.959" v="2813" actId="313"/>
        <pc:sldMkLst>
          <pc:docMk/>
          <pc:sldMk cId="2607202457" sldId="256"/>
        </pc:sldMkLst>
        <pc:picChg chg="add">
          <ac:chgData name="Kamil Mijacz" userId="37ab8014-743f-452a-b3b9-14d5011e002b" providerId="ADAL" clId="{F5820BDD-A526-401E-80F4-3E5135BCE0DC}" dt="2018-11-30T13:23:06.959" v="2813" actId="313"/>
          <ac:picMkLst>
            <pc:docMk/>
            <pc:sldMk cId="2607202457" sldId="256"/>
            <ac:picMk id="1026" creationId="{9D9DFFE5-B8AA-4CC4-8CB6-E1DA98A2A2B4}"/>
          </ac:picMkLst>
        </pc:picChg>
      </pc:sldChg>
      <pc:sldChg chg="modSp add">
        <pc:chgData name="Kamil Mijacz" userId="37ab8014-743f-452a-b3b9-14d5011e002b" providerId="ADAL" clId="{F5820BDD-A526-401E-80F4-3E5135BCE0DC}" dt="2018-11-30T13:29:18.426" v="2918" actId="2711"/>
        <pc:sldMkLst>
          <pc:docMk/>
          <pc:sldMk cId="2512966950" sldId="257"/>
        </pc:sldMkLst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2" creationId="{7998E279-5113-4719-944C-31C5A2330029}"/>
          </ac:spMkLst>
        </pc:spChg>
        <pc:spChg chg="mod">
          <ac:chgData name="Kamil Mijacz" userId="37ab8014-743f-452a-b3b9-14d5011e002b" providerId="ADAL" clId="{F5820BDD-A526-401E-80F4-3E5135BCE0DC}" dt="2018-11-30T13:29:18.426" v="2918" actId="2711"/>
          <ac:spMkLst>
            <pc:docMk/>
            <pc:sldMk cId="2512966950" sldId="257"/>
            <ac:spMk id="3" creationId="{722F8ACC-6AD4-4221-AD42-4BBB9F910E93}"/>
          </ac:spMkLst>
        </pc:spChg>
      </pc:sldChg>
      <pc:sldChg chg="addSp delSp modSp add ord">
        <pc:chgData name="Kamil Mijacz" userId="37ab8014-743f-452a-b3b9-14d5011e002b" providerId="ADAL" clId="{F5820BDD-A526-401E-80F4-3E5135BCE0DC}" dt="2018-11-29T23:36:47.877" v="2710" actId="1076"/>
        <pc:sldMkLst>
          <pc:docMk/>
          <pc:sldMk cId="1075071489" sldId="273"/>
        </pc:sldMkLst>
        <pc:spChg chg="mod">
          <ac:chgData name="Kamil Mijacz" userId="37ab8014-743f-452a-b3b9-14d5011e002b" providerId="ADAL" clId="{F5820BDD-A526-401E-80F4-3E5135BCE0DC}" dt="2018-11-28T12:34:01.184" v="631" actId="20577"/>
          <ac:spMkLst>
            <pc:docMk/>
            <pc:sldMk cId="1075071489" sldId="273"/>
            <ac:spMk id="2" creationId="{809B3613-B972-4F43-93F7-B5E88E3FA66B}"/>
          </ac:spMkLst>
        </pc:spChg>
        <pc:picChg chg="add mod">
          <ac:chgData name="Kamil Mijacz" userId="37ab8014-743f-452a-b3b9-14d5011e002b" providerId="ADAL" clId="{F5820BDD-A526-401E-80F4-3E5135BCE0DC}" dt="2018-11-29T22:52:18.799" v="2630" actId="1076"/>
          <ac:picMkLst>
            <pc:docMk/>
            <pc:sldMk cId="1075071489" sldId="273"/>
            <ac:picMk id="4" creationId="{F72A7529-CA08-40F4-9E6E-D390B33E7565}"/>
          </ac:picMkLst>
        </pc:picChg>
        <pc:picChg chg="add del mod">
          <ac:chgData name="Kamil Mijacz" userId="37ab8014-743f-452a-b3b9-14d5011e002b" providerId="ADAL" clId="{F5820BDD-A526-401E-80F4-3E5135BCE0DC}" dt="2018-11-29T23:36:35.939" v="2705" actId="478"/>
          <ac:picMkLst>
            <pc:docMk/>
            <pc:sldMk cId="1075071489" sldId="273"/>
            <ac:picMk id="5" creationId="{FB3A05E1-FCD9-44AC-B691-E3D4808077E4}"/>
          </ac:picMkLst>
        </pc:picChg>
        <pc:picChg chg="add mod">
          <ac:chgData name="Kamil Mijacz" userId="37ab8014-743f-452a-b3b9-14d5011e002b" providerId="ADAL" clId="{F5820BDD-A526-401E-80F4-3E5135BCE0DC}" dt="2018-11-29T23:36:47.877" v="2710" actId="1076"/>
          <ac:picMkLst>
            <pc:docMk/>
            <pc:sldMk cId="1075071489" sldId="273"/>
            <ac:picMk id="6" creationId="{DB20104D-BC17-4B12-AEE5-22967D391A1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1C568-B629-4706-B1FA-262E487779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57DE0333-69D8-467A-B918-49D20187E6A0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routing concepts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DA28B0-5948-497E-8AAB-F898D925C736}" type="parTrans" cxnId="{4BAB8C42-6F9C-4869-AB50-5022B89F082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D263A41-9E6D-488E-977A-DA38AB23730B}" type="sibTrans" cxnId="{4BAB8C42-6F9C-4869-AB50-5022B89F082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ADE73C7-FFBA-4F15-A8E5-56D617760305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routing in </a:t>
          </a:r>
          <a:r>
            <a:rPr lang="pl-PL" dirty="0" err="1">
              <a:latin typeface="Segoe UI Light" panose="020B0502040204020203" pitchFamily="34" charset="0"/>
              <a:cs typeface="Segoe UI Light" panose="020B0502040204020203" pitchFamily="34" charset="0"/>
            </a:rPr>
            <a:t>angular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FA2D0BF-BE9B-486C-B138-E4D7DBF13512}" type="parTrans" cxnId="{630C2783-529C-4A84-8978-D7E6C9C92D31}">
      <dgm:prSet/>
      <dgm:spPr/>
      <dgm:t>
        <a:bodyPr/>
        <a:lstStyle/>
        <a:p>
          <a:endParaRPr lang="en-US"/>
        </a:p>
      </dgm:t>
    </dgm:pt>
    <dgm:pt modelId="{D9C86156-CE00-47C6-843C-523B835E7099}" type="sibTrans" cxnId="{630C2783-529C-4A84-8978-D7E6C9C92D31}">
      <dgm:prSet/>
      <dgm:spPr/>
      <dgm:t>
        <a:bodyPr/>
        <a:lstStyle/>
        <a:p>
          <a:endParaRPr lang="en-US"/>
        </a:p>
      </dgm:t>
    </dgm:pt>
    <dgm:pt modelId="{E029BD61-0A9A-4241-914C-C35EDA3BE269}" type="pres">
      <dgm:prSet presAssocID="{AD71C568-B629-4706-B1FA-262E48777904}" presName="CompostProcess" presStyleCnt="0">
        <dgm:presLayoutVars>
          <dgm:dir/>
          <dgm:resizeHandles val="exact"/>
        </dgm:presLayoutVars>
      </dgm:prSet>
      <dgm:spPr/>
    </dgm:pt>
    <dgm:pt modelId="{8AEDA3CA-89EE-45CA-B741-03F1595C87A3}" type="pres">
      <dgm:prSet presAssocID="{AD71C568-B629-4706-B1FA-262E48777904}" presName="arrow" presStyleLbl="bgShp" presStyleIdx="0" presStyleCnt="1"/>
      <dgm:spPr/>
    </dgm:pt>
    <dgm:pt modelId="{5DA058FC-15CC-464C-B160-1BCC3023207C}" type="pres">
      <dgm:prSet presAssocID="{AD71C568-B629-4706-B1FA-262E48777904}" presName="linearProcess" presStyleCnt="0"/>
      <dgm:spPr/>
    </dgm:pt>
    <dgm:pt modelId="{6F7B30C1-0862-41F0-BD7C-C7C8F811A0C4}" type="pres">
      <dgm:prSet presAssocID="{57DE0333-69D8-467A-B918-49D20187E6A0}" presName="textNode" presStyleLbl="node1" presStyleIdx="0" presStyleCnt="2">
        <dgm:presLayoutVars>
          <dgm:bulletEnabled val="1"/>
        </dgm:presLayoutVars>
      </dgm:prSet>
      <dgm:spPr/>
    </dgm:pt>
    <dgm:pt modelId="{838BD399-70A7-41CF-B3E4-60456981268F}" type="pres">
      <dgm:prSet presAssocID="{0D263A41-9E6D-488E-977A-DA38AB23730B}" presName="sibTrans" presStyleCnt="0"/>
      <dgm:spPr/>
    </dgm:pt>
    <dgm:pt modelId="{160CEBE3-2AC9-42E3-961E-86398F0C9292}" type="pres">
      <dgm:prSet presAssocID="{7ADE73C7-FFBA-4F15-A8E5-56D617760305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46EFAD3E-7763-49B1-9FCD-CDBADC45391E}" type="presOf" srcId="{7ADE73C7-FFBA-4F15-A8E5-56D617760305}" destId="{160CEBE3-2AC9-42E3-961E-86398F0C9292}" srcOrd="0" destOrd="0" presId="urn:microsoft.com/office/officeart/2005/8/layout/hProcess9"/>
    <dgm:cxn modelId="{4BAB8C42-6F9C-4869-AB50-5022B89F082C}" srcId="{AD71C568-B629-4706-B1FA-262E48777904}" destId="{57DE0333-69D8-467A-B918-49D20187E6A0}" srcOrd="0" destOrd="0" parTransId="{7ADA28B0-5948-497E-8AAB-F898D925C736}" sibTransId="{0D263A41-9E6D-488E-977A-DA38AB23730B}"/>
    <dgm:cxn modelId="{630C2783-529C-4A84-8978-D7E6C9C92D31}" srcId="{AD71C568-B629-4706-B1FA-262E48777904}" destId="{7ADE73C7-FFBA-4F15-A8E5-56D617760305}" srcOrd="1" destOrd="0" parTransId="{0FA2D0BF-BE9B-486C-B138-E4D7DBF13512}" sibTransId="{D9C86156-CE00-47C6-843C-523B835E7099}"/>
    <dgm:cxn modelId="{47E17A8C-E2B1-4B3D-9204-D466710A6BC2}" type="presOf" srcId="{57DE0333-69D8-467A-B918-49D20187E6A0}" destId="{6F7B30C1-0862-41F0-BD7C-C7C8F811A0C4}" srcOrd="0" destOrd="0" presId="urn:microsoft.com/office/officeart/2005/8/layout/hProcess9"/>
    <dgm:cxn modelId="{3E86D89A-3B29-4009-8CD8-0CA607B4E811}" type="presOf" srcId="{AD71C568-B629-4706-B1FA-262E48777904}" destId="{E029BD61-0A9A-4241-914C-C35EDA3BE269}" srcOrd="0" destOrd="0" presId="urn:microsoft.com/office/officeart/2005/8/layout/hProcess9"/>
    <dgm:cxn modelId="{B4DD70EC-C399-4FEC-99FC-3E1E12504962}" type="presParOf" srcId="{E029BD61-0A9A-4241-914C-C35EDA3BE269}" destId="{8AEDA3CA-89EE-45CA-B741-03F1595C87A3}" srcOrd="0" destOrd="0" presId="urn:microsoft.com/office/officeart/2005/8/layout/hProcess9"/>
    <dgm:cxn modelId="{D2C801A3-788B-46BE-BE40-84F027ECD5ED}" type="presParOf" srcId="{E029BD61-0A9A-4241-914C-C35EDA3BE269}" destId="{5DA058FC-15CC-464C-B160-1BCC3023207C}" srcOrd="1" destOrd="0" presId="urn:microsoft.com/office/officeart/2005/8/layout/hProcess9"/>
    <dgm:cxn modelId="{48195EE7-DC2B-4A68-9F72-60752D8FDD62}" type="presParOf" srcId="{5DA058FC-15CC-464C-B160-1BCC3023207C}" destId="{6F7B30C1-0862-41F0-BD7C-C7C8F811A0C4}" srcOrd="0" destOrd="0" presId="urn:microsoft.com/office/officeart/2005/8/layout/hProcess9"/>
    <dgm:cxn modelId="{49A75192-DE06-4FE9-AF05-560CCA0AFC83}" type="presParOf" srcId="{5DA058FC-15CC-464C-B160-1BCC3023207C}" destId="{838BD399-70A7-41CF-B3E4-60456981268F}" srcOrd="1" destOrd="0" presId="urn:microsoft.com/office/officeart/2005/8/layout/hProcess9"/>
    <dgm:cxn modelId="{D14B6777-24CE-49F1-957E-2AE5251E407B}" type="presParOf" srcId="{5DA058FC-15CC-464C-B160-1BCC3023207C}" destId="{160CEBE3-2AC9-42E3-961E-86398F0C929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EDB91B-F2F3-4175-8450-8223A6ADC68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CB1E312-37AC-4037-BEC3-599869C8352D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localhost:4200/</a:t>
          </a:r>
        </a:p>
      </dgm:t>
    </dgm:pt>
    <dgm:pt modelId="{3BB5964D-978E-4FC7-908D-F41D647AB28E}" type="parTrans" cxnId="{3B9CE0D0-A6DD-4D20-A84C-B50796F952E0}">
      <dgm:prSet/>
      <dgm:spPr/>
      <dgm:t>
        <a:bodyPr/>
        <a:lstStyle/>
        <a:p>
          <a:endParaRPr lang="en-US"/>
        </a:p>
      </dgm:t>
    </dgm:pt>
    <dgm:pt modelId="{769E3125-3F76-4117-876C-9CCDDCDE2E46}" type="sibTrans" cxnId="{3B9CE0D0-A6DD-4D20-A84C-B50796F952E0}">
      <dgm:prSet/>
      <dgm:spPr/>
      <dgm:t>
        <a:bodyPr/>
        <a:lstStyle/>
        <a:p>
          <a:endParaRPr lang="en-US"/>
        </a:p>
      </dgm:t>
    </dgm:pt>
    <dgm:pt modelId="{DFFFA42B-CA6C-4E64-9CED-FCA3EBDBB6B2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localhost:4200/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home 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183999-82B7-464E-905D-22178B2EA33D}" type="parTrans" cxnId="{C3B3D8E0-31E7-4B32-AB6F-67737DD1B4ED}">
      <dgm:prSet/>
      <dgm:spPr/>
      <dgm:t>
        <a:bodyPr/>
        <a:lstStyle/>
        <a:p>
          <a:endParaRPr lang="en-US"/>
        </a:p>
      </dgm:t>
    </dgm:pt>
    <dgm:pt modelId="{4E75C627-48BC-4A05-81CA-5B3CDFAAE3F6}" type="sibTrans" cxnId="{C3B3D8E0-31E7-4B32-AB6F-67737DD1B4ED}">
      <dgm:prSet/>
      <dgm:spPr/>
      <dgm:t>
        <a:bodyPr/>
        <a:lstStyle/>
        <a:p>
          <a:endParaRPr lang="en-US"/>
        </a:p>
      </dgm:t>
    </dgm:pt>
    <dgm:pt modelId="{747176F3-E2CB-4544-A590-D7E135E28B9A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localhost:4200/notes</a:t>
          </a:r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A7B455-233A-4DD1-88C9-263885664226}" type="parTrans" cxnId="{3F9F3F19-E25B-42F9-A1C7-FCD2D3258014}">
      <dgm:prSet/>
      <dgm:spPr/>
      <dgm:t>
        <a:bodyPr/>
        <a:lstStyle/>
        <a:p>
          <a:endParaRPr lang="en-US"/>
        </a:p>
      </dgm:t>
    </dgm:pt>
    <dgm:pt modelId="{64CBC869-2F78-45E3-83B4-99D402FDB715}" type="sibTrans" cxnId="{3F9F3F19-E25B-42F9-A1C7-FCD2D3258014}">
      <dgm:prSet/>
      <dgm:spPr/>
      <dgm:t>
        <a:bodyPr/>
        <a:lstStyle/>
        <a:p>
          <a:endParaRPr lang="en-US"/>
        </a:p>
      </dgm:t>
    </dgm:pt>
    <dgm:pt modelId="{D175D940-6EB0-4B03-986E-D5934DD91CE1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localhost:4200/notes/15</a:t>
          </a:r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B55F9A6-02B7-4826-81A3-21D85C7A4CE7}" type="parTrans" cxnId="{8DEFD7B8-902F-454D-9539-DC0FD0D55D33}">
      <dgm:prSet/>
      <dgm:spPr/>
      <dgm:t>
        <a:bodyPr/>
        <a:lstStyle/>
        <a:p>
          <a:endParaRPr lang="en-US"/>
        </a:p>
      </dgm:t>
    </dgm:pt>
    <dgm:pt modelId="{ABD6A136-3DD1-47F9-973C-8D22DA95B61D}" type="sibTrans" cxnId="{8DEFD7B8-902F-454D-9539-DC0FD0D55D33}">
      <dgm:prSet/>
      <dgm:spPr/>
      <dgm:t>
        <a:bodyPr/>
        <a:lstStyle/>
        <a:p>
          <a:endParaRPr lang="en-US"/>
        </a:p>
      </dgm:t>
    </dgm:pt>
    <dgm:pt modelId="{2DE47347-7BBF-43BD-B7E7-CEB5B952ED95}" type="pres">
      <dgm:prSet presAssocID="{A0EDB91B-F2F3-4175-8450-8223A6ADC681}" presName="linear" presStyleCnt="0">
        <dgm:presLayoutVars>
          <dgm:animLvl val="lvl"/>
          <dgm:resizeHandles val="exact"/>
        </dgm:presLayoutVars>
      </dgm:prSet>
      <dgm:spPr/>
    </dgm:pt>
    <dgm:pt modelId="{91CF41B0-EC0A-47A7-AC26-039BF17500EF}" type="pres">
      <dgm:prSet presAssocID="{ECB1E312-37AC-4037-BEC3-599869C835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3FCCF6-1815-442A-9B1A-8270AD22B024}" type="pres">
      <dgm:prSet presAssocID="{769E3125-3F76-4117-876C-9CCDDCDE2E46}" presName="spacer" presStyleCnt="0"/>
      <dgm:spPr/>
    </dgm:pt>
    <dgm:pt modelId="{6DF53784-16E8-4AED-B56C-4B88EFED8844}" type="pres">
      <dgm:prSet presAssocID="{DFFFA42B-CA6C-4E64-9CED-FCA3EBDBB6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529D5B-78F1-4345-908E-691FE85D455E}" type="pres">
      <dgm:prSet presAssocID="{4E75C627-48BC-4A05-81CA-5B3CDFAAE3F6}" presName="spacer" presStyleCnt="0"/>
      <dgm:spPr/>
    </dgm:pt>
    <dgm:pt modelId="{6B2B27BC-9B5B-482A-B785-1E6C6390CAEB}" type="pres">
      <dgm:prSet presAssocID="{747176F3-E2CB-4544-A590-D7E135E28B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4E7B5E-414C-4702-92E9-2156F6C7266B}" type="pres">
      <dgm:prSet presAssocID="{64CBC869-2F78-45E3-83B4-99D402FDB715}" presName="spacer" presStyleCnt="0"/>
      <dgm:spPr/>
    </dgm:pt>
    <dgm:pt modelId="{9C3F81C8-D88C-4CF6-BAC8-9F64A66D4B29}" type="pres">
      <dgm:prSet presAssocID="{D175D940-6EB0-4B03-986E-D5934DD91C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F1ED11-8ECF-429B-B181-266AEAC749F9}" type="presOf" srcId="{ECB1E312-37AC-4037-BEC3-599869C8352D}" destId="{91CF41B0-EC0A-47A7-AC26-039BF17500EF}" srcOrd="0" destOrd="0" presId="urn:microsoft.com/office/officeart/2005/8/layout/vList2"/>
    <dgm:cxn modelId="{3F9F3F19-E25B-42F9-A1C7-FCD2D3258014}" srcId="{A0EDB91B-F2F3-4175-8450-8223A6ADC681}" destId="{747176F3-E2CB-4544-A590-D7E135E28B9A}" srcOrd="2" destOrd="0" parTransId="{F5A7B455-233A-4DD1-88C9-263885664226}" sibTransId="{64CBC869-2F78-45E3-83B4-99D402FDB715}"/>
    <dgm:cxn modelId="{B6DAD62A-882C-45D6-806B-21F91339F91D}" type="presOf" srcId="{DFFFA42B-CA6C-4E64-9CED-FCA3EBDBB6B2}" destId="{6DF53784-16E8-4AED-B56C-4B88EFED8844}" srcOrd="0" destOrd="0" presId="urn:microsoft.com/office/officeart/2005/8/layout/vList2"/>
    <dgm:cxn modelId="{DD673E65-97E6-45DD-89A3-F47AA3D768CF}" type="presOf" srcId="{A0EDB91B-F2F3-4175-8450-8223A6ADC681}" destId="{2DE47347-7BBF-43BD-B7E7-CEB5B952ED95}" srcOrd="0" destOrd="0" presId="urn:microsoft.com/office/officeart/2005/8/layout/vList2"/>
    <dgm:cxn modelId="{3FD93146-8336-412B-BAC4-DF96CB5AA085}" type="presOf" srcId="{D175D940-6EB0-4B03-986E-D5934DD91CE1}" destId="{9C3F81C8-D88C-4CF6-BAC8-9F64A66D4B29}" srcOrd="0" destOrd="0" presId="urn:microsoft.com/office/officeart/2005/8/layout/vList2"/>
    <dgm:cxn modelId="{2919326A-C000-4CDA-9CCB-E3FDEB563962}" type="presOf" srcId="{747176F3-E2CB-4544-A590-D7E135E28B9A}" destId="{6B2B27BC-9B5B-482A-B785-1E6C6390CAEB}" srcOrd="0" destOrd="0" presId="urn:microsoft.com/office/officeart/2005/8/layout/vList2"/>
    <dgm:cxn modelId="{8DEFD7B8-902F-454D-9539-DC0FD0D55D33}" srcId="{A0EDB91B-F2F3-4175-8450-8223A6ADC681}" destId="{D175D940-6EB0-4B03-986E-D5934DD91CE1}" srcOrd="3" destOrd="0" parTransId="{6B55F9A6-02B7-4826-81A3-21D85C7A4CE7}" sibTransId="{ABD6A136-3DD1-47F9-973C-8D22DA95B61D}"/>
    <dgm:cxn modelId="{3B9CE0D0-A6DD-4D20-A84C-B50796F952E0}" srcId="{A0EDB91B-F2F3-4175-8450-8223A6ADC681}" destId="{ECB1E312-37AC-4037-BEC3-599869C8352D}" srcOrd="0" destOrd="0" parTransId="{3BB5964D-978E-4FC7-908D-F41D647AB28E}" sibTransId="{769E3125-3F76-4117-876C-9CCDDCDE2E46}"/>
    <dgm:cxn modelId="{C3B3D8E0-31E7-4B32-AB6F-67737DD1B4ED}" srcId="{A0EDB91B-F2F3-4175-8450-8223A6ADC681}" destId="{DFFFA42B-CA6C-4E64-9CED-FCA3EBDBB6B2}" srcOrd="1" destOrd="0" parTransId="{60183999-82B7-464E-905D-22178B2EA33D}" sibTransId="{4E75C627-48BC-4A05-81CA-5B3CDFAAE3F6}"/>
    <dgm:cxn modelId="{10AF1962-28F2-4C77-B2A1-DA5438E66493}" type="presParOf" srcId="{2DE47347-7BBF-43BD-B7E7-CEB5B952ED95}" destId="{91CF41B0-EC0A-47A7-AC26-039BF17500EF}" srcOrd="0" destOrd="0" presId="urn:microsoft.com/office/officeart/2005/8/layout/vList2"/>
    <dgm:cxn modelId="{D0E3B145-4438-4FE1-8959-BE43F539F5A5}" type="presParOf" srcId="{2DE47347-7BBF-43BD-B7E7-CEB5B952ED95}" destId="{843FCCF6-1815-442A-9B1A-8270AD22B024}" srcOrd="1" destOrd="0" presId="urn:microsoft.com/office/officeart/2005/8/layout/vList2"/>
    <dgm:cxn modelId="{808D125F-8C5A-419A-BB92-1A4B73868620}" type="presParOf" srcId="{2DE47347-7BBF-43BD-B7E7-CEB5B952ED95}" destId="{6DF53784-16E8-4AED-B56C-4B88EFED8844}" srcOrd="2" destOrd="0" presId="urn:microsoft.com/office/officeart/2005/8/layout/vList2"/>
    <dgm:cxn modelId="{85AB81D7-31F9-4CDF-9611-7D3DD313723E}" type="presParOf" srcId="{2DE47347-7BBF-43BD-B7E7-CEB5B952ED95}" destId="{22529D5B-78F1-4345-908E-691FE85D455E}" srcOrd="3" destOrd="0" presId="urn:microsoft.com/office/officeart/2005/8/layout/vList2"/>
    <dgm:cxn modelId="{2F2D1C8C-08DA-428D-BBAC-D4A643DB150F}" type="presParOf" srcId="{2DE47347-7BBF-43BD-B7E7-CEB5B952ED95}" destId="{6B2B27BC-9B5B-482A-B785-1E6C6390CAEB}" srcOrd="4" destOrd="0" presId="urn:microsoft.com/office/officeart/2005/8/layout/vList2"/>
    <dgm:cxn modelId="{B6D5D239-34C9-4A0A-A922-7472060A1553}" type="presParOf" srcId="{2DE47347-7BBF-43BD-B7E7-CEB5B952ED95}" destId="{614E7B5E-414C-4702-92E9-2156F6C7266B}" srcOrd="5" destOrd="0" presId="urn:microsoft.com/office/officeart/2005/8/layout/vList2"/>
    <dgm:cxn modelId="{ACD48FD8-33A0-479E-9E1B-A8DF9C55A051}" type="presParOf" srcId="{2DE47347-7BBF-43BD-B7E7-CEB5B952ED95}" destId="{9C3F81C8-D88C-4CF6-BAC8-9F64A66D4B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EDB91B-F2F3-4175-8450-8223A6ADC6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1E312-37AC-4037-BEC3-599869C8352D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BB5964D-978E-4FC7-908D-F41D647AB28E}" type="parTrans" cxnId="{3B9CE0D0-A6DD-4D20-A84C-B50796F952E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69E3125-3F76-4117-876C-9CCDDCDE2E46}" type="sibTrans" cxnId="{3B9CE0D0-A6DD-4D20-A84C-B50796F952E0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FFFA42B-CA6C-4E64-9CED-FCA3EBDBB6B2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dirty="0" err="1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home?my</a:t>
          </a:r>
          <a:r>
            <a:rPr lang="pl-PL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=true&amp;pr2=1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183999-82B7-464E-905D-22178B2EA33D}" type="parTrans" cxnId="{C3B3D8E0-31E7-4B32-AB6F-67737DD1B4ED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E75C627-48BC-4A05-81CA-5B3CDFAAE3F6}" type="sibTrans" cxnId="{C3B3D8E0-31E7-4B32-AB6F-67737DD1B4ED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47176F3-E2CB-4544-A590-D7E135E28B9A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</a:t>
          </a:r>
          <a:r>
            <a:rPr lang="pl-PL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#display=my 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A7B455-233A-4DD1-88C9-263885664226}" type="parTrans" cxnId="{3F9F3F19-E25B-42F9-A1C7-FCD2D325801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CBC869-2F78-45E3-83B4-99D402FDB715}" type="sibTrans" cxnId="{3F9F3F19-E25B-42F9-A1C7-FCD2D325801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175D940-6EB0-4B03-986E-D5934DD91CE1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/notes/15</a:t>
          </a:r>
          <a:r>
            <a:rPr lang="pl-PL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B55F9A6-02B7-4826-81A3-21D85C7A4CE7}" type="parTrans" cxnId="{8DEFD7B8-902F-454D-9539-DC0FD0D55D3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BD6A136-3DD1-47F9-973C-8D22DA95B61D}" type="sibTrans" cxnId="{8DEFD7B8-902F-454D-9539-DC0FD0D55D3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DE47347-7BBF-43BD-B7E7-CEB5B952ED95}" type="pres">
      <dgm:prSet presAssocID="{A0EDB91B-F2F3-4175-8450-8223A6ADC681}" presName="linear" presStyleCnt="0">
        <dgm:presLayoutVars>
          <dgm:animLvl val="lvl"/>
          <dgm:resizeHandles val="exact"/>
        </dgm:presLayoutVars>
      </dgm:prSet>
      <dgm:spPr/>
    </dgm:pt>
    <dgm:pt modelId="{91CF41B0-EC0A-47A7-AC26-039BF17500EF}" type="pres">
      <dgm:prSet presAssocID="{ECB1E312-37AC-4037-BEC3-599869C835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3FCCF6-1815-442A-9B1A-8270AD22B024}" type="pres">
      <dgm:prSet presAssocID="{769E3125-3F76-4117-876C-9CCDDCDE2E46}" presName="spacer" presStyleCnt="0"/>
      <dgm:spPr/>
    </dgm:pt>
    <dgm:pt modelId="{6DF53784-16E8-4AED-B56C-4B88EFED8844}" type="pres">
      <dgm:prSet presAssocID="{DFFFA42B-CA6C-4E64-9CED-FCA3EBDBB6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529D5B-78F1-4345-908E-691FE85D455E}" type="pres">
      <dgm:prSet presAssocID="{4E75C627-48BC-4A05-81CA-5B3CDFAAE3F6}" presName="spacer" presStyleCnt="0"/>
      <dgm:spPr/>
    </dgm:pt>
    <dgm:pt modelId="{6B2B27BC-9B5B-482A-B785-1E6C6390CAEB}" type="pres">
      <dgm:prSet presAssocID="{747176F3-E2CB-4544-A590-D7E135E28B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4E7B5E-414C-4702-92E9-2156F6C7266B}" type="pres">
      <dgm:prSet presAssocID="{64CBC869-2F78-45E3-83B4-99D402FDB715}" presName="spacer" presStyleCnt="0"/>
      <dgm:spPr/>
    </dgm:pt>
    <dgm:pt modelId="{9C3F81C8-D88C-4CF6-BAC8-9F64A66D4B29}" type="pres">
      <dgm:prSet presAssocID="{D175D940-6EB0-4B03-986E-D5934DD91CE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7F1ED11-8ECF-429B-B181-266AEAC749F9}" type="presOf" srcId="{ECB1E312-37AC-4037-BEC3-599869C8352D}" destId="{91CF41B0-EC0A-47A7-AC26-039BF17500EF}" srcOrd="0" destOrd="0" presId="urn:microsoft.com/office/officeart/2005/8/layout/vList2"/>
    <dgm:cxn modelId="{3F9F3F19-E25B-42F9-A1C7-FCD2D3258014}" srcId="{A0EDB91B-F2F3-4175-8450-8223A6ADC681}" destId="{747176F3-E2CB-4544-A590-D7E135E28B9A}" srcOrd="2" destOrd="0" parTransId="{F5A7B455-233A-4DD1-88C9-263885664226}" sibTransId="{64CBC869-2F78-45E3-83B4-99D402FDB715}"/>
    <dgm:cxn modelId="{B6DAD62A-882C-45D6-806B-21F91339F91D}" type="presOf" srcId="{DFFFA42B-CA6C-4E64-9CED-FCA3EBDBB6B2}" destId="{6DF53784-16E8-4AED-B56C-4B88EFED8844}" srcOrd="0" destOrd="0" presId="urn:microsoft.com/office/officeart/2005/8/layout/vList2"/>
    <dgm:cxn modelId="{DD673E65-97E6-45DD-89A3-F47AA3D768CF}" type="presOf" srcId="{A0EDB91B-F2F3-4175-8450-8223A6ADC681}" destId="{2DE47347-7BBF-43BD-B7E7-CEB5B952ED95}" srcOrd="0" destOrd="0" presId="urn:microsoft.com/office/officeart/2005/8/layout/vList2"/>
    <dgm:cxn modelId="{3FD93146-8336-412B-BAC4-DF96CB5AA085}" type="presOf" srcId="{D175D940-6EB0-4B03-986E-D5934DD91CE1}" destId="{9C3F81C8-D88C-4CF6-BAC8-9F64A66D4B29}" srcOrd="0" destOrd="0" presId="urn:microsoft.com/office/officeart/2005/8/layout/vList2"/>
    <dgm:cxn modelId="{2919326A-C000-4CDA-9CCB-E3FDEB563962}" type="presOf" srcId="{747176F3-E2CB-4544-A590-D7E135E28B9A}" destId="{6B2B27BC-9B5B-482A-B785-1E6C6390CAEB}" srcOrd="0" destOrd="0" presId="urn:microsoft.com/office/officeart/2005/8/layout/vList2"/>
    <dgm:cxn modelId="{8DEFD7B8-902F-454D-9539-DC0FD0D55D33}" srcId="{A0EDB91B-F2F3-4175-8450-8223A6ADC681}" destId="{D175D940-6EB0-4B03-986E-D5934DD91CE1}" srcOrd="3" destOrd="0" parTransId="{6B55F9A6-02B7-4826-81A3-21D85C7A4CE7}" sibTransId="{ABD6A136-3DD1-47F9-973C-8D22DA95B61D}"/>
    <dgm:cxn modelId="{3B9CE0D0-A6DD-4D20-A84C-B50796F952E0}" srcId="{A0EDB91B-F2F3-4175-8450-8223A6ADC681}" destId="{ECB1E312-37AC-4037-BEC3-599869C8352D}" srcOrd="0" destOrd="0" parTransId="{3BB5964D-978E-4FC7-908D-F41D647AB28E}" sibTransId="{769E3125-3F76-4117-876C-9CCDDCDE2E46}"/>
    <dgm:cxn modelId="{C3B3D8E0-31E7-4B32-AB6F-67737DD1B4ED}" srcId="{A0EDB91B-F2F3-4175-8450-8223A6ADC681}" destId="{DFFFA42B-CA6C-4E64-9CED-FCA3EBDBB6B2}" srcOrd="1" destOrd="0" parTransId="{60183999-82B7-464E-905D-22178B2EA33D}" sibTransId="{4E75C627-48BC-4A05-81CA-5B3CDFAAE3F6}"/>
    <dgm:cxn modelId="{10AF1962-28F2-4C77-B2A1-DA5438E66493}" type="presParOf" srcId="{2DE47347-7BBF-43BD-B7E7-CEB5B952ED95}" destId="{91CF41B0-EC0A-47A7-AC26-039BF17500EF}" srcOrd="0" destOrd="0" presId="urn:microsoft.com/office/officeart/2005/8/layout/vList2"/>
    <dgm:cxn modelId="{D0E3B145-4438-4FE1-8959-BE43F539F5A5}" type="presParOf" srcId="{2DE47347-7BBF-43BD-B7E7-CEB5B952ED95}" destId="{843FCCF6-1815-442A-9B1A-8270AD22B024}" srcOrd="1" destOrd="0" presId="urn:microsoft.com/office/officeart/2005/8/layout/vList2"/>
    <dgm:cxn modelId="{808D125F-8C5A-419A-BB92-1A4B73868620}" type="presParOf" srcId="{2DE47347-7BBF-43BD-B7E7-CEB5B952ED95}" destId="{6DF53784-16E8-4AED-B56C-4B88EFED8844}" srcOrd="2" destOrd="0" presId="urn:microsoft.com/office/officeart/2005/8/layout/vList2"/>
    <dgm:cxn modelId="{85AB81D7-31F9-4CDF-9611-7D3DD313723E}" type="presParOf" srcId="{2DE47347-7BBF-43BD-B7E7-CEB5B952ED95}" destId="{22529D5B-78F1-4345-908E-691FE85D455E}" srcOrd="3" destOrd="0" presId="urn:microsoft.com/office/officeart/2005/8/layout/vList2"/>
    <dgm:cxn modelId="{2F2D1C8C-08DA-428D-BBAC-D4A643DB150F}" type="presParOf" srcId="{2DE47347-7BBF-43BD-B7E7-CEB5B952ED95}" destId="{6B2B27BC-9B5B-482A-B785-1E6C6390CAEB}" srcOrd="4" destOrd="0" presId="urn:microsoft.com/office/officeart/2005/8/layout/vList2"/>
    <dgm:cxn modelId="{B6D5D239-34C9-4A0A-A922-7472060A1553}" type="presParOf" srcId="{2DE47347-7BBF-43BD-B7E7-CEB5B952ED95}" destId="{614E7B5E-414C-4702-92E9-2156F6C7266B}" srcOrd="5" destOrd="0" presId="urn:microsoft.com/office/officeart/2005/8/layout/vList2"/>
    <dgm:cxn modelId="{ACD48FD8-33A0-479E-9E1B-A8DF9C55A051}" type="presParOf" srcId="{2DE47347-7BBF-43BD-B7E7-CEB5B952ED95}" destId="{9C3F81C8-D88C-4CF6-BAC8-9F64A66D4B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EDB91B-F2F3-4175-8450-8223A6ADC68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B1E312-37AC-4037-BEC3-599869C8352D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</a:p>
      </dgm:t>
    </dgm:pt>
    <dgm:pt modelId="{3BB5964D-978E-4FC7-908D-F41D647AB28E}" type="parTrans" cxnId="{3B9CE0D0-A6DD-4D20-A84C-B50796F952E0}">
      <dgm:prSet/>
      <dgm:spPr/>
      <dgm:t>
        <a:bodyPr/>
        <a:lstStyle/>
        <a:p>
          <a:endParaRPr lang="en-US"/>
        </a:p>
      </dgm:t>
    </dgm:pt>
    <dgm:pt modelId="{769E3125-3F76-4117-876C-9CCDDCDE2E46}" type="sibTrans" cxnId="{3B9CE0D0-A6DD-4D20-A84C-B50796F952E0}">
      <dgm:prSet/>
      <dgm:spPr/>
      <dgm:t>
        <a:bodyPr/>
        <a:lstStyle/>
        <a:p>
          <a:endParaRPr lang="en-US"/>
        </a:p>
      </dgm:t>
    </dgm:pt>
    <dgm:pt modelId="{DFFFA42B-CA6C-4E64-9CED-FCA3EBDBB6B2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home 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0183999-82B7-464E-905D-22178B2EA33D}" type="parTrans" cxnId="{C3B3D8E0-31E7-4B32-AB6F-67737DD1B4ED}">
      <dgm:prSet/>
      <dgm:spPr/>
      <dgm:t>
        <a:bodyPr/>
        <a:lstStyle/>
        <a:p>
          <a:endParaRPr lang="en-US"/>
        </a:p>
      </dgm:t>
    </dgm:pt>
    <dgm:pt modelId="{4E75C627-48BC-4A05-81CA-5B3CDFAAE3F6}" type="sibTrans" cxnId="{C3B3D8E0-31E7-4B32-AB6F-67737DD1B4ED}">
      <dgm:prSet/>
      <dgm:spPr/>
      <dgm:t>
        <a:bodyPr/>
        <a:lstStyle/>
        <a:p>
          <a:endParaRPr lang="en-US"/>
        </a:p>
      </dgm:t>
    </dgm:pt>
    <dgm:pt modelId="{747176F3-E2CB-4544-A590-D7E135E28B9A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</a:t>
          </a:r>
          <a:r>
            <a:rPr lang="pl-PL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F5A7B455-233A-4DD1-88C9-263885664226}" type="parTrans" cxnId="{3F9F3F19-E25B-42F9-A1C7-FCD2D325801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4CBC869-2F78-45E3-83B4-99D402FDB715}" type="sibTrans" cxnId="{3F9F3F19-E25B-42F9-A1C7-FCD2D3258014}">
      <dgm:prSet/>
      <dgm:spPr/>
      <dgm:t>
        <a:bodyPr/>
        <a:lstStyle/>
        <a:p>
          <a:endParaRPr lang="en-US"/>
        </a:p>
      </dgm:t>
    </dgm:pt>
    <dgm:pt modelId="{D175D940-6EB0-4B03-986E-D5934DD91CE1}">
      <dgm:prSet/>
      <dgm:spPr/>
      <dgm:t>
        <a:bodyPr/>
        <a:lstStyle/>
        <a:p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/notes/15</a:t>
          </a:r>
          <a:r>
            <a:rPr lang="pl-PL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B55F9A6-02B7-4826-81A3-21D85C7A4CE7}" type="parTrans" cxnId="{8DEFD7B8-902F-454D-9539-DC0FD0D55D33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BD6A136-3DD1-47F9-973C-8D22DA95B61D}" type="sibTrans" cxnId="{8DEFD7B8-902F-454D-9539-DC0FD0D55D33}">
      <dgm:prSet/>
      <dgm:spPr/>
      <dgm:t>
        <a:bodyPr/>
        <a:lstStyle/>
        <a:p>
          <a:endParaRPr lang="en-US"/>
        </a:p>
      </dgm:t>
    </dgm:pt>
    <dgm:pt modelId="{FD19A007-BA59-474C-8F08-7D0FF77C19D0}" type="pres">
      <dgm:prSet presAssocID="{A0EDB91B-F2F3-4175-8450-8223A6ADC6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3758DD-BE77-44A4-A5AF-9B5FA3BD9AE9}" type="pres">
      <dgm:prSet presAssocID="{ECB1E312-37AC-4037-BEC3-599869C8352D}" presName="hierRoot1" presStyleCnt="0">
        <dgm:presLayoutVars>
          <dgm:hierBranch val="init"/>
        </dgm:presLayoutVars>
      </dgm:prSet>
      <dgm:spPr/>
    </dgm:pt>
    <dgm:pt modelId="{4F1436C9-2602-4DC6-9969-37092A0CF4A3}" type="pres">
      <dgm:prSet presAssocID="{ECB1E312-37AC-4037-BEC3-599869C8352D}" presName="rootComposite1" presStyleCnt="0"/>
      <dgm:spPr/>
    </dgm:pt>
    <dgm:pt modelId="{A7C09A7B-B3B7-4746-A244-5332938A300C}" type="pres">
      <dgm:prSet presAssocID="{ECB1E312-37AC-4037-BEC3-599869C8352D}" presName="rootText1" presStyleLbl="node0" presStyleIdx="0" presStyleCnt="2">
        <dgm:presLayoutVars>
          <dgm:chPref val="3"/>
        </dgm:presLayoutVars>
      </dgm:prSet>
      <dgm:spPr/>
    </dgm:pt>
    <dgm:pt modelId="{80465195-8CB0-4103-9F55-54B54627097F}" type="pres">
      <dgm:prSet presAssocID="{ECB1E312-37AC-4037-BEC3-599869C8352D}" presName="rootConnector1" presStyleLbl="node1" presStyleIdx="0" presStyleCnt="0"/>
      <dgm:spPr/>
    </dgm:pt>
    <dgm:pt modelId="{A49984AC-C010-4B5A-B785-0AD0859B7E7F}" type="pres">
      <dgm:prSet presAssocID="{ECB1E312-37AC-4037-BEC3-599869C8352D}" presName="hierChild2" presStyleCnt="0"/>
      <dgm:spPr/>
    </dgm:pt>
    <dgm:pt modelId="{F8C08363-C9B4-4160-80A5-3D585EE67106}" type="pres">
      <dgm:prSet presAssocID="{ECB1E312-37AC-4037-BEC3-599869C8352D}" presName="hierChild3" presStyleCnt="0"/>
      <dgm:spPr/>
    </dgm:pt>
    <dgm:pt modelId="{83036AC8-B125-44EF-BB11-B48968ACA888}" type="pres">
      <dgm:prSet presAssocID="{DFFFA42B-CA6C-4E64-9CED-FCA3EBDBB6B2}" presName="hierRoot1" presStyleCnt="0">
        <dgm:presLayoutVars>
          <dgm:hierBranch val="init"/>
        </dgm:presLayoutVars>
      </dgm:prSet>
      <dgm:spPr/>
    </dgm:pt>
    <dgm:pt modelId="{9A4EF0E1-0285-4E14-8FDF-CA6EC2303E79}" type="pres">
      <dgm:prSet presAssocID="{DFFFA42B-CA6C-4E64-9CED-FCA3EBDBB6B2}" presName="rootComposite1" presStyleCnt="0"/>
      <dgm:spPr/>
    </dgm:pt>
    <dgm:pt modelId="{25415DD4-D9DA-4A58-A591-23A35BE6CD5D}" type="pres">
      <dgm:prSet presAssocID="{DFFFA42B-CA6C-4E64-9CED-FCA3EBDBB6B2}" presName="rootText1" presStyleLbl="node0" presStyleIdx="1" presStyleCnt="2">
        <dgm:presLayoutVars>
          <dgm:chPref val="3"/>
        </dgm:presLayoutVars>
      </dgm:prSet>
      <dgm:spPr/>
    </dgm:pt>
    <dgm:pt modelId="{BE1B1C70-9ECF-49AF-B3E1-CA534AD3FD8D}" type="pres">
      <dgm:prSet presAssocID="{DFFFA42B-CA6C-4E64-9CED-FCA3EBDBB6B2}" presName="rootConnector1" presStyleLbl="node1" presStyleIdx="0" presStyleCnt="0"/>
      <dgm:spPr/>
    </dgm:pt>
    <dgm:pt modelId="{3707110A-BDC7-48FB-AB98-88529347854C}" type="pres">
      <dgm:prSet presAssocID="{DFFFA42B-CA6C-4E64-9CED-FCA3EBDBB6B2}" presName="hierChild2" presStyleCnt="0"/>
      <dgm:spPr/>
    </dgm:pt>
    <dgm:pt modelId="{1139A84E-E66D-48D6-83BB-AE2E8B3B9A48}" type="pres">
      <dgm:prSet presAssocID="{F5A7B455-233A-4DD1-88C9-263885664226}" presName="Name37" presStyleLbl="parChTrans1D2" presStyleIdx="0" presStyleCnt="1"/>
      <dgm:spPr/>
    </dgm:pt>
    <dgm:pt modelId="{34AD15AD-37AA-4C63-85A4-6A1DFFD74C15}" type="pres">
      <dgm:prSet presAssocID="{747176F3-E2CB-4544-A590-D7E135E28B9A}" presName="hierRoot2" presStyleCnt="0">
        <dgm:presLayoutVars>
          <dgm:hierBranch val="init"/>
        </dgm:presLayoutVars>
      </dgm:prSet>
      <dgm:spPr/>
    </dgm:pt>
    <dgm:pt modelId="{2FB660DD-F0F3-45FA-AE16-8BDB3A3487F6}" type="pres">
      <dgm:prSet presAssocID="{747176F3-E2CB-4544-A590-D7E135E28B9A}" presName="rootComposite" presStyleCnt="0"/>
      <dgm:spPr/>
    </dgm:pt>
    <dgm:pt modelId="{C2121BF1-AE38-402A-8531-164690AF5CF4}" type="pres">
      <dgm:prSet presAssocID="{747176F3-E2CB-4544-A590-D7E135E28B9A}" presName="rootText" presStyleLbl="node2" presStyleIdx="0" presStyleCnt="1">
        <dgm:presLayoutVars>
          <dgm:chPref val="3"/>
        </dgm:presLayoutVars>
      </dgm:prSet>
      <dgm:spPr/>
    </dgm:pt>
    <dgm:pt modelId="{ED1F66DD-61E2-44D9-92B6-84B33958FC83}" type="pres">
      <dgm:prSet presAssocID="{747176F3-E2CB-4544-A590-D7E135E28B9A}" presName="rootConnector" presStyleLbl="node2" presStyleIdx="0" presStyleCnt="1"/>
      <dgm:spPr/>
    </dgm:pt>
    <dgm:pt modelId="{802E6C82-F30B-4B2D-AD78-CF682698FA42}" type="pres">
      <dgm:prSet presAssocID="{747176F3-E2CB-4544-A590-D7E135E28B9A}" presName="hierChild4" presStyleCnt="0"/>
      <dgm:spPr/>
    </dgm:pt>
    <dgm:pt modelId="{DE0E2608-C0C5-4176-9480-DB743AA54F49}" type="pres">
      <dgm:prSet presAssocID="{6B55F9A6-02B7-4826-81A3-21D85C7A4CE7}" presName="Name37" presStyleLbl="parChTrans1D3" presStyleIdx="0" presStyleCnt="1"/>
      <dgm:spPr/>
    </dgm:pt>
    <dgm:pt modelId="{2D5123F6-AE48-4C95-B5E2-699E231A5D15}" type="pres">
      <dgm:prSet presAssocID="{D175D940-6EB0-4B03-986E-D5934DD91CE1}" presName="hierRoot2" presStyleCnt="0">
        <dgm:presLayoutVars>
          <dgm:hierBranch val="init"/>
        </dgm:presLayoutVars>
      </dgm:prSet>
      <dgm:spPr/>
    </dgm:pt>
    <dgm:pt modelId="{E86821F0-7F41-4554-9BA8-59D721FA4AF0}" type="pres">
      <dgm:prSet presAssocID="{D175D940-6EB0-4B03-986E-D5934DD91CE1}" presName="rootComposite" presStyleCnt="0"/>
      <dgm:spPr/>
    </dgm:pt>
    <dgm:pt modelId="{D6C4D189-BD6B-42E0-885D-DB219F1281D0}" type="pres">
      <dgm:prSet presAssocID="{D175D940-6EB0-4B03-986E-D5934DD91CE1}" presName="rootText" presStyleLbl="node3" presStyleIdx="0" presStyleCnt="1">
        <dgm:presLayoutVars>
          <dgm:chPref val="3"/>
        </dgm:presLayoutVars>
      </dgm:prSet>
      <dgm:spPr/>
    </dgm:pt>
    <dgm:pt modelId="{14FBD509-1179-4B79-9B6A-6FEBA6ADD847}" type="pres">
      <dgm:prSet presAssocID="{D175D940-6EB0-4B03-986E-D5934DD91CE1}" presName="rootConnector" presStyleLbl="node3" presStyleIdx="0" presStyleCnt="1"/>
      <dgm:spPr/>
    </dgm:pt>
    <dgm:pt modelId="{647B1A9A-D213-40A0-AC2A-34E0FBE1083C}" type="pres">
      <dgm:prSet presAssocID="{D175D940-6EB0-4B03-986E-D5934DD91CE1}" presName="hierChild4" presStyleCnt="0"/>
      <dgm:spPr/>
    </dgm:pt>
    <dgm:pt modelId="{EE12CEEC-EDCC-4EF6-AE44-842FA40FDD0E}" type="pres">
      <dgm:prSet presAssocID="{D175D940-6EB0-4B03-986E-D5934DD91CE1}" presName="hierChild5" presStyleCnt="0"/>
      <dgm:spPr/>
    </dgm:pt>
    <dgm:pt modelId="{9CBCCFAA-9646-4661-9402-C404FA214CD9}" type="pres">
      <dgm:prSet presAssocID="{747176F3-E2CB-4544-A590-D7E135E28B9A}" presName="hierChild5" presStyleCnt="0"/>
      <dgm:spPr/>
    </dgm:pt>
    <dgm:pt modelId="{04209E7A-90A9-4B4E-9987-847A4061CCF7}" type="pres">
      <dgm:prSet presAssocID="{DFFFA42B-CA6C-4E64-9CED-FCA3EBDBB6B2}" presName="hierChild3" presStyleCnt="0"/>
      <dgm:spPr/>
    </dgm:pt>
  </dgm:ptLst>
  <dgm:cxnLst>
    <dgm:cxn modelId="{3F9F3F19-E25B-42F9-A1C7-FCD2D3258014}" srcId="{DFFFA42B-CA6C-4E64-9CED-FCA3EBDBB6B2}" destId="{747176F3-E2CB-4544-A590-D7E135E28B9A}" srcOrd="0" destOrd="0" parTransId="{F5A7B455-233A-4DD1-88C9-263885664226}" sibTransId="{64CBC869-2F78-45E3-83B4-99D402FDB715}"/>
    <dgm:cxn modelId="{FA9F3322-029D-4164-A3C2-EA3248EA8B75}" type="presOf" srcId="{DFFFA42B-CA6C-4E64-9CED-FCA3EBDBB6B2}" destId="{25415DD4-D9DA-4A58-A591-23A35BE6CD5D}" srcOrd="0" destOrd="0" presId="urn:microsoft.com/office/officeart/2005/8/layout/orgChart1"/>
    <dgm:cxn modelId="{2D7EE560-F1DB-4E21-8D38-A7DC322B6B66}" type="presOf" srcId="{DFFFA42B-CA6C-4E64-9CED-FCA3EBDBB6B2}" destId="{BE1B1C70-9ECF-49AF-B3E1-CA534AD3FD8D}" srcOrd="1" destOrd="0" presId="urn:microsoft.com/office/officeart/2005/8/layout/orgChart1"/>
    <dgm:cxn modelId="{31969D67-1856-44EF-A0FD-00977C9D580B}" type="presOf" srcId="{747176F3-E2CB-4544-A590-D7E135E28B9A}" destId="{ED1F66DD-61E2-44D9-92B6-84B33958FC83}" srcOrd="1" destOrd="0" presId="urn:microsoft.com/office/officeart/2005/8/layout/orgChart1"/>
    <dgm:cxn modelId="{E926AD67-7EFE-42B2-8E7D-7BA8C4910359}" type="presOf" srcId="{6B55F9A6-02B7-4826-81A3-21D85C7A4CE7}" destId="{DE0E2608-C0C5-4176-9480-DB743AA54F49}" srcOrd="0" destOrd="0" presId="urn:microsoft.com/office/officeart/2005/8/layout/orgChart1"/>
    <dgm:cxn modelId="{6E741B55-8BC0-4B89-A593-F4456BDBD6DA}" type="presOf" srcId="{ECB1E312-37AC-4037-BEC3-599869C8352D}" destId="{80465195-8CB0-4103-9F55-54B54627097F}" srcOrd="1" destOrd="0" presId="urn:microsoft.com/office/officeart/2005/8/layout/orgChart1"/>
    <dgm:cxn modelId="{D6A08A80-5579-4862-8517-20ECAA6502EE}" type="presOf" srcId="{D175D940-6EB0-4B03-986E-D5934DD91CE1}" destId="{D6C4D189-BD6B-42E0-885D-DB219F1281D0}" srcOrd="0" destOrd="0" presId="urn:microsoft.com/office/officeart/2005/8/layout/orgChart1"/>
    <dgm:cxn modelId="{DA604F9D-5754-4BBB-A11B-0E0CB95169E2}" type="presOf" srcId="{D175D940-6EB0-4B03-986E-D5934DD91CE1}" destId="{14FBD509-1179-4B79-9B6A-6FEBA6ADD847}" srcOrd="1" destOrd="0" presId="urn:microsoft.com/office/officeart/2005/8/layout/orgChart1"/>
    <dgm:cxn modelId="{FE440FA9-6E5A-4B5B-897F-A01FE154E02B}" type="presOf" srcId="{747176F3-E2CB-4544-A590-D7E135E28B9A}" destId="{C2121BF1-AE38-402A-8531-164690AF5CF4}" srcOrd="0" destOrd="0" presId="urn:microsoft.com/office/officeart/2005/8/layout/orgChart1"/>
    <dgm:cxn modelId="{8DEFD7B8-902F-454D-9539-DC0FD0D55D33}" srcId="{747176F3-E2CB-4544-A590-D7E135E28B9A}" destId="{D175D940-6EB0-4B03-986E-D5934DD91CE1}" srcOrd="0" destOrd="0" parTransId="{6B55F9A6-02B7-4826-81A3-21D85C7A4CE7}" sibTransId="{ABD6A136-3DD1-47F9-973C-8D22DA95B61D}"/>
    <dgm:cxn modelId="{3B9CE0D0-A6DD-4D20-A84C-B50796F952E0}" srcId="{A0EDB91B-F2F3-4175-8450-8223A6ADC681}" destId="{ECB1E312-37AC-4037-BEC3-599869C8352D}" srcOrd="0" destOrd="0" parTransId="{3BB5964D-978E-4FC7-908D-F41D647AB28E}" sibTransId="{769E3125-3F76-4117-876C-9CCDDCDE2E46}"/>
    <dgm:cxn modelId="{C3B3D8E0-31E7-4B32-AB6F-67737DD1B4ED}" srcId="{A0EDB91B-F2F3-4175-8450-8223A6ADC681}" destId="{DFFFA42B-CA6C-4E64-9CED-FCA3EBDBB6B2}" srcOrd="1" destOrd="0" parTransId="{60183999-82B7-464E-905D-22178B2EA33D}" sibTransId="{4E75C627-48BC-4A05-81CA-5B3CDFAAE3F6}"/>
    <dgm:cxn modelId="{677AF9EB-6BE0-4292-A022-CB18F012347D}" type="presOf" srcId="{A0EDB91B-F2F3-4175-8450-8223A6ADC681}" destId="{FD19A007-BA59-474C-8F08-7D0FF77C19D0}" srcOrd="0" destOrd="0" presId="urn:microsoft.com/office/officeart/2005/8/layout/orgChart1"/>
    <dgm:cxn modelId="{218FBBF1-1DC1-4B2A-BA24-07ED9CB94386}" type="presOf" srcId="{F5A7B455-233A-4DD1-88C9-263885664226}" destId="{1139A84E-E66D-48D6-83BB-AE2E8B3B9A48}" srcOrd="0" destOrd="0" presId="urn:microsoft.com/office/officeart/2005/8/layout/orgChart1"/>
    <dgm:cxn modelId="{82DD76FF-34CE-43B3-84F8-F9341D1C3F9A}" type="presOf" srcId="{ECB1E312-37AC-4037-BEC3-599869C8352D}" destId="{A7C09A7B-B3B7-4746-A244-5332938A300C}" srcOrd="0" destOrd="0" presId="urn:microsoft.com/office/officeart/2005/8/layout/orgChart1"/>
    <dgm:cxn modelId="{7CE5293D-2254-4CCF-B85C-B5AA694B4D29}" type="presParOf" srcId="{FD19A007-BA59-474C-8F08-7D0FF77C19D0}" destId="{5B3758DD-BE77-44A4-A5AF-9B5FA3BD9AE9}" srcOrd="0" destOrd="0" presId="urn:microsoft.com/office/officeart/2005/8/layout/orgChart1"/>
    <dgm:cxn modelId="{93E96802-A6AA-49E6-83CD-5FC56F05D60D}" type="presParOf" srcId="{5B3758DD-BE77-44A4-A5AF-9B5FA3BD9AE9}" destId="{4F1436C9-2602-4DC6-9969-37092A0CF4A3}" srcOrd="0" destOrd="0" presId="urn:microsoft.com/office/officeart/2005/8/layout/orgChart1"/>
    <dgm:cxn modelId="{82DC80DC-2440-477A-94E6-B86C1AAB2CDB}" type="presParOf" srcId="{4F1436C9-2602-4DC6-9969-37092A0CF4A3}" destId="{A7C09A7B-B3B7-4746-A244-5332938A300C}" srcOrd="0" destOrd="0" presId="urn:microsoft.com/office/officeart/2005/8/layout/orgChart1"/>
    <dgm:cxn modelId="{A2B3FD4E-5B56-4E8E-815E-FDC9A35B7FBD}" type="presParOf" srcId="{4F1436C9-2602-4DC6-9969-37092A0CF4A3}" destId="{80465195-8CB0-4103-9F55-54B54627097F}" srcOrd="1" destOrd="0" presId="urn:microsoft.com/office/officeart/2005/8/layout/orgChart1"/>
    <dgm:cxn modelId="{C1103A46-AE56-442A-A021-A8669AFE5D46}" type="presParOf" srcId="{5B3758DD-BE77-44A4-A5AF-9B5FA3BD9AE9}" destId="{A49984AC-C010-4B5A-B785-0AD0859B7E7F}" srcOrd="1" destOrd="0" presId="urn:microsoft.com/office/officeart/2005/8/layout/orgChart1"/>
    <dgm:cxn modelId="{34FBF18C-CFD5-4B7D-AF9C-51CE54B7D900}" type="presParOf" srcId="{5B3758DD-BE77-44A4-A5AF-9B5FA3BD9AE9}" destId="{F8C08363-C9B4-4160-80A5-3D585EE67106}" srcOrd="2" destOrd="0" presId="urn:microsoft.com/office/officeart/2005/8/layout/orgChart1"/>
    <dgm:cxn modelId="{10DDF6B6-EE6F-43BE-A498-CECAAEA7DF2B}" type="presParOf" srcId="{FD19A007-BA59-474C-8F08-7D0FF77C19D0}" destId="{83036AC8-B125-44EF-BB11-B48968ACA888}" srcOrd="1" destOrd="0" presId="urn:microsoft.com/office/officeart/2005/8/layout/orgChart1"/>
    <dgm:cxn modelId="{CB46BE3F-9963-4D7B-BDBF-62A4CC7FCC66}" type="presParOf" srcId="{83036AC8-B125-44EF-BB11-B48968ACA888}" destId="{9A4EF0E1-0285-4E14-8FDF-CA6EC2303E79}" srcOrd="0" destOrd="0" presId="urn:microsoft.com/office/officeart/2005/8/layout/orgChart1"/>
    <dgm:cxn modelId="{72A3457A-77F7-4FCF-86F3-321762B7642F}" type="presParOf" srcId="{9A4EF0E1-0285-4E14-8FDF-CA6EC2303E79}" destId="{25415DD4-D9DA-4A58-A591-23A35BE6CD5D}" srcOrd="0" destOrd="0" presId="urn:microsoft.com/office/officeart/2005/8/layout/orgChart1"/>
    <dgm:cxn modelId="{ED7CFF06-4C2F-466F-8B4E-ACA760C231D0}" type="presParOf" srcId="{9A4EF0E1-0285-4E14-8FDF-CA6EC2303E79}" destId="{BE1B1C70-9ECF-49AF-B3E1-CA534AD3FD8D}" srcOrd="1" destOrd="0" presId="urn:microsoft.com/office/officeart/2005/8/layout/orgChart1"/>
    <dgm:cxn modelId="{FD3BE9CE-8A15-4476-873B-07FACC33C570}" type="presParOf" srcId="{83036AC8-B125-44EF-BB11-B48968ACA888}" destId="{3707110A-BDC7-48FB-AB98-88529347854C}" srcOrd="1" destOrd="0" presId="urn:microsoft.com/office/officeart/2005/8/layout/orgChart1"/>
    <dgm:cxn modelId="{B15CA5B4-6109-4B69-A0E8-8FB09762FEA5}" type="presParOf" srcId="{3707110A-BDC7-48FB-AB98-88529347854C}" destId="{1139A84E-E66D-48D6-83BB-AE2E8B3B9A48}" srcOrd="0" destOrd="0" presId="urn:microsoft.com/office/officeart/2005/8/layout/orgChart1"/>
    <dgm:cxn modelId="{58037B29-D033-450F-87E0-9DEAED974B8A}" type="presParOf" srcId="{3707110A-BDC7-48FB-AB98-88529347854C}" destId="{34AD15AD-37AA-4C63-85A4-6A1DFFD74C15}" srcOrd="1" destOrd="0" presId="urn:microsoft.com/office/officeart/2005/8/layout/orgChart1"/>
    <dgm:cxn modelId="{B2BC1A56-F688-40AA-B677-E60930D9F00C}" type="presParOf" srcId="{34AD15AD-37AA-4C63-85A4-6A1DFFD74C15}" destId="{2FB660DD-F0F3-45FA-AE16-8BDB3A3487F6}" srcOrd="0" destOrd="0" presId="urn:microsoft.com/office/officeart/2005/8/layout/orgChart1"/>
    <dgm:cxn modelId="{7E2B2F2B-6978-4465-8F35-F1316267846D}" type="presParOf" srcId="{2FB660DD-F0F3-45FA-AE16-8BDB3A3487F6}" destId="{C2121BF1-AE38-402A-8531-164690AF5CF4}" srcOrd="0" destOrd="0" presId="urn:microsoft.com/office/officeart/2005/8/layout/orgChart1"/>
    <dgm:cxn modelId="{993967A2-C3F4-486D-83F6-1DCF328ECF1C}" type="presParOf" srcId="{2FB660DD-F0F3-45FA-AE16-8BDB3A3487F6}" destId="{ED1F66DD-61E2-44D9-92B6-84B33958FC83}" srcOrd="1" destOrd="0" presId="urn:microsoft.com/office/officeart/2005/8/layout/orgChart1"/>
    <dgm:cxn modelId="{27887815-5053-44AB-885B-A6AA3D657527}" type="presParOf" srcId="{34AD15AD-37AA-4C63-85A4-6A1DFFD74C15}" destId="{802E6C82-F30B-4B2D-AD78-CF682698FA42}" srcOrd="1" destOrd="0" presId="urn:microsoft.com/office/officeart/2005/8/layout/orgChart1"/>
    <dgm:cxn modelId="{64EB1272-6807-4B52-907C-E32036F1BCEE}" type="presParOf" srcId="{802E6C82-F30B-4B2D-AD78-CF682698FA42}" destId="{DE0E2608-C0C5-4176-9480-DB743AA54F49}" srcOrd="0" destOrd="0" presId="urn:microsoft.com/office/officeart/2005/8/layout/orgChart1"/>
    <dgm:cxn modelId="{7BECBF64-C22C-487A-93E6-B9C1F0C76EF3}" type="presParOf" srcId="{802E6C82-F30B-4B2D-AD78-CF682698FA42}" destId="{2D5123F6-AE48-4C95-B5E2-699E231A5D15}" srcOrd="1" destOrd="0" presId="urn:microsoft.com/office/officeart/2005/8/layout/orgChart1"/>
    <dgm:cxn modelId="{CA9B8DB3-E973-45D7-9288-E051457FA1BF}" type="presParOf" srcId="{2D5123F6-AE48-4C95-B5E2-699E231A5D15}" destId="{E86821F0-7F41-4554-9BA8-59D721FA4AF0}" srcOrd="0" destOrd="0" presId="urn:microsoft.com/office/officeart/2005/8/layout/orgChart1"/>
    <dgm:cxn modelId="{B03E31B6-5884-4472-9043-9DA3418AC9A4}" type="presParOf" srcId="{E86821F0-7F41-4554-9BA8-59D721FA4AF0}" destId="{D6C4D189-BD6B-42E0-885D-DB219F1281D0}" srcOrd="0" destOrd="0" presId="urn:microsoft.com/office/officeart/2005/8/layout/orgChart1"/>
    <dgm:cxn modelId="{0E40757A-1C38-47BC-B6FF-1B44C6AF1498}" type="presParOf" srcId="{E86821F0-7F41-4554-9BA8-59D721FA4AF0}" destId="{14FBD509-1179-4B79-9B6A-6FEBA6ADD847}" srcOrd="1" destOrd="0" presId="urn:microsoft.com/office/officeart/2005/8/layout/orgChart1"/>
    <dgm:cxn modelId="{1B401946-2AB9-43ED-95E5-A96FE6B7336E}" type="presParOf" srcId="{2D5123F6-AE48-4C95-B5E2-699E231A5D15}" destId="{647B1A9A-D213-40A0-AC2A-34E0FBE1083C}" srcOrd="1" destOrd="0" presId="urn:microsoft.com/office/officeart/2005/8/layout/orgChart1"/>
    <dgm:cxn modelId="{08D9CA88-F270-454F-86BC-E36ACD3444FE}" type="presParOf" srcId="{2D5123F6-AE48-4C95-B5E2-699E231A5D15}" destId="{EE12CEEC-EDCC-4EF6-AE44-842FA40FDD0E}" srcOrd="2" destOrd="0" presId="urn:microsoft.com/office/officeart/2005/8/layout/orgChart1"/>
    <dgm:cxn modelId="{C60061A8-FF91-46A1-9F30-E695A1F202BC}" type="presParOf" srcId="{34AD15AD-37AA-4C63-85A4-6A1DFFD74C15}" destId="{9CBCCFAA-9646-4661-9402-C404FA214CD9}" srcOrd="2" destOrd="0" presId="urn:microsoft.com/office/officeart/2005/8/layout/orgChart1"/>
    <dgm:cxn modelId="{520EEAEB-5C1B-440D-B914-5D6A521AFD28}" type="presParOf" srcId="{83036AC8-B125-44EF-BB11-B48968ACA888}" destId="{04209E7A-90A9-4B4E-9987-847A4061CCF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55E82C-400D-4D4E-8473-C0000897BB0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0E4D3B-5F90-416F-B2E0-C03441F4B375}">
      <dgm:prSet/>
      <dgm:spPr/>
      <dgm:t>
        <a:bodyPr/>
        <a:lstStyle/>
        <a:p>
          <a:r>
            <a:rPr lang="en-US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</a:p>
      </dgm:t>
    </dgm:pt>
    <dgm:pt modelId="{C14B47B2-385D-4802-9496-D9A30C114088}" type="parTrans" cxnId="{29A55ABF-334C-47CD-8E1B-D947721D35AD}">
      <dgm:prSet/>
      <dgm:spPr/>
      <dgm:t>
        <a:bodyPr/>
        <a:lstStyle/>
        <a:p>
          <a:endParaRPr lang="en-US"/>
        </a:p>
      </dgm:t>
    </dgm:pt>
    <dgm:pt modelId="{1BDAF3A9-D205-4C22-BE5D-E1473ABF763C}" type="sibTrans" cxnId="{29A55ABF-334C-47CD-8E1B-D947721D35AD}">
      <dgm:prSet/>
      <dgm:spPr/>
      <dgm:t>
        <a:bodyPr/>
        <a:lstStyle/>
        <a:p>
          <a:endParaRPr lang="en-US"/>
        </a:p>
      </dgm:t>
    </dgm:pt>
    <dgm:pt modelId="{553C97AA-C080-43DA-B640-7295CB4C5BF2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home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72D86BC0-FA02-44C1-B68B-589495FA2522}" type="parTrans" cxnId="{82A4382B-4BA5-47E0-9BCD-E47006F997B1}">
      <dgm:prSet/>
      <dgm:spPr/>
      <dgm:t>
        <a:bodyPr/>
        <a:lstStyle/>
        <a:p>
          <a:endParaRPr lang="en-US"/>
        </a:p>
      </dgm:t>
    </dgm:pt>
    <dgm:pt modelId="{A211FEC7-03BD-495B-A96E-71A03BEE63AB}" type="sibTrans" cxnId="{82A4382B-4BA5-47E0-9BCD-E47006F997B1}">
      <dgm:prSet/>
      <dgm:spPr/>
      <dgm:t>
        <a:bodyPr/>
        <a:lstStyle/>
        <a:p>
          <a:endParaRPr lang="en-US"/>
        </a:p>
      </dgm:t>
    </dgm:pt>
    <dgm:pt modelId="{060FF070-F817-4396-8147-82752D206A85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/notes</a:t>
          </a:r>
        </a:p>
      </dgm:t>
    </dgm:pt>
    <dgm:pt modelId="{C1DB716B-4539-4839-94CB-5EF813D2708B}" type="parTrans" cxnId="{AA6454C8-3206-4AB4-9EF1-4B945135D658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CA0A248-12FA-4F6C-84EB-1B7BB17C0D3B}" type="sibTrans" cxnId="{AA6454C8-3206-4AB4-9EF1-4B945135D658}">
      <dgm:prSet/>
      <dgm:spPr/>
      <dgm:t>
        <a:bodyPr/>
        <a:lstStyle/>
        <a:p>
          <a:endParaRPr lang="en-US"/>
        </a:p>
      </dgm:t>
    </dgm:pt>
    <dgm:pt modelId="{3BB156BB-32C5-49BC-9FE5-C4F5E722DEEC}">
      <dgm:prSet/>
      <dgm:spPr/>
      <dgm:t>
        <a:bodyPr/>
        <a:lstStyle/>
        <a:p>
          <a:r>
            <a:rPr lang="en-US" dirty="0">
              <a:latin typeface="Segoe UI Light" panose="020B0502040204020203" pitchFamily="34" charset="0"/>
              <a:cs typeface="Segoe UI Light" panose="020B0502040204020203" pitchFamily="34" charset="0"/>
            </a:rPr>
            <a:t>/notes/</a:t>
          </a:r>
          <a:r>
            <a:rPr lang="pl-PL" dirty="0">
              <a:latin typeface="Segoe UI Light" panose="020B0502040204020203" pitchFamily="34" charset="0"/>
              <a:cs typeface="Segoe UI Light" panose="020B0502040204020203" pitchFamily="34" charset="0"/>
            </a:rPr>
            <a:t>:id </a:t>
          </a:r>
          <a:endParaRPr lang="en-US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5D8FF42-791C-44B6-8DF6-B62B9F673A39}" type="parTrans" cxnId="{268E88BF-CDA1-47E0-A5E0-1B644E00AF04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8AFD4644-A5DD-4794-9CAF-98BA60473B5C}" type="sibTrans" cxnId="{268E88BF-CDA1-47E0-A5E0-1B644E00AF04}">
      <dgm:prSet/>
      <dgm:spPr/>
      <dgm:t>
        <a:bodyPr/>
        <a:lstStyle/>
        <a:p>
          <a:endParaRPr lang="en-US"/>
        </a:p>
      </dgm:t>
    </dgm:pt>
    <dgm:pt modelId="{A2570F7E-AFC3-4BF4-8904-C1C5EE018584}">
      <dgm:prSet/>
      <dgm:spPr/>
      <dgm:t>
        <a:bodyPr/>
        <a:lstStyle/>
        <a:p>
          <a:r>
            <a:rPr lang="pl-PL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dirty="0" err="1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contacts</a:t>
          </a:r>
          <a:endParaRPr lang="en-US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86C672B-48A9-49B7-9A0D-2EB517A89394}" type="parTrans" cxnId="{6816721B-528F-44BD-B44E-B8EA148D3157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B9279317-6307-4B95-A31F-6085348C13B3}" type="sibTrans" cxnId="{6816721B-528F-44BD-B44E-B8EA148D3157}">
      <dgm:prSet/>
      <dgm:spPr/>
      <dgm:t>
        <a:bodyPr/>
        <a:lstStyle/>
        <a:p>
          <a:endParaRPr lang="en-US"/>
        </a:p>
      </dgm:t>
    </dgm:pt>
    <dgm:pt modelId="{D98B07EC-B1C1-4227-998E-11BEB082DD12}" type="pres">
      <dgm:prSet presAssocID="{3B55E82C-400D-4D4E-8473-C0000897BB0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4D29E9-E363-4614-B386-992B56BA6EE1}" type="pres">
      <dgm:prSet presAssocID="{E30E4D3B-5F90-416F-B2E0-C03441F4B375}" presName="hierRoot1" presStyleCnt="0">
        <dgm:presLayoutVars>
          <dgm:hierBranch val="init"/>
        </dgm:presLayoutVars>
      </dgm:prSet>
      <dgm:spPr/>
    </dgm:pt>
    <dgm:pt modelId="{27FBDA16-EB61-4CFF-88B0-C73353CC9FCF}" type="pres">
      <dgm:prSet presAssocID="{E30E4D3B-5F90-416F-B2E0-C03441F4B375}" presName="rootComposite1" presStyleCnt="0"/>
      <dgm:spPr/>
    </dgm:pt>
    <dgm:pt modelId="{BCFBFC5E-E0EA-4982-9698-E64E8F186BFF}" type="pres">
      <dgm:prSet presAssocID="{E30E4D3B-5F90-416F-B2E0-C03441F4B375}" presName="rootText1" presStyleLbl="node0" presStyleIdx="0" presStyleCnt="2">
        <dgm:presLayoutVars>
          <dgm:chPref val="3"/>
        </dgm:presLayoutVars>
      </dgm:prSet>
      <dgm:spPr/>
    </dgm:pt>
    <dgm:pt modelId="{CE7EB9C8-4E5B-4D29-A528-A9628EB7867A}" type="pres">
      <dgm:prSet presAssocID="{E30E4D3B-5F90-416F-B2E0-C03441F4B375}" presName="rootConnector1" presStyleLbl="node1" presStyleIdx="0" presStyleCnt="0"/>
      <dgm:spPr/>
    </dgm:pt>
    <dgm:pt modelId="{CD589995-AF9A-495E-9BA1-3A5FD4713077}" type="pres">
      <dgm:prSet presAssocID="{E30E4D3B-5F90-416F-B2E0-C03441F4B375}" presName="hierChild2" presStyleCnt="0"/>
      <dgm:spPr/>
    </dgm:pt>
    <dgm:pt modelId="{8A06D342-4239-4EE7-86A8-733B9620D125}" type="pres">
      <dgm:prSet presAssocID="{E30E4D3B-5F90-416F-B2E0-C03441F4B375}" presName="hierChild3" presStyleCnt="0"/>
      <dgm:spPr/>
    </dgm:pt>
    <dgm:pt modelId="{0D7AD3CD-01F4-4DD0-BDF3-CDBE6D253B2E}" type="pres">
      <dgm:prSet presAssocID="{553C97AA-C080-43DA-B640-7295CB4C5BF2}" presName="hierRoot1" presStyleCnt="0">
        <dgm:presLayoutVars>
          <dgm:hierBranch val="init"/>
        </dgm:presLayoutVars>
      </dgm:prSet>
      <dgm:spPr/>
    </dgm:pt>
    <dgm:pt modelId="{748A58FC-14B1-489F-820B-12253C4B1A96}" type="pres">
      <dgm:prSet presAssocID="{553C97AA-C080-43DA-B640-7295CB4C5BF2}" presName="rootComposite1" presStyleCnt="0"/>
      <dgm:spPr/>
    </dgm:pt>
    <dgm:pt modelId="{C7690A8A-970A-4F4A-A763-58CD1FCB8ED2}" type="pres">
      <dgm:prSet presAssocID="{553C97AA-C080-43DA-B640-7295CB4C5BF2}" presName="rootText1" presStyleLbl="node0" presStyleIdx="1" presStyleCnt="2">
        <dgm:presLayoutVars>
          <dgm:chPref val="3"/>
        </dgm:presLayoutVars>
      </dgm:prSet>
      <dgm:spPr/>
    </dgm:pt>
    <dgm:pt modelId="{8260ADCA-1CB5-4BF3-BE62-50AE8DF2143F}" type="pres">
      <dgm:prSet presAssocID="{553C97AA-C080-43DA-B640-7295CB4C5BF2}" presName="rootConnector1" presStyleLbl="node1" presStyleIdx="0" presStyleCnt="0"/>
      <dgm:spPr/>
    </dgm:pt>
    <dgm:pt modelId="{75FFE5B8-EA39-40D4-88BD-1A44504D85C9}" type="pres">
      <dgm:prSet presAssocID="{553C97AA-C080-43DA-B640-7295CB4C5BF2}" presName="hierChild2" presStyleCnt="0"/>
      <dgm:spPr/>
    </dgm:pt>
    <dgm:pt modelId="{B56C33B3-D483-40D2-8465-B44A1AF01474}" type="pres">
      <dgm:prSet presAssocID="{A86C672B-48A9-49B7-9A0D-2EB517A89394}" presName="Name37" presStyleLbl="parChTrans1D2" presStyleIdx="0" presStyleCnt="2"/>
      <dgm:spPr/>
    </dgm:pt>
    <dgm:pt modelId="{28396E82-6B80-4061-9C51-3E01BE319F8B}" type="pres">
      <dgm:prSet presAssocID="{A2570F7E-AFC3-4BF4-8904-C1C5EE018584}" presName="hierRoot2" presStyleCnt="0">
        <dgm:presLayoutVars>
          <dgm:hierBranch val="init"/>
        </dgm:presLayoutVars>
      </dgm:prSet>
      <dgm:spPr/>
    </dgm:pt>
    <dgm:pt modelId="{598BE20B-2DB9-4C86-9F14-BBB380CF9915}" type="pres">
      <dgm:prSet presAssocID="{A2570F7E-AFC3-4BF4-8904-C1C5EE018584}" presName="rootComposite" presStyleCnt="0"/>
      <dgm:spPr/>
    </dgm:pt>
    <dgm:pt modelId="{D6A2FC3A-B14C-425D-BD06-AA23207E908F}" type="pres">
      <dgm:prSet presAssocID="{A2570F7E-AFC3-4BF4-8904-C1C5EE018584}" presName="rootText" presStyleLbl="node2" presStyleIdx="0" presStyleCnt="2">
        <dgm:presLayoutVars>
          <dgm:chPref val="3"/>
        </dgm:presLayoutVars>
      </dgm:prSet>
      <dgm:spPr/>
    </dgm:pt>
    <dgm:pt modelId="{5E1D4609-9073-4501-BA73-51729B786669}" type="pres">
      <dgm:prSet presAssocID="{A2570F7E-AFC3-4BF4-8904-C1C5EE018584}" presName="rootConnector" presStyleLbl="node2" presStyleIdx="0" presStyleCnt="2"/>
      <dgm:spPr/>
    </dgm:pt>
    <dgm:pt modelId="{33C16B6A-83B8-4BB6-AA48-4E6EFABF6965}" type="pres">
      <dgm:prSet presAssocID="{A2570F7E-AFC3-4BF4-8904-C1C5EE018584}" presName="hierChild4" presStyleCnt="0"/>
      <dgm:spPr/>
    </dgm:pt>
    <dgm:pt modelId="{33F89D41-BB69-4967-8331-99B179BA2229}" type="pres">
      <dgm:prSet presAssocID="{A2570F7E-AFC3-4BF4-8904-C1C5EE018584}" presName="hierChild5" presStyleCnt="0"/>
      <dgm:spPr/>
    </dgm:pt>
    <dgm:pt modelId="{66261A5D-94C9-4A7E-8BC7-2AEC6BA59A85}" type="pres">
      <dgm:prSet presAssocID="{C1DB716B-4539-4839-94CB-5EF813D2708B}" presName="Name37" presStyleLbl="parChTrans1D2" presStyleIdx="1" presStyleCnt="2"/>
      <dgm:spPr/>
    </dgm:pt>
    <dgm:pt modelId="{C8893610-D937-476E-8E69-791214E018B3}" type="pres">
      <dgm:prSet presAssocID="{060FF070-F817-4396-8147-82752D206A85}" presName="hierRoot2" presStyleCnt="0">
        <dgm:presLayoutVars>
          <dgm:hierBranch val="init"/>
        </dgm:presLayoutVars>
      </dgm:prSet>
      <dgm:spPr/>
    </dgm:pt>
    <dgm:pt modelId="{1C3610CD-6BF0-4729-B39B-9FF9D4B2625D}" type="pres">
      <dgm:prSet presAssocID="{060FF070-F817-4396-8147-82752D206A85}" presName="rootComposite" presStyleCnt="0"/>
      <dgm:spPr/>
    </dgm:pt>
    <dgm:pt modelId="{DE2C694B-9E25-4704-8A96-864742283326}" type="pres">
      <dgm:prSet presAssocID="{060FF070-F817-4396-8147-82752D206A85}" presName="rootText" presStyleLbl="node2" presStyleIdx="1" presStyleCnt="2">
        <dgm:presLayoutVars>
          <dgm:chPref val="3"/>
        </dgm:presLayoutVars>
      </dgm:prSet>
      <dgm:spPr/>
    </dgm:pt>
    <dgm:pt modelId="{668A6D06-DACE-4AB5-A691-200A4A2EB71F}" type="pres">
      <dgm:prSet presAssocID="{060FF070-F817-4396-8147-82752D206A85}" presName="rootConnector" presStyleLbl="node2" presStyleIdx="1" presStyleCnt="2"/>
      <dgm:spPr/>
    </dgm:pt>
    <dgm:pt modelId="{65F2F942-78E7-4B4E-B485-E444364B0ECD}" type="pres">
      <dgm:prSet presAssocID="{060FF070-F817-4396-8147-82752D206A85}" presName="hierChild4" presStyleCnt="0"/>
      <dgm:spPr/>
    </dgm:pt>
    <dgm:pt modelId="{1B9F360B-B8D3-493A-9EE2-6DECCFEE96CD}" type="pres">
      <dgm:prSet presAssocID="{E5D8FF42-791C-44B6-8DF6-B62B9F673A39}" presName="Name37" presStyleLbl="parChTrans1D3" presStyleIdx="0" presStyleCnt="1"/>
      <dgm:spPr/>
    </dgm:pt>
    <dgm:pt modelId="{0122FB85-0DA1-48DB-A8AA-DBA8D0FFD30C}" type="pres">
      <dgm:prSet presAssocID="{3BB156BB-32C5-49BC-9FE5-C4F5E722DEEC}" presName="hierRoot2" presStyleCnt="0">
        <dgm:presLayoutVars>
          <dgm:hierBranch val="init"/>
        </dgm:presLayoutVars>
      </dgm:prSet>
      <dgm:spPr/>
    </dgm:pt>
    <dgm:pt modelId="{C3D1B0B5-74ED-4910-A310-FAA47510369C}" type="pres">
      <dgm:prSet presAssocID="{3BB156BB-32C5-49BC-9FE5-C4F5E722DEEC}" presName="rootComposite" presStyleCnt="0"/>
      <dgm:spPr/>
    </dgm:pt>
    <dgm:pt modelId="{051F5769-911D-4153-8EDC-8C5A13CFA74C}" type="pres">
      <dgm:prSet presAssocID="{3BB156BB-32C5-49BC-9FE5-C4F5E722DEEC}" presName="rootText" presStyleLbl="node3" presStyleIdx="0" presStyleCnt="1">
        <dgm:presLayoutVars>
          <dgm:chPref val="3"/>
        </dgm:presLayoutVars>
      </dgm:prSet>
      <dgm:spPr/>
    </dgm:pt>
    <dgm:pt modelId="{A2DBFD3B-EA33-4F2D-9EFB-B8BC57ADD0E9}" type="pres">
      <dgm:prSet presAssocID="{3BB156BB-32C5-49BC-9FE5-C4F5E722DEEC}" presName="rootConnector" presStyleLbl="node3" presStyleIdx="0" presStyleCnt="1"/>
      <dgm:spPr/>
    </dgm:pt>
    <dgm:pt modelId="{99F61034-A9FE-4DA0-AEF0-17704975EB18}" type="pres">
      <dgm:prSet presAssocID="{3BB156BB-32C5-49BC-9FE5-C4F5E722DEEC}" presName="hierChild4" presStyleCnt="0"/>
      <dgm:spPr/>
    </dgm:pt>
    <dgm:pt modelId="{344CFCCC-4D3A-4259-A54B-2641EC0281DD}" type="pres">
      <dgm:prSet presAssocID="{3BB156BB-32C5-49BC-9FE5-C4F5E722DEEC}" presName="hierChild5" presStyleCnt="0"/>
      <dgm:spPr/>
    </dgm:pt>
    <dgm:pt modelId="{B93C5707-260D-46B7-BF1E-2476E74EEDF1}" type="pres">
      <dgm:prSet presAssocID="{060FF070-F817-4396-8147-82752D206A85}" presName="hierChild5" presStyleCnt="0"/>
      <dgm:spPr/>
    </dgm:pt>
    <dgm:pt modelId="{F4EE309B-5EBD-4934-BC65-C56D6D7BCF19}" type="pres">
      <dgm:prSet presAssocID="{553C97AA-C080-43DA-B640-7295CB4C5BF2}" presName="hierChild3" presStyleCnt="0"/>
      <dgm:spPr/>
    </dgm:pt>
  </dgm:ptLst>
  <dgm:cxnLst>
    <dgm:cxn modelId="{E29EEC07-34EF-4529-8F64-1EC3ABC1D342}" type="presOf" srcId="{A2570F7E-AFC3-4BF4-8904-C1C5EE018584}" destId="{D6A2FC3A-B14C-425D-BD06-AA23207E908F}" srcOrd="0" destOrd="0" presId="urn:microsoft.com/office/officeart/2005/8/layout/orgChart1"/>
    <dgm:cxn modelId="{6816721B-528F-44BD-B44E-B8EA148D3157}" srcId="{553C97AA-C080-43DA-B640-7295CB4C5BF2}" destId="{A2570F7E-AFC3-4BF4-8904-C1C5EE018584}" srcOrd="0" destOrd="0" parTransId="{A86C672B-48A9-49B7-9A0D-2EB517A89394}" sibTransId="{B9279317-6307-4B95-A31F-6085348C13B3}"/>
    <dgm:cxn modelId="{B96BED1C-F71B-4D14-A097-E9D2BBA49D0D}" type="presOf" srcId="{553C97AA-C080-43DA-B640-7295CB4C5BF2}" destId="{C7690A8A-970A-4F4A-A763-58CD1FCB8ED2}" srcOrd="0" destOrd="0" presId="urn:microsoft.com/office/officeart/2005/8/layout/orgChart1"/>
    <dgm:cxn modelId="{DE99991E-AC94-4AFC-BBA4-738B2FD7C5F6}" type="presOf" srcId="{E5D8FF42-791C-44B6-8DF6-B62B9F673A39}" destId="{1B9F360B-B8D3-493A-9EE2-6DECCFEE96CD}" srcOrd="0" destOrd="0" presId="urn:microsoft.com/office/officeart/2005/8/layout/orgChart1"/>
    <dgm:cxn modelId="{82A4382B-4BA5-47E0-9BCD-E47006F997B1}" srcId="{3B55E82C-400D-4D4E-8473-C0000897BB0E}" destId="{553C97AA-C080-43DA-B640-7295CB4C5BF2}" srcOrd="1" destOrd="0" parTransId="{72D86BC0-FA02-44C1-B68B-589495FA2522}" sibTransId="{A211FEC7-03BD-495B-A96E-71A03BEE63AB}"/>
    <dgm:cxn modelId="{C73DBF66-91C1-4F44-92C1-110661C43DEA}" type="presOf" srcId="{E30E4D3B-5F90-416F-B2E0-C03441F4B375}" destId="{BCFBFC5E-E0EA-4982-9698-E64E8F186BFF}" srcOrd="0" destOrd="0" presId="urn:microsoft.com/office/officeart/2005/8/layout/orgChart1"/>
    <dgm:cxn modelId="{6A7B914A-E540-4DB2-8C08-A0EFBEB57CCB}" type="presOf" srcId="{A2570F7E-AFC3-4BF4-8904-C1C5EE018584}" destId="{5E1D4609-9073-4501-BA73-51729B786669}" srcOrd="1" destOrd="0" presId="urn:microsoft.com/office/officeart/2005/8/layout/orgChart1"/>
    <dgm:cxn modelId="{EDD61E55-D93F-42D2-8877-CD3C4F3F04D0}" type="presOf" srcId="{E30E4D3B-5F90-416F-B2E0-C03441F4B375}" destId="{CE7EB9C8-4E5B-4D29-A528-A9628EB7867A}" srcOrd="1" destOrd="0" presId="urn:microsoft.com/office/officeart/2005/8/layout/orgChart1"/>
    <dgm:cxn modelId="{DA1A6955-B683-4606-9491-4E714044C37C}" type="presOf" srcId="{060FF070-F817-4396-8147-82752D206A85}" destId="{668A6D06-DACE-4AB5-A691-200A4A2EB71F}" srcOrd="1" destOrd="0" presId="urn:microsoft.com/office/officeart/2005/8/layout/orgChart1"/>
    <dgm:cxn modelId="{F77DAF78-4D3B-4F72-83CB-444248DD48C8}" type="presOf" srcId="{A86C672B-48A9-49B7-9A0D-2EB517A89394}" destId="{B56C33B3-D483-40D2-8465-B44A1AF01474}" srcOrd="0" destOrd="0" presId="urn:microsoft.com/office/officeart/2005/8/layout/orgChart1"/>
    <dgm:cxn modelId="{9D786F7D-F0BB-4CFE-AB3E-A78330D1B348}" type="presOf" srcId="{3BB156BB-32C5-49BC-9FE5-C4F5E722DEEC}" destId="{A2DBFD3B-EA33-4F2D-9EFB-B8BC57ADD0E9}" srcOrd="1" destOrd="0" presId="urn:microsoft.com/office/officeart/2005/8/layout/orgChart1"/>
    <dgm:cxn modelId="{53E2D581-8E6B-4606-A2AB-2696BAFB641B}" type="presOf" srcId="{3BB156BB-32C5-49BC-9FE5-C4F5E722DEEC}" destId="{051F5769-911D-4153-8EDC-8C5A13CFA74C}" srcOrd="0" destOrd="0" presId="urn:microsoft.com/office/officeart/2005/8/layout/orgChart1"/>
    <dgm:cxn modelId="{D72798BA-0B1D-4032-9DDD-41962A8C8D3D}" type="presOf" srcId="{C1DB716B-4539-4839-94CB-5EF813D2708B}" destId="{66261A5D-94C9-4A7E-8BC7-2AEC6BA59A85}" srcOrd="0" destOrd="0" presId="urn:microsoft.com/office/officeart/2005/8/layout/orgChart1"/>
    <dgm:cxn modelId="{29A55ABF-334C-47CD-8E1B-D947721D35AD}" srcId="{3B55E82C-400D-4D4E-8473-C0000897BB0E}" destId="{E30E4D3B-5F90-416F-B2E0-C03441F4B375}" srcOrd="0" destOrd="0" parTransId="{C14B47B2-385D-4802-9496-D9A30C114088}" sibTransId="{1BDAF3A9-D205-4C22-BE5D-E1473ABF763C}"/>
    <dgm:cxn modelId="{268E88BF-CDA1-47E0-A5E0-1B644E00AF04}" srcId="{060FF070-F817-4396-8147-82752D206A85}" destId="{3BB156BB-32C5-49BC-9FE5-C4F5E722DEEC}" srcOrd="0" destOrd="0" parTransId="{E5D8FF42-791C-44B6-8DF6-B62B9F673A39}" sibTransId="{8AFD4644-A5DD-4794-9CAF-98BA60473B5C}"/>
    <dgm:cxn modelId="{AA6454C8-3206-4AB4-9EF1-4B945135D658}" srcId="{553C97AA-C080-43DA-B640-7295CB4C5BF2}" destId="{060FF070-F817-4396-8147-82752D206A85}" srcOrd="1" destOrd="0" parTransId="{C1DB716B-4539-4839-94CB-5EF813D2708B}" sibTransId="{4CA0A248-12FA-4F6C-84EB-1B7BB17C0D3B}"/>
    <dgm:cxn modelId="{400C11E2-BA69-43B3-B5F2-41C20B54E3D9}" type="presOf" srcId="{060FF070-F817-4396-8147-82752D206A85}" destId="{DE2C694B-9E25-4704-8A96-864742283326}" srcOrd="0" destOrd="0" presId="urn:microsoft.com/office/officeart/2005/8/layout/orgChart1"/>
    <dgm:cxn modelId="{2A9586E6-9BFD-48C8-8D29-91CD43EBB00D}" type="presOf" srcId="{3B55E82C-400D-4D4E-8473-C0000897BB0E}" destId="{D98B07EC-B1C1-4227-998E-11BEB082DD12}" srcOrd="0" destOrd="0" presId="urn:microsoft.com/office/officeart/2005/8/layout/orgChart1"/>
    <dgm:cxn modelId="{07398BF3-7D82-45D1-9B83-B8AF614D3E6F}" type="presOf" srcId="{553C97AA-C080-43DA-B640-7295CB4C5BF2}" destId="{8260ADCA-1CB5-4BF3-BE62-50AE8DF2143F}" srcOrd="1" destOrd="0" presId="urn:microsoft.com/office/officeart/2005/8/layout/orgChart1"/>
    <dgm:cxn modelId="{59D321DE-A81A-4DFB-B09F-05368843CE47}" type="presParOf" srcId="{D98B07EC-B1C1-4227-998E-11BEB082DD12}" destId="{AF4D29E9-E363-4614-B386-992B56BA6EE1}" srcOrd="0" destOrd="0" presId="urn:microsoft.com/office/officeart/2005/8/layout/orgChart1"/>
    <dgm:cxn modelId="{BD8B079A-0228-4EDC-B03D-2395F2E5D727}" type="presParOf" srcId="{AF4D29E9-E363-4614-B386-992B56BA6EE1}" destId="{27FBDA16-EB61-4CFF-88B0-C73353CC9FCF}" srcOrd="0" destOrd="0" presId="urn:microsoft.com/office/officeart/2005/8/layout/orgChart1"/>
    <dgm:cxn modelId="{9B0BB2A7-E514-484A-A7E6-DAF61E3F093C}" type="presParOf" srcId="{27FBDA16-EB61-4CFF-88B0-C73353CC9FCF}" destId="{BCFBFC5E-E0EA-4982-9698-E64E8F186BFF}" srcOrd="0" destOrd="0" presId="urn:microsoft.com/office/officeart/2005/8/layout/orgChart1"/>
    <dgm:cxn modelId="{5D359F4A-855D-4CA9-94DB-2488803FF25D}" type="presParOf" srcId="{27FBDA16-EB61-4CFF-88B0-C73353CC9FCF}" destId="{CE7EB9C8-4E5B-4D29-A528-A9628EB7867A}" srcOrd="1" destOrd="0" presId="urn:microsoft.com/office/officeart/2005/8/layout/orgChart1"/>
    <dgm:cxn modelId="{F3BEE9C2-AC3A-4A3C-B23C-01A05C19980F}" type="presParOf" srcId="{AF4D29E9-E363-4614-B386-992B56BA6EE1}" destId="{CD589995-AF9A-495E-9BA1-3A5FD4713077}" srcOrd="1" destOrd="0" presId="urn:microsoft.com/office/officeart/2005/8/layout/orgChart1"/>
    <dgm:cxn modelId="{56FABC4C-269F-4153-9D2C-91AF2E59BDF9}" type="presParOf" srcId="{AF4D29E9-E363-4614-B386-992B56BA6EE1}" destId="{8A06D342-4239-4EE7-86A8-733B9620D125}" srcOrd="2" destOrd="0" presId="urn:microsoft.com/office/officeart/2005/8/layout/orgChart1"/>
    <dgm:cxn modelId="{D6857822-035E-494B-BA29-50A359274E57}" type="presParOf" srcId="{D98B07EC-B1C1-4227-998E-11BEB082DD12}" destId="{0D7AD3CD-01F4-4DD0-BDF3-CDBE6D253B2E}" srcOrd="1" destOrd="0" presId="urn:microsoft.com/office/officeart/2005/8/layout/orgChart1"/>
    <dgm:cxn modelId="{76E5BE7B-2F10-4BE1-BCAD-C99674A06C3E}" type="presParOf" srcId="{0D7AD3CD-01F4-4DD0-BDF3-CDBE6D253B2E}" destId="{748A58FC-14B1-489F-820B-12253C4B1A96}" srcOrd="0" destOrd="0" presId="urn:microsoft.com/office/officeart/2005/8/layout/orgChart1"/>
    <dgm:cxn modelId="{FC8DE3CA-1DAB-4CBE-A225-F803E679B028}" type="presParOf" srcId="{748A58FC-14B1-489F-820B-12253C4B1A96}" destId="{C7690A8A-970A-4F4A-A763-58CD1FCB8ED2}" srcOrd="0" destOrd="0" presId="urn:microsoft.com/office/officeart/2005/8/layout/orgChart1"/>
    <dgm:cxn modelId="{90C3F784-AC31-41A2-B311-7CD8F51BF0E0}" type="presParOf" srcId="{748A58FC-14B1-489F-820B-12253C4B1A96}" destId="{8260ADCA-1CB5-4BF3-BE62-50AE8DF2143F}" srcOrd="1" destOrd="0" presId="urn:microsoft.com/office/officeart/2005/8/layout/orgChart1"/>
    <dgm:cxn modelId="{BD9ABDB7-0BFD-4384-B450-FBD57676CF85}" type="presParOf" srcId="{0D7AD3CD-01F4-4DD0-BDF3-CDBE6D253B2E}" destId="{75FFE5B8-EA39-40D4-88BD-1A44504D85C9}" srcOrd="1" destOrd="0" presId="urn:microsoft.com/office/officeart/2005/8/layout/orgChart1"/>
    <dgm:cxn modelId="{957D324E-B550-43E6-B23A-60B77F103939}" type="presParOf" srcId="{75FFE5B8-EA39-40D4-88BD-1A44504D85C9}" destId="{B56C33B3-D483-40D2-8465-B44A1AF01474}" srcOrd="0" destOrd="0" presId="urn:microsoft.com/office/officeart/2005/8/layout/orgChart1"/>
    <dgm:cxn modelId="{3E0A312C-2075-413A-83DB-D015E67F88C7}" type="presParOf" srcId="{75FFE5B8-EA39-40D4-88BD-1A44504D85C9}" destId="{28396E82-6B80-4061-9C51-3E01BE319F8B}" srcOrd="1" destOrd="0" presId="urn:microsoft.com/office/officeart/2005/8/layout/orgChart1"/>
    <dgm:cxn modelId="{75AA08E0-3D2F-4287-A6E1-7F9E05F2EBF0}" type="presParOf" srcId="{28396E82-6B80-4061-9C51-3E01BE319F8B}" destId="{598BE20B-2DB9-4C86-9F14-BBB380CF9915}" srcOrd="0" destOrd="0" presId="urn:microsoft.com/office/officeart/2005/8/layout/orgChart1"/>
    <dgm:cxn modelId="{DB95AF16-2E1F-4248-AE75-E5D3AE756D34}" type="presParOf" srcId="{598BE20B-2DB9-4C86-9F14-BBB380CF9915}" destId="{D6A2FC3A-B14C-425D-BD06-AA23207E908F}" srcOrd="0" destOrd="0" presId="urn:microsoft.com/office/officeart/2005/8/layout/orgChart1"/>
    <dgm:cxn modelId="{C55B0245-0BD5-4FC0-9C13-C57E65687D8A}" type="presParOf" srcId="{598BE20B-2DB9-4C86-9F14-BBB380CF9915}" destId="{5E1D4609-9073-4501-BA73-51729B786669}" srcOrd="1" destOrd="0" presId="urn:microsoft.com/office/officeart/2005/8/layout/orgChart1"/>
    <dgm:cxn modelId="{E36CC596-EE53-4250-87B0-97B219F6F045}" type="presParOf" srcId="{28396E82-6B80-4061-9C51-3E01BE319F8B}" destId="{33C16B6A-83B8-4BB6-AA48-4E6EFABF6965}" srcOrd="1" destOrd="0" presId="urn:microsoft.com/office/officeart/2005/8/layout/orgChart1"/>
    <dgm:cxn modelId="{D01F21CF-79CA-4208-B7EC-0AE143B39D02}" type="presParOf" srcId="{28396E82-6B80-4061-9C51-3E01BE319F8B}" destId="{33F89D41-BB69-4967-8331-99B179BA2229}" srcOrd="2" destOrd="0" presId="urn:microsoft.com/office/officeart/2005/8/layout/orgChart1"/>
    <dgm:cxn modelId="{5C4278EF-3DBE-4393-8327-ED5779423C73}" type="presParOf" srcId="{75FFE5B8-EA39-40D4-88BD-1A44504D85C9}" destId="{66261A5D-94C9-4A7E-8BC7-2AEC6BA59A85}" srcOrd="2" destOrd="0" presId="urn:microsoft.com/office/officeart/2005/8/layout/orgChart1"/>
    <dgm:cxn modelId="{24DA653A-8796-4546-9C85-7A82C2C965C4}" type="presParOf" srcId="{75FFE5B8-EA39-40D4-88BD-1A44504D85C9}" destId="{C8893610-D937-476E-8E69-791214E018B3}" srcOrd="3" destOrd="0" presId="urn:microsoft.com/office/officeart/2005/8/layout/orgChart1"/>
    <dgm:cxn modelId="{788A8E85-2D85-45C5-A3F5-90656027FA2A}" type="presParOf" srcId="{C8893610-D937-476E-8E69-791214E018B3}" destId="{1C3610CD-6BF0-4729-B39B-9FF9D4B2625D}" srcOrd="0" destOrd="0" presId="urn:microsoft.com/office/officeart/2005/8/layout/orgChart1"/>
    <dgm:cxn modelId="{0116FE09-CA63-4145-A7F5-98B4D8135141}" type="presParOf" srcId="{1C3610CD-6BF0-4729-B39B-9FF9D4B2625D}" destId="{DE2C694B-9E25-4704-8A96-864742283326}" srcOrd="0" destOrd="0" presId="urn:microsoft.com/office/officeart/2005/8/layout/orgChart1"/>
    <dgm:cxn modelId="{25DFD853-5C6E-409A-8F92-2D1FB3E74188}" type="presParOf" srcId="{1C3610CD-6BF0-4729-B39B-9FF9D4B2625D}" destId="{668A6D06-DACE-4AB5-A691-200A4A2EB71F}" srcOrd="1" destOrd="0" presId="urn:microsoft.com/office/officeart/2005/8/layout/orgChart1"/>
    <dgm:cxn modelId="{31C9A2FD-2018-4455-A796-1D19D408FD47}" type="presParOf" srcId="{C8893610-D937-476E-8E69-791214E018B3}" destId="{65F2F942-78E7-4B4E-B485-E444364B0ECD}" srcOrd="1" destOrd="0" presId="urn:microsoft.com/office/officeart/2005/8/layout/orgChart1"/>
    <dgm:cxn modelId="{5A47F08B-6E10-4D92-913B-3494BC062EA5}" type="presParOf" srcId="{65F2F942-78E7-4B4E-B485-E444364B0ECD}" destId="{1B9F360B-B8D3-493A-9EE2-6DECCFEE96CD}" srcOrd="0" destOrd="0" presId="urn:microsoft.com/office/officeart/2005/8/layout/orgChart1"/>
    <dgm:cxn modelId="{82E790D6-B909-444C-A910-FA552FF532D2}" type="presParOf" srcId="{65F2F942-78E7-4B4E-B485-E444364B0ECD}" destId="{0122FB85-0DA1-48DB-A8AA-DBA8D0FFD30C}" srcOrd="1" destOrd="0" presId="urn:microsoft.com/office/officeart/2005/8/layout/orgChart1"/>
    <dgm:cxn modelId="{9C7F2BAF-CA9A-44C9-A683-C70E3AA2C618}" type="presParOf" srcId="{0122FB85-0DA1-48DB-A8AA-DBA8D0FFD30C}" destId="{C3D1B0B5-74ED-4910-A310-FAA47510369C}" srcOrd="0" destOrd="0" presId="urn:microsoft.com/office/officeart/2005/8/layout/orgChart1"/>
    <dgm:cxn modelId="{C339D292-5BD1-47BD-B1BF-F2400F241BB7}" type="presParOf" srcId="{C3D1B0B5-74ED-4910-A310-FAA47510369C}" destId="{051F5769-911D-4153-8EDC-8C5A13CFA74C}" srcOrd="0" destOrd="0" presId="urn:microsoft.com/office/officeart/2005/8/layout/orgChart1"/>
    <dgm:cxn modelId="{F1DE9DCC-C90F-4A10-A226-C9D5EB81A007}" type="presParOf" srcId="{C3D1B0B5-74ED-4910-A310-FAA47510369C}" destId="{A2DBFD3B-EA33-4F2D-9EFB-B8BC57ADD0E9}" srcOrd="1" destOrd="0" presId="urn:microsoft.com/office/officeart/2005/8/layout/orgChart1"/>
    <dgm:cxn modelId="{D7C430AC-B24A-4370-BD70-00DA38521F94}" type="presParOf" srcId="{0122FB85-0DA1-48DB-A8AA-DBA8D0FFD30C}" destId="{99F61034-A9FE-4DA0-AEF0-17704975EB18}" srcOrd="1" destOrd="0" presId="urn:microsoft.com/office/officeart/2005/8/layout/orgChart1"/>
    <dgm:cxn modelId="{9F5AD67A-51F4-4D68-8FC7-25EB0E2B5EC4}" type="presParOf" srcId="{0122FB85-0DA1-48DB-A8AA-DBA8D0FFD30C}" destId="{344CFCCC-4D3A-4259-A54B-2641EC0281DD}" srcOrd="2" destOrd="0" presId="urn:microsoft.com/office/officeart/2005/8/layout/orgChart1"/>
    <dgm:cxn modelId="{AEEC6371-EBD7-44AC-88FD-ADC6851764AF}" type="presParOf" srcId="{C8893610-D937-476E-8E69-791214E018B3}" destId="{B93C5707-260D-46B7-BF1E-2476E74EEDF1}" srcOrd="2" destOrd="0" presId="urn:microsoft.com/office/officeart/2005/8/layout/orgChart1"/>
    <dgm:cxn modelId="{95D0BB9D-F9D1-407B-B75F-985DD4B3B0F1}" type="presParOf" srcId="{0D7AD3CD-01F4-4DD0-BDF3-CDBE6D253B2E}" destId="{F4EE309B-5EBD-4934-BC65-C56D6D7BCF1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0A241A-FBCB-4212-B2F5-36D830466EC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EACFCB-7B20-4446-98B8-F8DA98284C2D}">
      <dgm:prSet/>
      <dgm:spPr/>
      <dgm:t>
        <a:bodyPr/>
        <a:lstStyle/>
        <a:p>
          <a:r>
            <a:rPr lang="pl-PL"/>
            <a:t>separate different areas of the app</a:t>
          </a:r>
          <a:endParaRPr lang="en-US"/>
        </a:p>
      </dgm:t>
    </dgm:pt>
    <dgm:pt modelId="{80974E7F-7072-448F-AF89-0780EE016556}" type="parTrans" cxnId="{B4125564-B105-44D6-B4B7-A96D8A7E2590}">
      <dgm:prSet/>
      <dgm:spPr/>
      <dgm:t>
        <a:bodyPr/>
        <a:lstStyle/>
        <a:p>
          <a:endParaRPr lang="en-US"/>
        </a:p>
      </dgm:t>
    </dgm:pt>
    <dgm:pt modelId="{B71ABFFC-FCF6-43EC-AD40-949C8E25A65C}" type="sibTrans" cxnId="{B4125564-B105-44D6-B4B7-A96D8A7E2590}">
      <dgm:prSet/>
      <dgm:spPr/>
      <dgm:t>
        <a:bodyPr/>
        <a:lstStyle/>
        <a:p>
          <a:endParaRPr lang="en-US"/>
        </a:p>
      </dgm:t>
    </dgm:pt>
    <dgm:pt modelId="{660DF93A-23D8-4BB4-BB42-1C8858614A23}">
      <dgm:prSet/>
      <dgm:spPr/>
      <dgm:t>
        <a:bodyPr/>
        <a:lstStyle/>
        <a:p>
          <a:r>
            <a:rPr lang="pl-PL"/>
            <a:t>maintain the state in the app</a:t>
          </a:r>
          <a:endParaRPr lang="en-US"/>
        </a:p>
      </dgm:t>
    </dgm:pt>
    <dgm:pt modelId="{78AF63AE-D538-46EA-8D95-726797932C3F}" type="parTrans" cxnId="{F0D8D848-9852-4E2A-946C-FF148585BDEA}">
      <dgm:prSet/>
      <dgm:spPr/>
      <dgm:t>
        <a:bodyPr/>
        <a:lstStyle/>
        <a:p>
          <a:endParaRPr lang="en-US"/>
        </a:p>
      </dgm:t>
    </dgm:pt>
    <dgm:pt modelId="{142084C2-42B9-4880-A638-C7283AFB6712}" type="sibTrans" cxnId="{F0D8D848-9852-4E2A-946C-FF148585BDEA}">
      <dgm:prSet/>
      <dgm:spPr/>
      <dgm:t>
        <a:bodyPr/>
        <a:lstStyle/>
        <a:p>
          <a:endParaRPr lang="en-US"/>
        </a:p>
      </dgm:t>
    </dgm:pt>
    <dgm:pt modelId="{103583EA-17AE-496F-82B7-5FD76E32B7F9}">
      <dgm:prSet/>
      <dgm:spPr/>
      <dgm:t>
        <a:bodyPr/>
        <a:lstStyle/>
        <a:p>
          <a:r>
            <a:rPr lang="pl-PL"/>
            <a:t>protect areas of the app based on ceratain rules</a:t>
          </a:r>
          <a:endParaRPr lang="en-US"/>
        </a:p>
      </dgm:t>
    </dgm:pt>
    <dgm:pt modelId="{CBAB0AD5-709A-4804-BAB1-62341E8B9D7C}" type="parTrans" cxnId="{D87A1FF2-D7B6-4CFE-A091-2843F830127B}">
      <dgm:prSet/>
      <dgm:spPr/>
      <dgm:t>
        <a:bodyPr/>
        <a:lstStyle/>
        <a:p>
          <a:endParaRPr lang="en-US"/>
        </a:p>
      </dgm:t>
    </dgm:pt>
    <dgm:pt modelId="{FDEB64A7-2AFB-4636-8878-DE1AC9ABB870}" type="sibTrans" cxnId="{D87A1FF2-D7B6-4CFE-A091-2843F830127B}">
      <dgm:prSet/>
      <dgm:spPr/>
      <dgm:t>
        <a:bodyPr/>
        <a:lstStyle/>
        <a:p>
          <a:endParaRPr lang="en-US"/>
        </a:p>
      </dgm:t>
    </dgm:pt>
    <dgm:pt modelId="{B3B36C4E-2E44-4B5B-919B-0E4194813808}" type="pres">
      <dgm:prSet presAssocID="{2A0A241A-FBCB-4212-B2F5-36D830466ECC}" presName="diagram" presStyleCnt="0">
        <dgm:presLayoutVars>
          <dgm:dir/>
          <dgm:resizeHandles val="exact"/>
        </dgm:presLayoutVars>
      </dgm:prSet>
      <dgm:spPr/>
    </dgm:pt>
    <dgm:pt modelId="{E90F8BD1-45EE-4FFF-B3FF-F4059D2FBE85}" type="pres">
      <dgm:prSet presAssocID="{42EACFCB-7B20-4446-98B8-F8DA98284C2D}" presName="node" presStyleLbl="node1" presStyleIdx="0" presStyleCnt="3">
        <dgm:presLayoutVars>
          <dgm:bulletEnabled val="1"/>
        </dgm:presLayoutVars>
      </dgm:prSet>
      <dgm:spPr/>
    </dgm:pt>
    <dgm:pt modelId="{AE03E3E5-B736-4176-990B-BC2C2C919273}" type="pres">
      <dgm:prSet presAssocID="{B71ABFFC-FCF6-43EC-AD40-949C8E25A65C}" presName="sibTrans" presStyleCnt="0"/>
      <dgm:spPr/>
    </dgm:pt>
    <dgm:pt modelId="{518026B5-382E-43A8-9253-7B691BAB49CA}" type="pres">
      <dgm:prSet presAssocID="{660DF93A-23D8-4BB4-BB42-1C8858614A23}" presName="node" presStyleLbl="node1" presStyleIdx="1" presStyleCnt="3">
        <dgm:presLayoutVars>
          <dgm:bulletEnabled val="1"/>
        </dgm:presLayoutVars>
      </dgm:prSet>
      <dgm:spPr/>
    </dgm:pt>
    <dgm:pt modelId="{3DDA04DB-C534-4F64-B23A-0587C5E68329}" type="pres">
      <dgm:prSet presAssocID="{142084C2-42B9-4880-A638-C7283AFB6712}" presName="sibTrans" presStyleCnt="0"/>
      <dgm:spPr/>
    </dgm:pt>
    <dgm:pt modelId="{1A1167AA-56C8-4B0C-9EE7-28EB38FEBD6C}" type="pres">
      <dgm:prSet presAssocID="{103583EA-17AE-496F-82B7-5FD76E32B7F9}" presName="node" presStyleLbl="node1" presStyleIdx="2" presStyleCnt="3">
        <dgm:presLayoutVars>
          <dgm:bulletEnabled val="1"/>
        </dgm:presLayoutVars>
      </dgm:prSet>
      <dgm:spPr/>
    </dgm:pt>
  </dgm:ptLst>
  <dgm:cxnLst>
    <dgm:cxn modelId="{5645CB3F-9BEB-457D-AD59-0492650ACD83}" type="presOf" srcId="{103583EA-17AE-496F-82B7-5FD76E32B7F9}" destId="{1A1167AA-56C8-4B0C-9EE7-28EB38FEBD6C}" srcOrd="0" destOrd="0" presId="urn:microsoft.com/office/officeart/2005/8/layout/default"/>
    <dgm:cxn modelId="{B4125564-B105-44D6-B4B7-A96D8A7E2590}" srcId="{2A0A241A-FBCB-4212-B2F5-36D830466ECC}" destId="{42EACFCB-7B20-4446-98B8-F8DA98284C2D}" srcOrd="0" destOrd="0" parTransId="{80974E7F-7072-448F-AF89-0780EE016556}" sibTransId="{B71ABFFC-FCF6-43EC-AD40-949C8E25A65C}"/>
    <dgm:cxn modelId="{F0D8D848-9852-4E2A-946C-FF148585BDEA}" srcId="{2A0A241A-FBCB-4212-B2F5-36D830466ECC}" destId="{660DF93A-23D8-4BB4-BB42-1C8858614A23}" srcOrd="1" destOrd="0" parTransId="{78AF63AE-D538-46EA-8D95-726797932C3F}" sibTransId="{142084C2-42B9-4880-A638-C7283AFB6712}"/>
    <dgm:cxn modelId="{09F74AA1-E360-49FA-83A1-497710F71C6B}" type="presOf" srcId="{660DF93A-23D8-4BB4-BB42-1C8858614A23}" destId="{518026B5-382E-43A8-9253-7B691BAB49CA}" srcOrd="0" destOrd="0" presId="urn:microsoft.com/office/officeart/2005/8/layout/default"/>
    <dgm:cxn modelId="{761C4AC2-E5AB-4FFB-964A-4B214B70680E}" type="presOf" srcId="{42EACFCB-7B20-4446-98B8-F8DA98284C2D}" destId="{E90F8BD1-45EE-4FFF-B3FF-F4059D2FBE85}" srcOrd="0" destOrd="0" presId="urn:microsoft.com/office/officeart/2005/8/layout/default"/>
    <dgm:cxn modelId="{D87A1FF2-D7B6-4CFE-A091-2843F830127B}" srcId="{2A0A241A-FBCB-4212-B2F5-36D830466ECC}" destId="{103583EA-17AE-496F-82B7-5FD76E32B7F9}" srcOrd="2" destOrd="0" parTransId="{CBAB0AD5-709A-4804-BAB1-62341E8B9D7C}" sibTransId="{FDEB64A7-2AFB-4636-8878-DE1AC9ABB870}"/>
    <dgm:cxn modelId="{AC2C2AFF-9A80-4C12-9236-1CB17610EEFC}" type="presOf" srcId="{2A0A241A-FBCB-4212-B2F5-36D830466ECC}" destId="{B3B36C4E-2E44-4B5B-919B-0E4194813808}" srcOrd="0" destOrd="0" presId="urn:microsoft.com/office/officeart/2005/8/layout/default"/>
    <dgm:cxn modelId="{F37D2BBB-2B40-4614-BC08-D38EE02300A3}" type="presParOf" srcId="{B3B36C4E-2E44-4B5B-919B-0E4194813808}" destId="{E90F8BD1-45EE-4FFF-B3FF-F4059D2FBE85}" srcOrd="0" destOrd="0" presId="urn:microsoft.com/office/officeart/2005/8/layout/default"/>
    <dgm:cxn modelId="{8B8E0054-67B0-406F-86BB-1FC67558444A}" type="presParOf" srcId="{B3B36C4E-2E44-4B5B-919B-0E4194813808}" destId="{AE03E3E5-B736-4176-990B-BC2C2C919273}" srcOrd="1" destOrd="0" presId="urn:microsoft.com/office/officeart/2005/8/layout/default"/>
    <dgm:cxn modelId="{D7AF01C0-9E6A-471B-9A1E-B7AE8DCB41BB}" type="presParOf" srcId="{B3B36C4E-2E44-4B5B-919B-0E4194813808}" destId="{518026B5-382E-43A8-9253-7B691BAB49CA}" srcOrd="2" destOrd="0" presId="urn:microsoft.com/office/officeart/2005/8/layout/default"/>
    <dgm:cxn modelId="{62D48599-A4C2-441D-8EB9-1A223CC62B3C}" type="presParOf" srcId="{B3B36C4E-2E44-4B5B-919B-0E4194813808}" destId="{3DDA04DB-C534-4F64-B23A-0587C5E68329}" srcOrd="3" destOrd="0" presId="urn:microsoft.com/office/officeart/2005/8/layout/default"/>
    <dgm:cxn modelId="{C6B7A7FC-DE6D-4E07-8B5E-958E501327AE}" type="presParOf" srcId="{B3B36C4E-2E44-4B5B-919B-0E4194813808}" destId="{1A1167AA-56C8-4B0C-9EE7-28EB38FEBD6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19B7EF-3769-43D2-A6A9-E66463FA217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938D3A-CDF4-4714-BD68-8EC7B24AB743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HashLocationStrategy ('#/’)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D396DBCE-8232-495A-893D-0A3B1DF0DBF4}" type="parTrans" cxnId="{0FB9418C-B95A-48DE-BEDF-7AEF16C8A56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6E86997E-3640-4A1F-B7F2-E334138AA2DF}" type="sibTrans" cxnId="{0FB9418C-B95A-48DE-BEDF-7AEF16C8A56C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D2CC761-CEAC-48D8-9AE1-BEFC6DB4555E}">
      <dgm:prSet/>
      <dgm:spPr/>
      <dgm:t>
        <a:bodyPr/>
        <a:lstStyle/>
        <a:p>
          <a:r>
            <a:rPr lang="pl-PL">
              <a:latin typeface="Segoe UI Light" panose="020B0502040204020203" pitchFamily="34" charset="0"/>
              <a:cs typeface="Segoe UI Light" panose="020B0502040204020203" pitchFamily="34" charset="0"/>
            </a:rPr>
            <a:t>PathLocationStrategy (HTML 5 Mode)</a:t>
          </a:r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42D1BBE6-B075-429C-9123-281C7EB2CF44}" type="parTrans" cxnId="{341077F8-8832-46A9-B070-A5359A30CACB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2CE1E6D4-6174-4E81-9141-FAD6E6EF5380}" type="sibTrans" cxnId="{341077F8-8832-46A9-B070-A5359A30CACB}">
      <dgm:prSet/>
      <dgm:spPr/>
      <dgm:t>
        <a:bodyPr/>
        <a:lstStyle/>
        <a:p>
          <a:endParaRPr lang="en-US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3FE3F90-13A2-4D34-8E37-40910D43159C}" type="pres">
      <dgm:prSet presAssocID="{AC19B7EF-3769-43D2-A6A9-E66463FA217C}" presName="linear" presStyleCnt="0">
        <dgm:presLayoutVars>
          <dgm:animLvl val="lvl"/>
          <dgm:resizeHandles val="exact"/>
        </dgm:presLayoutVars>
      </dgm:prSet>
      <dgm:spPr/>
    </dgm:pt>
    <dgm:pt modelId="{D0DBF64D-B824-4473-B72E-0D5814B707F7}" type="pres">
      <dgm:prSet presAssocID="{76938D3A-CDF4-4714-BD68-8EC7B24AB7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884100-E526-494A-AECD-0A0928CE03E7}" type="pres">
      <dgm:prSet presAssocID="{6E86997E-3640-4A1F-B7F2-E334138AA2DF}" presName="spacer" presStyleCnt="0"/>
      <dgm:spPr/>
    </dgm:pt>
    <dgm:pt modelId="{E2E2F500-CFC1-4D8C-847F-31672BDE295F}" type="pres">
      <dgm:prSet presAssocID="{5D2CC761-CEAC-48D8-9AE1-BEFC6DB4555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01DD21-058F-4462-B92B-1C42D2D823C2}" type="presOf" srcId="{5D2CC761-CEAC-48D8-9AE1-BEFC6DB4555E}" destId="{E2E2F500-CFC1-4D8C-847F-31672BDE295F}" srcOrd="0" destOrd="0" presId="urn:microsoft.com/office/officeart/2005/8/layout/vList2"/>
    <dgm:cxn modelId="{C9306269-DD45-4CE3-AC32-E78D67AAD9BA}" type="presOf" srcId="{AC19B7EF-3769-43D2-A6A9-E66463FA217C}" destId="{E3FE3F90-13A2-4D34-8E37-40910D43159C}" srcOrd="0" destOrd="0" presId="urn:microsoft.com/office/officeart/2005/8/layout/vList2"/>
    <dgm:cxn modelId="{0FB9418C-B95A-48DE-BEDF-7AEF16C8A56C}" srcId="{AC19B7EF-3769-43D2-A6A9-E66463FA217C}" destId="{76938D3A-CDF4-4714-BD68-8EC7B24AB743}" srcOrd="0" destOrd="0" parTransId="{D396DBCE-8232-495A-893D-0A3B1DF0DBF4}" sibTransId="{6E86997E-3640-4A1F-B7F2-E334138AA2DF}"/>
    <dgm:cxn modelId="{27B098B1-4A7B-4E59-B3C6-68BD00D8E283}" type="presOf" srcId="{76938D3A-CDF4-4714-BD68-8EC7B24AB743}" destId="{D0DBF64D-B824-4473-B72E-0D5814B707F7}" srcOrd="0" destOrd="0" presId="urn:microsoft.com/office/officeart/2005/8/layout/vList2"/>
    <dgm:cxn modelId="{341077F8-8832-46A9-B070-A5359A30CACB}" srcId="{AC19B7EF-3769-43D2-A6A9-E66463FA217C}" destId="{5D2CC761-CEAC-48D8-9AE1-BEFC6DB4555E}" srcOrd="1" destOrd="0" parTransId="{42D1BBE6-B075-429C-9123-281C7EB2CF44}" sibTransId="{2CE1E6D4-6174-4E81-9141-FAD6E6EF5380}"/>
    <dgm:cxn modelId="{23DA2947-2AFE-4813-8924-E233545E2514}" type="presParOf" srcId="{E3FE3F90-13A2-4D34-8E37-40910D43159C}" destId="{D0DBF64D-B824-4473-B72E-0D5814B707F7}" srcOrd="0" destOrd="0" presId="urn:microsoft.com/office/officeart/2005/8/layout/vList2"/>
    <dgm:cxn modelId="{94CCCAD3-66E0-42E6-BD4F-4924858850AE}" type="presParOf" srcId="{E3FE3F90-13A2-4D34-8E37-40910D43159C}" destId="{9C884100-E526-494A-AECD-0A0928CE03E7}" srcOrd="1" destOrd="0" presId="urn:microsoft.com/office/officeart/2005/8/layout/vList2"/>
    <dgm:cxn modelId="{D0BB1737-D05E-4022-AACF-90D8488BC4D9}" type="presParOf" srcId="{E3FE3F90-13A2-4D34-8E37-40910D43159C}" destId="{E2E2F500-CFC1-4D8C-847F-31672BDE29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AB7C2B6-04C8-4D27-BB89-7AA1F8664C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DC616A-3C2E-4485-B28C-B7F570B9702E}">
      <dgm:prSet/>
      <dgm:spPr/>
      <dgm:t>
        <a:bodyPr/>
        <a:lstStyle/>
        <a:p>
          <a:r>
            <a:rPr lang="pl-PL" dirty="0" err="1"/>
            <a:t>route</a:t>
          </a:r>
          <a:r>
            <a:rPr lang="pl-PL" dirty="0"/>
            <a:t> </a:t>
          </a:r>
          <a:r>
            <a:rPr lang="pl-PL" dirty="0" err="1"/>
            <a:t>guards</a:t>
          </a:r>
          <a:endParaRPr lang="pl-PL" dirty="0"/>
        </a:p>
      </dgm:t>
    </dgm:pt>
    <dgm:pt modelId="{836627C1-5C75-4D41-8C67-209D07AC3219}" type="parTrans" cxnId="{0C7CACF2-B41F-4A08-9FE0-596C83F76A30}">
      <dgm:prSet/>
      <dgm:spPr/>
      <dgm:t>
        <a:bodyPr/>
        <a:lstStyle/>
        <a:p>
          <a:endParaRPr lang="en-US"/>
        </a:p>
      </dgm:t>
    </dgm:pt>
    <dgm:pt modelId="{D809F95D-DD2A-42F2-B52F-A3BA967EEF37}" type="sibTrans" cxnId="{0C7CACF2-B41F-4A08-9FE0-596C83F76A30}">
      <dgm:prSet/>
      <dgm:spPr/>
      <dgm:t>
        <a:bodyPr/>
        <a:lstStyle/>
        <a:p>
          <a:endParaRPr lang="en-US"/>
        </a:p>
      </dgm:t>
    </dgm:pt>
    <dgm:pt modelId="{9086E8EB-1548-46F0-93D7-B3B7CE1DCA82}">
      <dgm:prSet/>
      <dgm:spPr/>
      <dgm:t>
        <a:bodyPr/>
        <a:lstStyle/>
        <a:p>
          <a:r>
            <a:rPr lang="pl-PL" dirty="0" err="1"/>
            <a:t>child</a:t>
          </a:r>
          <a:r>
            <a:rPr lang="pl-PL" dirty="0"/>
            <a:t> </a:t>
          </a:r>
          <a:r>
            <a:rPr lang="pl-PL" dirty="0" err="1"/>
            <a:t>navigation</a:t>
          </a:r>
          <a:endParaRPr lang="en-US" dirty="0"/>
        </a:p>
      </dgm:t>
    </dgm:pt>
    <dgm:pt modelId="{8A2432F7-FA7C-473C-AC35-3C70C9CD9B9E}" type="parTrans" cxnId="{CFD56BE2-4FB9-406B-9BCB-7E1C109B0433}">
      <dgm:prSet/>
      <dgm:spPr/>
      <dgm:t>
        <a:bodyPr/>
        <a:lstStyle/>
        <a:p>
          <a:endParaRPr lang="en-US"/>
        </a:p>
      </dgm:t>
    </dgm:pt>
    <dgm:pt modelId="{809B50F6-4A7E-4C03-833B-9A75126E7B2C}" type="sibTrans" cxnId="{CFD56BE2-4FB9-406B-9BCB-7E1C109B0433}">
      <dgm:prSet/>
      <dgm:spPr/>
      <dgm:t>
        <a:bodyPr/>
        <a:lstStyle/>
        <a:p>
          <a:endParaRPr lang="en-US"/>
        </a:p>
      </dgm:t>
    </dgm:pt>
    <dgm:pt modelId="{DFA64E36-B654-471B-A976-7D57993F0255}">
      <dgm:prSet/>
      <dgm:spPr/>
      <dgm:t>
        <a:bodyPr/>
        <a:lstStyle/>
        <a:p>
          <a:r>
            <a:rPr lang="pl-PL" dirty="0"/>
            <a:t>…</a:t>
          </a:r>
          <a:endParaRPr lang="en-US" dirty="0"/>
        </a:p>
      </dgm:t>
    </dgm:pt>
    <dgm:pt modelId="{22A51042-4ABF-498A-B41B-1605CFD626BA}" type="parTrans" cxnId="{2EB814F7-85F1-48CE-A0C1-5B4F3888226F}">
      <dgm:prSet/>
      <dgm:spPr/>
      <dgm:t>
        <a:bodyPr/>
        <a:lstStyle/>
        <a:p>
          <a:endParaRPr lang="en-US"/>
        </a:p>
      </dgm:t>
    </dgm:pt>
    <dgm:pt modelId="{31C8D7B9-1152-4B10-956C-B372A7BD201C}" type="sibTrans" cxnId="{2EB814F7-85F1-48CE-A0C1-5B4F3888226F}">
      <dgm:prSet/>
      <dgm:spPr/>
      <dgm:t>
        <a:bodyPr/>
        <a:lstStyle/>
        <a:p>
          <a:endParaRPr lang="en-US"/>
        </a:p>
      </dgm:t>
    </dgm:pt>
    <dgm:pt modelId="{129E5F09-295A-4FF7-8896-ACD149C8F46B}">
      <dgm:prSet/>
      <dgm:spPr/>
      <dgm:t>
        <a:bodyPr/>
        <a:lstStyle/>
        <a:p>
          <a:r>
            <a:rPr lang="pl-PL" dirty="0"/>
            <a:t>router </a:t>
          </a:r>
          <a:r>
            <a:rPr lang="pl-PL" dirty="0" err="1"/>
            <a:t>events</a:t>
          </a:r>
          <a:endParaRPr lang="en-US" dirty="0"/>
        </a:p>
      </dgm:t>
    </dgm:pt>
    <dgm:pt modelId="{EF3D50EB-02FC-4B44-A478-144313D326F3}" type="parTrans" cxnId="{86802800-1C19-4031-A25E-1FF2AE3EB6F7}">
      <dgm:prSet/>
      <dgm:spPr/>
      <dgm:t>
        <a:bodyPr/>
        <a:lstStyle/>
        <a:p>
          <a:endParaRPr lang="en-US"/>
        </a:p>
      </dgm:t>
    </dgm:pt>
    <dgm:pt modelId="{FD953333-ED00-4F20-9A7C-9EB9F48D2FAF}" type="sibTrans" cxnId="{86802800-1C19-4031-A25E-1FF2AE3EB6F7}">
      <dgm:prSet/>
      <dgm:spPr/>
      <dgm:t>
        <a:bodyPr/>
        <a:lstStyle/>
        <a:p>
          <a:endParaRPr lang="en-US"/>
        </a:p>
      </dgm:t>
    </dgm:pt>
    <dgm:pt modelId="{F76C6570-9ECF-4928-A3FA-E5D32CF7896A}">
      <dgm:prSet/>
      <dgm:spPr/>
      <dgm:t>
        <a:bodyPr/>
        <a:lstStyle/>
        <a:p>
          <a:r>
            <a:rPr lang="pl-PL" dirty="0" err="1"/>
            <a:t>custom</a:t>
          </a:r>
          <a:r>
            <a:rPr lang="pl-PL" dirty="0"/>
            <a:t> </a:t>
          </a:r>
          <a:r>
            <a:rPr lang="pl-PL" dirty="0" err="1"/>
            <a:t>resolver</a:t>
          </a:r>
          <a:endParaRPr lang="en-US" dirty="0"/>
        </a:p>
      </dgm:t>
    </dgm:pt>
    <dgm:pt modelId="{D5C3772C-CE3B-44EE-BD08-53AB662680B1}" type="parTrans" cxnId="{62474891-824A-4D6A-A7D5-1882690071C6}">
      <dgm:prSet/>
      <dgm:spPr/>
    </dgm:pt>
    <dgm:pt modelId="{2AD13079-D046-4D4F-A86E-EEC3BA78B21B}" type="sibTrans" cxnId="{62474891-824A-4D6A-A7D5-1882690071C6}">
      <dgm:prSet/>
      <dgm:spPr/>
    </dgm:pt>
    <dgm:pt modelId="{44F64614-8FEB-44BC-9A7E-B1EC391A556D}" type="pres">
      <dgm:prSet presAssocID="{5AB7C2B6-04C8-4D27-BB89-7AA1F8664C41}" presName="linear" presStyleCnt="0">
        <dgm:presLayoutVars>
          <dgm:animLvl val="lvl"/>
          <dgm:resizeHandles val="exact"/>
        </dgm:presLayoutVars>
      </dgm:prSet>
      <dgm:spPr/>
    </dgm:pt>
    <dgm:pt modelId="{06AD6DBE-605A-4133-AF1F-B9CEDB22CD5C}" type="pres">
      <dgm:prSet presAssocID="{CADC616A-3C2E-4485-B28C-B7F570B9702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26BC6FB-B3C2-493C-931F-24A6ED596144}" type="pres">
      <dgm:prSet presAssocID="{D809F95D-DD2A-42F2-B52F-A3BA967EEF37}" presName="spacer" presStyleCnt="0"/>
      <dgm:spPr/>
    </dgm:pt>
    <dgm:pt modelId="{13F85D03-C314-4406-BFA7-F841B003B61C}" type="pres">
      <dgm:prSet presAssocID="{129E5F09-295A-4FF7-8896-ACD149C8F46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F1956F-2A95-4D7E-8409-8AF73ACB24C9}" type="pres">
      <dgm:prSet presAssocID="{FD953333-ED00-4F20-9A7C-9EB9F48D2FAF}" presName="spacer" presStyleCnt="0"/>
      <dgm:spPr/>
    </dgm:pt>
    <dgm:pt modelId="{9A706B2A-93EA-4691-9E4A-9738179CF7DB}" type="pres">
      <dgm:prSet presAssocID="{9086E8EB-1548-46F0-93D7-B3B7CE1DCA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69F373-78CA-4845-BBE0-09F3DB086B3F}" type="pres">
      <dgm:prSet presAssocID="{809B50F6-4A7E-4C03-833B-9A75126E7B2C}" presName="spacer" presStyleCnt="0"/>
      <dgm:spPr/>
    </dgm:pt>
    <dgm:pt modelId="{0EF47193-9E08-43FE-AA22-6AC848CAC147}" type="pres">
      <dgm:prSet presAssocID="{F76C6570-9ECF-4928-A3FA-E5D32CF7896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7D604C6-5062-47E3-A581-9663AF59A8CB}" type="pres">
      <dgm:prSet presAssocID="{2AD13079-D046-4D4F-A86E-EEC3BA78B21B}" presName="spacer" presStyleCnt="0"/>
      <dgm:spPr/>
    </dgm:pt>
    <dgm:pt modelId="{BCCFC198-CB42-4499-9CF2-2E600EB1ED5A}" type="pres">
      <dgm:prSet presAssocID="{DFA64E36-B654-471B-A976-7D57993F02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802800-1C19-4031-A25E-1FF2AE3EB6F7}" srcId="{5AB7C2B6-04C8-4D27-BB89-7AA1F8664C41}" destId="{129E5F09-295A-4FF7-8896-ACD149C8F46B}" srcOrd="1" destOrd="0" parTransId="{EF3D50EB-02FC-4B44-A478-144313D326F3}" sibTransId="{FD953333-ED00-4F20-9A7C-9EB9F48D2FAF}"/>
    <dgm:cxn modelId="{A7574A45-0428-464A-B5AD-6B2DA4E2E970}" type="presOf" srcId="{DFA64E36-B654-471B-A976-7D57993F0255}" destId="{BCCFC198-CB42-4499-9CF2-2E600EB1ED5A}" srcOrd="0" destOrd="0" presId="urn:microsoft.com/office/officeart/2005/8/layout/vList2"/>
    <dgm:cxn modelId="{EF3EB26D-DD06-4408-AA85-0FB68DDF876E}" type="presOf" srcId="{129E5F09-295A-4FF7-8896-ACD149C8F46B}" destId="{13F85D03-C314-4406-BFA7-F841B003B61C}" srcOrd="0" destOrd="0" presId="urn:microsoft.com/office/officeart/2005/8/layout/vList2"/>
    <dgm:cxn modelId="{62474891-824A-4D6A-A7D5-1882690071C6}" srcId="{5AB7C2B6-04C8-4D27-BB89-7AA1F8664C41}" destId="{F76C6570-9ECF-4928-A3FA-E5D32CF7896A}" srcOrd="3" destOrd="0" parTransId="{D5C3772C-CE3B-44EE-BD08-53AB662680B1}" sibTransId="{2AD13079-D046-4D4F-A86E-EEC3BA78B21B}"/>
    <dgm:cxn modelId="{DC69F49E-0981-44DE-A384-F21F74E721A5}" type="presOf" srcId="{F76C6570-9ECF-4928-A3FA-E5D32CF7896A}" destId="{0EF47193-9E08-43FE-AA22-6AC848CAC147}" srcOrd="0" destOrd="0" presId="urn:microsoft.com/office/officeart/2005/8/layout/vList2"/>
    <dgm:cxn modelId="{624C8DC0-E483-40C6-AEA0-4B5B85192685}" type="presOf" srcId="{CADC616A-3C2E-4485-B28C-B7F570B9702E}" destId="{06AD6DBE-605A-4133-AF1F-B9CEDB22CD5C}" srcOrd="0" destOrd="0" presId="urn:microsoft.com/office/officeart/2005/8/layout/vList2"/>
    <dgm:cxn modelId="{6F9D44D5-853C-4223-AB11-92D8CE8A0F48}" type="presOf" srcId="{5AB7C2B6-04C8-4D27-BB89-7AA1F8664C41}" destId="{44F64614-8FEB-44BC-9A7E-B1EC391A556D}" srcOrd="0" destOrd="0" presId="urn:microsoft.com/office/officeart/2005/8/layout/vList2"/>
    <dgm:cxn modelId="{CFD56BE2-4FB9-406B-9BCB-7E1C109B0433}" srcId="{5AB7C2B6-04C8-4D27-BB89-7AA1F8664C41}" destId="{9086E8EB-1548-46F0-93D7-B3B7CE1DCA82}" srcOrd="2" destOrd="0" parTransId="{8A2432F7-FA7C-473C-AC35-3C70C9CD9B9E}" sibTransId="{809B50F6-4A7E-4C03-833B-9A75126E7B2C}"/>
    <dgm:cxn modelId="{3F4C7EE5-2405-4E14-B11C-40E7B1D43295}" type="presOf" srcId="{9086E8EB-1548-46F0-93D7-B3B7CE1DCA82}" destId="{9A706B2A-93EA-4691-9E4A-9738179CF7DB}" srcOrd="0" destOrd="0" presId="urn:microsoft.com/office/officeart/2005/8/layout/vList2"/>
    <dgm:cxn modelId="{0C7CACF2-B41F-4A08-9FE0-596C83F76A30}" srcId="{5AB7C2B6-04C8-4D27-BB89-7AA1F8664C41}" destId="{CADC616A-3C2E-4485-B28C-B7F570B9702E}" srcOrd="0" destOrd="0" parTransId="{836627C1-5C75-4D41-8C67-209D07AC3219}" sibTransId="{D809F95D-DD2A-42F2-B52F-A3BA967EEF37}"/>
    <dgm:cxn modelId="{2EB814F7-85F1-48CE-A0C1-5B4F3888226F}" srcId="{5AB7C2B6-04C8-4D27-BB89-7AA1F8664C41}" destId="{DFA64E36-B654-471B-A976-7D57993F0255}" srcOrd="4" destOrd="0" parTransId="{22A51042-4ABF-498A-B41B-1605CFD626BA}" sibTransId="{31C8D7B9-1152-4B10-956C-B372A7BD201C}"/>
    <dgm:cxn modelId="{35324288-A014-488E-BE83-8EBE1E71CDD0}" type="presParOf" srcId="{44F64614-8FEB-44BC-9A7E-B1EC391A556D}" destId="{06AD6DBE-605A-4133-AF1F-B9CEDB22CD5C}" srcOrd="0" destOrd="0" presId="urn:microsoft.com/office/officeart/2005/8/layout/vList2"/>
    <dgm:cxn modelId="{62161A3F-5FCC-4B45-AC27-11354C5D98CB}" type="presParOf" srcId="{44F64614-8FEB-44BC-9A7E-B1EC391A556D}" destId="{E26BC6FB-B3C2-493C-931F-24A6ED596144}" srcOrd="1" destOrd="0" presId="urn:microsoft.com/office/officeart/2005/8/layout/vList2"/>
    <dgm:cxn modelId="{35ABBF2F-4610-46FC-97D5-A9E598794F2B}" type="presParOf" srcId="{44F64614-8FEB-44BC-9A7E-B1EC391A556D}" destId="{13F85D03-C314-4406-BFA7-F841B003B61C}" srcOrd="2" destOrd="0" presId="urn:microsoft.com/office/officeart/2005/8/layout/vList2"/>
    <dgm:cxn modelId="{585CE03D-DF06-481D-B0B6-2ED9A419EB8C}" type="presParOf" srcId="{44F64614-8FEB-44BC-9A7E-B1EC391A556D}" destId="{A9F1956F-2A95-4D7E-8409-8AF73ACB24C9}" srcOrd="3" destOrd="0" presId="urn:microsoft.com/office/officeart/2005/8/layout/vList2"/>
    <dgm:cxn modelId="{714CB0F3-1FCE-4281-A7C7-1C1F954B03E9}" type="presParOf" srcId="{44F64614-8FEB-44BC-9A7E-B1EC391A556D}" destId="{9A706B2A-93EA-4691-9E4A-9738179CF7DB}" srcOrd="4" destOrd="0" presId="urn:microsoft.com/office/officeart/2005/8/layout/vList2"/>
    <dgm:cxn modelId="{D4154FD9-C872-4F7B-8C9A-BFC093217AC1}" type="presParOf" srcId="{44F64614-8FEB-44BC-9A7E-B1EC391A556D}" destId="{C069F373-78CA-4845-BBE0-09F3DB086B3F}" srcOrd="5" destOrd="0" presId="urn:microsoft.com/office/officeart/2005/8/layout/vList2"/>
    <dgm:cxn modelId="{0F9E8B21-CEB8-4A0C-98F3-B4A8F0F3D775}" type="presParOf" srcId="{44F64614-8FEB-44BC-9A7E-B1EC391A556D}" destId="{0EF47193-9E08-43FE-AA22-6AC848CAC147}" srcOrd="6" destOrd="0" presId="urn:microsoft.com/office/officeart/2005/8/layout/vList2"/>
    <dgm:cxn modelId="{A6124E08-B5C8-4C63-AF63-D3781D76B2C7}" type="presParOf" srcId="{44F64614-8FEB-44BC-9A7E-B1EC391A556D}" destId="{F7D604C6-5062-47E3-A581-9663AF59A8CB}" srcOrd="7" destOrd="0" presId="urn:microsoft.com/office/officeart/2005/8/layout/vList2"/>
    <dgm:cxn modelId="{368D26CC-5B2E-4BD2-9D1D-A3AB62D25A8C}" type="presParOf" srcId="{44F64614-8FEB-44BC-9A7E-B1EC391A556D}" destId="{BCCFC198-CB42-4499-9CF2-2E600EB1ED5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DA3CA-89EE-45CA-B741-03F1595C87A3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B30C1-0862-41F0-BD7C-C7C8F811A0C4}">
      <dsp:nvSpPr>
        <dsp:cNvPr id="0" name=""/>
        <dsp:cNvSpPr/>
      </dsp:nvSpPr>
      <dsp:spPr>
        <a:xfrm>
          <a:off x="6843" y="1305401"/>
          <a:ext cx="505686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routing concepts</a:t>
          </a:r>
          <a:endParaRPr lang="en-US" sz="4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91809" y="1390367"/>
        <a:ext cx="4886937" cy="1570603"/>
      </dsp:txXfrm>
    </dsp:sp>
    <dsp:sp modelId="{160CEBE3-2AC9-42E3-961E-86398F0C9292}">
      <dsp:nvSpPr>
        <dsp:cNvPr id="0" name=""/>
        <dsp:cNvSpPr/>
      </dsp:nvSpPr>
      <dsp:spPr>
        <a:xfrm>
          <a:off x="5451886" y="1305401"/>
          <a:ext cx="5056869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routing in </a:t>
          </a:r>
          <a:r>
            <a:rPr lang="pl-PL" sz="4700" kern="1200" dirty="0" err="1">
              <a:latin typeface="Segoe UI Light" panose="020B0502040204020203" pitchFamily="34" charset="0"/>
              <a:cs typeface="Segoe UI Light" panose="020B0502040204020203" pitchFamily="34" charset="0"/>
            </a:rPr>
            <a:t>angular</a:t>
          </a:r>
          <a:endParaRPr lang="en-US" sz="4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536852" y="1390367"/>
        <a:ext cx="4886937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41B0-EC0A-47A7-AC26-039BF17500EF}">
      <dsp:nvSpPr>
        <dsp:cNvPr id="0" name=""/>
        <dsp:cNvSpPr/>
      </dsp:nvSpPr>
      <dsp:spPr>
        <a:xfrm>
          <a:off x="0" y="55269"/>
          <a:ext cx="10515600" cy="978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localhost:4200/</a:t>
          </a:r>
        </a:p>
      </dsp:txBody>
      <dsp:txXfrm>
        <a:off x="47748" y="103017"/>
        <a:ext cx="10420104" cy="882624"/>
      </dsp:txXfrm>
    </dsp:sp>
    <dsp:sp modelId="{6DF53784-16E8-4AED-B56C-4B88EFED8844}">
      <dsp:nvSpPr>
        <dsp:cNvPr id="0" name=""/>
        <dsp:cNvSpPr/>
      </dsp:nvSpPr>
      <dsp:spPr>
        <a:xfrm>
          <a:off x="0" y="1142829"/>
          <a:ext cx="10515600" cy="9781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localhost:4200/</a:t>
          </a:r>
          <a:r>
            <a:rPr lang="pl-PL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home </a:t>
          </a:r>
          <a:endParaRPr lang="en-US" sz="38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1190577"/>
        <a:ext cx="10420104" cy="882624"/>
      </dsp:txXfrm>
    </dsp:sp>
    <dsp:sp modelId="{6B2B27BC-9B5B-482A-B785-1E6C6390CAEB}">
      <dsp:nvSpPr>
        <dsp:cNvPr id="0" name=""/>
        <dsp:cNvSpPr/>
      </dsp:nvSpPr>
      <dsp:spPr>
        <a:xfrm>
          <a:off x="0" y="2230389"/>
          <a:ext cx="10515600" cy="9781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localhost:4200/notes</a:t>
          </a: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sz="38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2278137"/>
        <a:ext cx="10420104" cy="882624"/>
      </dsp:txXfrm>
    </dsp:sp>
    <dsp:sp modelId="{9C3F81C8-D88C-4CF6-BAC8-9F64A66D4B29}">
      <dsp:nvSpPr>
        <dsp:cNvPr id="0" name=""/>
        <dsp:cNvSpPr/>
      </dsp:nvSpPr>
      <dsp:spPr>
        <a:xfrm>
          <a:off x="0" y="3317949"/>
          <a:ext cx="10515600" cy="9781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localhost:4200/notes/15</a:t>
          </a: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sz="38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3365697"/>
        <a:ext cx="10420104" cy="882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CF41B0-EC0A-47A7-AC26-039BF17500EF}">
      <dsp:nvSpPr>
        <dsp:cNvPr id="0" name=""/>
        <dsp:cNvSpPr/>
      </dsp:nvSpPr>
      <dsp:spPr>
        <a:xfrm>
          <a:off x="0" y="5526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3800" kern="120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endParaRPr lang="en-US" sz="38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103017"/>
        <a:ext cx="10420104" cy="882624"/>
      </dsp:txXfrm>
    </dsp:sp>
    <dsp:sp modelId="{6DF53784-16E8-4AED-B56C-4B88EFED8844}">
      <dsp:nvSpPr>
        <dsp:cNvPr id="0" name=""/>
        <dsp:cNvSpPr/>
      </dsp:nvSpPr>
      <dsp:spPr>
        <a:xfrm>
          <a:off x="0" y="114282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38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sz="3800" kern="1200" dirty="0" err="1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home?my</a:t>
          </a:r>
          <a:r>
            <a:rPr lang="pl-PL" sz="38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=true&amp;pr2=1</a:t>
          </a:r>
          <a:endParaRPr lang="en-US" sz="38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1190577"/>
        <a:ext cx="10420104" cy="882624"/>
      </dsp:txXfrm>
    </dsp:sp>
    <dsp:sp modelId="{6B2B27BC-9B5B-482A-B785-1E6C6390CAEB}">
      <dsp:nvSpPr>
        <dsp:cNvPr id="0" name=""/>
        <dsp:cNvSpPr/>
      </dsp:nvSpPr>
      <dsp:spPr>
        <a:xfrm>
          <a:off x="0" y="223038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38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</a:t>
          </a:r>
          <a:r>
            <a:rPr lang="pl-PL" sz="38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#display=my </a:t>
          </a:r>
          <a:endParaRPr lang="en-US" sz="38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2278137"/>
        <a:ext cx="10420104" cy="882624"/>
      </dsp:txXfrm>
    </dsp:sp>
    <dsp:sp modelId="{9C3F81C8-D88C-4CF6-BAC8-9F64A66D4B29}">
      <dsp:nvSpPr>
        <dsp:cNvPr id="0" name=""/>
        <dsp:cNvSpPr/>
      </dsp:nvSpPr>
      <dsp:spPr>
        <a:xfrm>
          <a:off x="0" y="3317949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3800" kern="120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3800" kern="120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/notes/15</a:t>
          </a:r>
          <a:r>
            <a:rPr lang="pl-PL" sz="3800" kern="120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sz="38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7748" y="3365697"/>
        <a:ext cx="10420104" cy="8826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E2608-C0C5-4176-9480-DB743AA54F49}">
      <dsp:nvSpPr>
        <dsp:cNvPr id="0" name=""/>
        <dsp:cNvSpPr/>
      </dsp:nvSpPr>
      <dsp:spPr>
        <a:xfrm>
          <a:off x="5439050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9A84E-E66D-48D6-83BB-AE2E8B3B9A48}">
      <dsp:nvSpPr>
        <dsp:cNvPr id="0" name=""/>
        <dsp:cNvSpPr/>
      </dsp:nvSpPr>
      <dsp:spPr>
        <a:xfrm>
          <a:off x="6299581" y="1133479"/>
          <a:ext cx="91440" cy="47578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09A7B-B3B7-4746-A244-5332938A300C}">
      <dsp:nvSpPr>
        <dsp:cNvPr id="0" name=""/>
        <dsp:cNvSpPr/>
      </dsp:nvSpPr>
      <dsp:spPr>
        <a:xfrm>
          <a:off x="2471076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1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</a:p>
      </dsp:txBody>
      <dsp:txXfrm>
        <a:off x="2471076" y="665"/>
        <a:ext cx="2265629" cy="1132814"/>
      </dsp:txXfrm>
    </dsp:sp>
    <dsp:sp modelId="{25415DD4-D9DA-4A58-A591-23A35BE6CD5D}">
      <dsp:nvSpPr>
        <dsp:cNvPr id="0" name=""/>
        <dsp:cNvSpPr/>
      </dsp:nvSpPr>
      <dsp:spPr>
        <a:xfrm>
          <a:off x="5212487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1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sz="1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home </a:t>
          </a:r>
          <a:endParaRPr lang="en-US" sz="14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212487" y="665"/>
        <a:ext cx="2265629" cy="1132814"/>
      </dsp:txXfrm>
    </dsp:sp>
    <dsp:sp modelId="{C2121BF1-AE38-402A-8531-164690AF5CF4}">
      <dsp:nvSpPr>
        <dsp:cNvPr id="0" name=""/>
        <dsp:cNvSpPr/>
      </dsp:nvSpPr>
      <dsp:spPr>
        <a:xfrm>
          <a:off x="5212487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1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</a:t>
          </a:r>
          <a:r>
            <a:rPr lang="pl-PL" sz="1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sz="14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212487" y="1609261"/>
        <a:ext cx="2265629" cy="1132814"/>
      </dsp:txXfrm>
    </dsp:sp>
    <dsp:sp modelId="{D6C4D189-BD6B-42E0-885D-DB219F1281D0}">
      <dsp:nvSpPr>
        <dsp:cNvPr id="0" name=""/>
        <dsp:cNvSpPr/>
      </dsp:nvSpPr>
      <dsp:spPr>
        <a:xfrm>
          <a:off x="5778894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http://</a:t>
          </a:r>
          <a:r>
            <a:rPr lang="en-US" sz="14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localhost:4200</a:t>
          </a:r>
          <a:r>
            <a:rPr lang="en-US" sz="1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/notes/15</a:t>
          </a:r>
          <a:r>
            <a:rPr lang="pl-PL" sz="14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 </a:t>
          </a:r>
          <a:endParaRPr lang="en-US" sz="14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5778894" y="3217858"/>
        <a:ext cx="2265629" cy="11328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F360B-B8D3-493A-9EE2-6DECCFEE96CD}">
      <dsp:nvSpPr>
        <dsp:cNvPr id="0" name=""/>
        <dsp:cNvSpPr/>
      </dsp:nvSpPr>
      <dsp:spPr>
        <a:xfrm>
          <a:off x="6124403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61A5D-94C9-4A7E-8BC7-2AEC6BA59A85}">
      <dsp:nvSpPr>
        <dsp:cNvPr id="0" name=""/>
        <dsp:cNvSpPr/>
      </dsp:nvSpPr>
      <dsp:spPr>
        <a:xfrm>
          <a:off x="5659949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C33B3-D483-40D2-8465-B44A1AF01474}">
      <dsp:nvSpPr>
        <dsp:cNvPr id="0" name=""/>
        <dsp:cNvSpPr/>
      </dsp:nvSpPr>
      <dsp:spPr>
        <a:xfrm>
          <a:off x="4289243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BFC5E-E0EA-4982-9698-E64E8F186BFF}">
      <dsp:nvSpPr>
        <dsp:cNvPr id="0" name=""/>
        <dsp:cNvSpPr/>
      </dsp:nvSpPr>
      <dsp:spPr>
        <a:xfrm>
          <a:off x="1785723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</a:p>
      </dsp:txBody>
      <dsp:txXfrm>
        <a:off x="1785723" y="665"/>
        <a:ext cx="2265629" cy="1132814"/>
      </dsp:txXfrm>
    </dsp:sp>
    <dsp:sp modelId="{C7690A8A-970A-4F4A-A763-58CD1FCB8ED2}">
      <dsp:nvSpPr>
        <dsp:cNvPr id="0" name=""/>
        <dsp:cNvSpPr/>
      </dsp:nvSpPr>
      <dsp:spPr>
        <a:xfrm>
          <a:off x="4527134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sz="4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home</a:t>
          </a:r>
          <a:endParaRPr lang="en-US" sz="43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527134" y="665"/>
        <a:ext cx="2265629" cy="1132814"/>
      </dsp:txXfrm>
    </dsp:sp>
    <dsp:sp modelId="{D6A2FC3A-B14C-425D-BD06-AA23207E908F}">
      <dsp:nvSpPr>
        <dsp:cNvPr id="0" name=""/>
        <dsp:cNvSpPr/>
      </dsp:nvSpPr>
      <dsp:spPr>
        <a:xfrm>
          <a:off x="3156428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300" kern="1200" dirty="0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/</a:t>
          </a:r>
          <a:r>
            <a:rPr lang="pl-PL" sz="4300" kern="1200" dirty="0" err="1">
              <a:solidFill>
                <a:srgbClr val="FFC000"/>
              </a:solidFill>
              <a:latin typeface="Segoe UI Light" panose="020B0502040204020203" pitchFamily="34" charset="0"/>
              <a:cs typeface="Segoe UI Light" panose="020B0502040204020203" pitchFamily="34" charset="0"/>
            </a:rPr>
            <a:t>contacts</a:t>
          </a:r>
          <a:endParaRPr lang="en-US" sz="4300" kern="1200" dirty="0">
            <a:solidFill>
              <a:srgbClr val="FFC000"/>
            </a:solidFill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156428" y="1609261"/>
        <a:ext cx="2265629" cy="1132814"/>
      </dsp:txXfrm>
    </dsp:sp>
    <dsp:sp modelId="{DE2C694B-9E25-4704-8A96-864742283326}">
      <dsp:nvSpPr>
        <dsp:cNvPr id="0" name=""/>
        <dsp:cNvSpPr/>
      </dsp:nvSpPr>
      <dsp:spPr>
        <a:xfrm>
          <a:off x="5897840" y="1609261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/notes</a:t>
          </a:r>
        </a:p>
      </dsp:txBody>
      <dsp:txXfrm>
        <a:off x="5897840" y="1609261"/>
        <a:ext cx="2265629" cy="1132814"/>
      </dsp:txXfrm>
    </dsp:sp>
    <dsp:sp modelId="{051F5769-911D-4153-8EDC-8C5A13CFA74C}">
      <dsp:nvSpPr>
        <dsp:cNvPr id="0" name=""/>
        <dsp:cNvSpPr/>
      </dsp:nvSpPr>
      <dsp:spPr>
        <a:xfrm>
          <a:off x="6464247" y="3217858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/notes/</a:t>
          </a:r>
          <a:r>
            <a:rPr lang="pl-PL" sz="43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:id </a:t>
          </a:r>
          <a:endParaRPr lang="en-US" sz="43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464247" y="3217858"/>
        <a:ext cx="2265629" cy="11328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F8BD1-45EE-4FFF-B3FF-F4059D2FBE85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separate different areas of the app</a:t>
          </a:r>
          <a:endParaRPr lang="en-US" sz="3500" kern="1200"/>
        </a:p>
      </dsp:txBody>
      <dsp:txXfrm>
        <a:off x="1748064" y="2975"/>
        <a:ext cx="3342605" cy="2005563"/>
      </dsp:txXfrm>
    </dsp:sp>
    <dsp:sp modelId="{518026B5-382E-43A8-9253-7B691BAB49C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maintain the state in the app</a:t>
          </a:r>
          <a:endParaRPr lang="en-US" sz="3500" kern="1200"/>
        </a:p>
      </dsp:txBody>
      <dsp:txXfrm>
        <a:off x="5424930" y="2975"/>
        <a:ext cx="3342605" cy="2005563"/>
      </dsp:txXfrm>
    </dsp:sp>
    <dsp:sp modelId="{1A1167AA-56C8-4B0C-9EE7-28EB38FEBD6C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500" kern="1200"/>
            <a:t>protect areas of the app based on ceratain rules</a:t>
          </a:r>
          <a:endParaRPr lang="en-US" sz="3500" kern="1200"/>
        </a:p>
      </dsp:txBody>
      <dsp:txXfrm>
        <a:off x="3586497" y="2342799"/>
        <a:ext cx="3342605" cy="2005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BF64D-B824-4473-B72E-0D5814B707F7}">
      <dsp:nvSpPr>
        <dsp:cNvPr id="0" name=""/>
        <dsp:cNvSpPr/>
      </dsp:nvSpPr>
      <dsp:spPr>
        <a:xfrm>
          <a:off x="0" y="816669"/>
          <a:ext cx="10515600" cy="1287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000" kern="1200">
              <a:latin typeface="Segoe UI Light" panose="020B0502040204020203" pitchFamily="34" charset="0"/>
              <a:cs typeface="Segoe UI Light" panose="020B0502040204020203" pitchFamily="34" charset="0"/>
            </a:rPr>
            <a:t>HashLocationStrategy ('#/’)</a:t>
          </a:r>
          <a:endParaRPr lang="en-US" sz="50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2826" y="879495"/>
        <a:ext cx="10389948" cy="1161348"/>
      </dsp:txXfrm>
    </dsp:sp>
    <dsp:sp modelId="{E2E2F500-CFC1-4D8C-847F-31672BDE295F}">
      <dsp:nvSpPr>
        <dsp:cNvPr id="0" name=""/>
        <dsp:cNvSpPr/>
      </dsp:nvSpPr>
      <dsp:spPr>
        <a:xfrm>
          <a:off x="0" y="2247669"/>
          <a:ext cx="10515600" cy="12870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5000" kern="1200">
              <a:latin typeface="Segoe UI Light" panose="020B0502040204020203" pitchFamily="34" charset="0"/>
              <a:cs typeface="Segoe UI Light" panose="020B0502040204020203" pitchFamily="34" charset="0"/>
            </a:rPr>
            <a:t>PathLocationStrategy (HTML 5 Mode)</a:t>
          </a:r>
          <a:endParaRPr lang="en-US" sz="5000" kern="120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62826" y="2310495"/>
        <a:ext cx="10389948" cy="1161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D6DBE-605A-4133-AF1F-B9CEDB22CD5C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route</a:t>
          </a:r>
          <a:r>
            <a:rPr lang="pl-PL" sz="3300" kern="1200" dirty="0"/>
            <a:t> </a:t>
          </a:r>
          <a:r>
            <a:rPr lang="pl-PL" sz="3300" kern="1200" dirty="0" err="1"/>
            <a:t>guards</a:t>
          </a:r>
          <a:endParaRPr lang="pl-PL" sz="3300" kern="1200" dirty="0"/>
        </a:p>
      </dsp:txBody>
      <dsp:txXfrm>
        <a:off x="38638" y="45464"/>
        <a:ext cx="10438324" cy="714229"/>
      </dsp:txXfrm>
    </dsp:sp>
    <dsp:sp modelId="{13F85D03-C314-4406-BFA7-F841B003B61C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router </a:t>
          </a:r>
          <a:r>
            <a:rPr lang="pl-PL" sz="3300" kern="1200" dirty="0" err="1"/>
            <a:t>events</a:t>
          </a:r>
          <a:endParaRPr lang="en-US" sz="3300" kern="1200" dirty="0"/>
        </a:p>
      </dsp:txBody>
      <dsp:txXfrm>
        <a:off x="38638" y="932009"/>
        <a:ext cx="10438324" cy="714229"/>
      </dsp:txXfrm>
    </dsp:sp>
    <dsp:sp modelId="{9A706B2A-93EA-4691-9E4A-9738179CF7DB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child</a:t>
          </a:r>
          <a:r>
            <a:rPr lang="pl-PL" sz="3300" kern="1200" dirty="0"/>
            <a:t> </a:t>
          </a:r>
          <a:r>
            <a:rPr lang="pl-PL" sz="3300" kern="1200" dirty="0" err="1"/>
            <a:t>navigation</a:t>
          </a:r>
          <a:endParaRPr lang="en-US" sz="3300" kern="1200" dirty="0"/>
        </a:p>
      </dsp:txBody>
      <dsp:txXfrm>
        <a:off x="38638" y="1818554"/>
        <a:ext cx="10438324" cy="714229"/>
      </dsp:txXfrm>
    </dsp:sp>
    <dsp:sp modelId="{0EF47193-9E08-43FE-AA22-6AC848CAC147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 err="1"/>
            <a:t>custom</a:t>
          </a:r>
          <a:r>
            <a:rPr lang="pl-PL" sz="3300" kern="1200" dirty="0"/>
            <a:t> </a:t>
          </a:r>
          <a:r>
            <a:rPr lang="pl-PL" sz="3300" kern="1200" dirty="0" err="1"/>
            <a:t>resolver</a:t>
          </a:r>
          <a:endParaRPr lang="en-US" sz="3300" kern="1200" dirty="0"/>
        </a:p>
      </dsp:txBody>
      <dsp:txXfrm>
        <a:off x="38638" y="2705099"/>
        <a:ext cx="10438324" cy="714229"/>
      </dsp:txXfrm>
    </dsp:sp>
    <dsp:sp modelId="{BCCFC198-CB42-4499-9CF2-2E600EB1ED5A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 dirty="0"/>
            <a:t>…</a:t>
          </a:r>
          <a:endParaRPr lang="en-US" sz="3300" kern="1200" dirty="0"/>
        </a:p>
      </dsp:txBody>
      <dsp:txXfrm>
        <a:off x="38638" y="3591644"/>
        <a:ext cx="1043832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79803-BA4E-433F-89AB-8F078E5B6282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A289-2B0A-4A7E-872C-D7900BD9A99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67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https://pl.wikipedia.org/wiki/Angular_(framework)#/media/File:Angular_full_color_logo.svg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4493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53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791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https://www.flickr.com/photos/jeffdjevdet/18027482924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A289-2B0A-4A7E-872C-D7900BD9A99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5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CEBA-42CD-4F47-BE15-E861DD490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B92A9-F244-44F0-89E9-E926E032F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67B35-CE7A-4595-B0B0-F8178937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74FB4-573F-4BF2-B5F4-87A7FDD5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4AEF-59ED-4362-A729-29E6DBF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6332516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9F8C-E04B-420F-BC2A-1AE6D637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CBCEA-AA0C-4335-A50A-A73C16388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C4DAE-8BF0-43E0-ACA4-EAA2155D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05CE-8F16-4F77-B544-35B8F09F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F063B-9E70-4130-93EF-801C88D7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175852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9E090-E2E6-4EC2-BF2D-A6F227F52B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09A9-5CE6-4F9B-8347-84842DB58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E02B-3A90-4BF4-B4C0-913C410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6B0F-595F-4CC3-A275-F0541988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54DCC-7879-45F5-9D15-D3E94D7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0679870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675B-C7F7-4219-98DD-24FBF548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401F-B3F0-4242-8A9F-8B8B4924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10960-CA73-4955-9617-351C94E0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0779-969F-4FF5-A1CC-758B2952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B513-C2F1-4AAF-BFD0-295F927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673977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5CA3-8CCE-42CA-8F67-375DD941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C2BB2-83D5-492D-8A66-7F811CD1C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3E7BD-2FD3-470A-AAE2-7478E08B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C086-E068-4524-821C-45566AD0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9113B-11C1-4688-9759-0E006B1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722132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FA9-FB3D-44A6-9CBD-54E609B7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EE97-462C-4A41-90B8-B554ED869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62933-173E-411B-8F52-2015A78E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D4871-667B-4CF6-B570-4920D17B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D443-FA3E-4647-BC1A-9F536820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AF68F-90EB-499F-ACDF-021A50C7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8975754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1209-5446-4ACD-AAEA-9BCA3199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5664B-E72B-4CDB-BEBF-AD49A248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4FF0A-29E0-4A36-87DE-29510EC3B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9794B-C370-45BC-A25F-0F66F5B1F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AC9AE-6D9F-41BF-85DA-EA8A1952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913FC-5F88-4F7E-AD80-2348611A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38F20-33B5-40FA-B833-4949883D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4B06-A30B-408D-A229-81885E46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425307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F71D-095B-4801-BF0C-EF9ED31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53BE3-B307-4AC4-AEF6-FB985B0C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92433-B9C0-4B8E-B34C-453388F2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5342A-E417-4A6C-9C2F-A44FAAA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9243434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4BAF3-4219-4BE0-95ED-92ADF8F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19EF-8F90-496E-BED6-04B2C969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83B2-53C1-4423-A6B9-E29B174C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338215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6F84-335A-4DF7-B818-5336B9D6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F8C6-6110-4167-9D0B-4CA48CED4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B42D6-232B-4E55-9BA0-541E32100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4C4D-C1FA-4160-873F-65749F9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54B8-AAA1-40DC-9264-E884BCF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A2BA6-EAA4-4523-91C7-D9D7390F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752532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541D-974E-4F34-961E-3B803905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2B8D4-9900-4F1C-9615-5B7492D5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3199-D841-4CDD-B825-CA0DAED1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0CEC5-8511-4269-BB59-B563D60B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0561-31B9-4828-8FFB-E51C6F72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5CC11-C0D0-4608-8BE5-52DDA882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254904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6F8B0-8CE8-4BE5-8F7B-E8795ADB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4675-9655-426B-A0E3-21B1FBCAE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763A6-C66C-43EF-B9AC-ED9E7DB0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77BC-9028-4607-A78E-2FCD516D173E}" type="datetimeFigureOut">
              <a:rPr lang="pl-PL" smtClean="0"/>
              <a:t>24.03.2019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108F-9678-4D10-8A87-921EE092D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2FDE-A5F9-49DA-8692-0E2DA85A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17D5-56A8-4ABE-9582-D4A24B0CF4C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517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8E4F-8C55-47C6-BD9D-A5CBA111D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F2FEF-A6DE-449E-960A-B149BD763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l-PL" sz="60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 6</a:t>
            </a:r>
          </a:p>
        </p:txBody>
      </p:sp>
      <p:pic>
        <p:nvPicPr>
          <p:cNvPr id="1026" name="Picture 2" descr="Logo Angular">
            <a:extLst>
              <a:ext uri="{FF2B5EF4-FFF2-40B4-BE49-F238E27FC236}">
                <a16:creationId xmlns:a16="http://schemas.microsoft.com/office/drawing/2014/main" id="{9D9DFFE5-B8AA-4CC4-8CB6-E1DA98A2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648F7-5960-4EA3-B900-DF6C9C413CD5}"/>
              </a:ext>
            </a:extLst>
          </p:cNvPr>
          <p:cNvSpPr txBox="1"/>
          <p:nvPr/>
        </p:nvSpPr>
        <p:spPr>
          <a:xfrm>
            <a:off x="81280" y="6400800"/>
            <a:ext cx="492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mijacz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202457"/>
      </p:ext>
    </p:extLst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D100-D644-456E-AD94-365A7F9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concept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6F19-57E6-4F22-9292-C63C9B9C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 rendering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based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on path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https://cdn-images-1.medium.com/max/800/1*50o0tofarACcoEqHweNGnA.png">
            <a:extLst>
              <a:ext uri="{FF2B5EF4-FFF2-40B4-BE49-F238E27FC236}">
                <a16:creationId xmlns:a16="http://schemas.microsoft.com/office/drawing/2014/main" id="{B25ED6E8-354B-4B4D-BA05-10C74EE1C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2" y="2349500"/>
            <a:ext cx="762000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682398"/>
      </p:ext>
    </p:extLst>
  </p:cSld>
  <p:clrMapOvr>
    <a:masterClrMapping/>
  </p:clrMapOvr>
  <p:transition spd="med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cdn-images-1.medium.com/max/800/1*WBnoxr-Hd6LacI4mltwcFg.png">
            <a:extLst>
              <a:ext uri="{FF2B5EF4-FFF2-40B4-BE49-F238E27FC236}">
                <a16:creationId xmlns:a16="http://schemas.microsoft.com/office/drawing/2014/main" id="{DA9A9BBC-DEC4-46D1-A86F-0BFDDAE85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507" y="257175"/>
            <a:ext cx="76200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79D100-D644-456E-AD94-365A7F9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concept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6F19-57E6-4F22-9292-C63C9B9C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/notes</a:t>
            </a: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one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active</a:t>
            </a:r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pl-PL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route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26365"/>
      </p:ext>
    </p:extLst>
  </p:cSld>
  <p:clrMapOvr>
    <a:masterClrMapping/>
  </p:clrMapOvr>
  <p:transition spd="med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setup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endParaRPr lang="pl-PL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'@angular/router’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b="1" dirty="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)],</a:t>
            </a:r>
          </a:p>
          <a:p>
            <a:pPr marL="0" indent="0">
              <a:buNone/>
            </a:pP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exports: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RouterModule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AppRoutingModule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1278914303"/>
      </p:ext>
    </p:extLst>
  </p:cSld>
  <p:clrMapOvr>
    <a:masterClrMapping/>
  </p:clrMapOvr>
  <p:transition spd="med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setup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routes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Routes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pathMatch: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'full’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redirectTo: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'contacts'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'contacts'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ContactListComponent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path: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'contact/:id’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component: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ContactDetailComponent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77384800"/>
      </p:ext>
    </p:extLst>
  </p:cSld>
  <p:clrMapOvr>
    <a:masterClrMapping/>
  </p:clrMapOvr>
  <p:transition spd="med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setup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app.component.html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router-outlet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app.module.ts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}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'./app-routing.module’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@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declarations: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b="1" dirty="0">
                <a:solidFill>
                  <a:srgbClr val="9CDCFE"/>
                </a:solidFill>
                <a:latin typeface="Consolas" panose="020B0609020204030204" pitchFamily="49" charset="0"/>
              </a:rPr>
              <a:t>AppRoutingModule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providers: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[],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9CDCFE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bootstrap: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AppModule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 }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46507"/>
      </p:ext>
    </p:extLst>
  </p:cSld>
  <p:clrMapOvr>
    <a:masterClrMapping/>
  </p:clrMapOvr>
  <p:transition spd="med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navigation</a:t>
            </a:r>
            <a:endParaRPr lang="en-US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"'/contacts'"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Contacts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sz="24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routerLink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"['/contact', contact.id</a:t>
            </a:r>
            <a:r>
              <a:rPr lang="pl-PL" sz="2400">
                <a:solidFill>
                  <a:srgbClr val="CE9178"/>
                </a:solidFill>
                <a:latin typeface="Consolas" panose="020B0609020204030204" pitchFamily="49" charset="0"/>
              </a:rPr>
              <a:t>, …</a:t>
            </a:r>
            <a:r>
              <a:rPr lang="en-US" sz="2400">
                <a:solidFill>
                  <a:srgbClr val="CE9178"/>
                </a:solidFill>
                <a:latin typeface="Consolas" panose="020B0609020204030204" pitchFamily="49" charset="0"/>
              </a:rPr>
              <a:t>]"</a:t>
            </a: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Go to details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3110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4D9E-930B-4BDF-8B9E-6B5A934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strategies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F0A9DA-877A-4563-B051-D8CD24CFC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8780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108830"/>
      </p:ext>
    </p:extLst>
  </p:cSld>
  <p:clrMapOvr>
    <a:masterClrMapping/>
  </p:clrMapOvr>
  <p:transition spd="med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D22D-EE14-4890-9C8B-4E44B74B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RouteParams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&amp; </a:t>
            </a:r>
            <a:r>
              <a:rPr lang="pl-PL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RouteData</a:t>
            </a:r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services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CD4A-21A3-4E8F-899E-3643C8AF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AppComponent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pl-PL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RouteParams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//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ParamMap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RouteData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633091"/>
      </p:ext>
    </p:extLst>
  </p:cSld>
  <p:clrMapOvr>
    <a:masterClrMapping/>
  </p:clrMapOvr>
  <p:transition spd="med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6A83-E137-4D17-89CE-8BB360CA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router parameters in url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C345-3BF7-4331-9299-FA9334D81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matrix url </a:t>
            </a:r>
            <a:r>
              <a:rPr lang="pl-PL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notation</a:t>
            </a:r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pl-P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&lt;a 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routerLink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]="['Product', {id:1,foo:3}]"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&gt;Product 1&lt;/a&gt;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l-P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l-P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pl-P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localhost:3</a:t>
            </a:r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8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00</a:t>
            </a:r>
            <a:r>
              <a:rPr lang="en-US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/product/;id=1;foo=foo</a:t>
            </a:r>
            <a:r>
              <a:rPr lang="en-US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4CFA9FC-4E12-45B6-B75D-1F838C8AA211}"/>
              </a:ext>
            </a:extLst>
          </p:cNvPr>
          <p:cNvSpPr/>
          <p:nvPr/>
        </p:nvSpPr>
        <p:spPr>
          <a:xfrm>
            <a:off x="4009292" y="3587262"/>
            <a:ext cx="949570" cy="1019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2488"/>
      </p:ext>
    </p:extLst>
  </p:cSld>
  <p:clrMapOvr>
    <a:masterClrMapping/>
  </p:clrMapOvr>
  <p:transition spd="med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4D9E-930B-4BDF-8B9E-6B5A9342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Router </a:t>
            </a:r>
            <a:r>
              <a:rPr lang="pl-PL" dirty="0" err="1"/>
              <a:t>lifecycle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D830-8F7E-49DC-AE1C-28A688AD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Znalezione obrazy dla zapytania angular router lifecycle events">
            <a:extLst>
              <a:ext uri="{FF2B5EF4-FFF2-40B4-BE49-F238E27FC236}">
                <a16:creationId xmlns:a16="http://schemas.microsoft.com/office/drawing/2014/main" id="{73AA07EB-224A-443D-AAD6-8E11C1E42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85933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E279-5113-4719-944C-31C5A233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plan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617633-30A3-4074-9E40-D11F18725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0294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2966950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9AED-8110-4137-AC5E-BD3399E1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stuff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B52E8-3D5E-414D-BBB6-5588E2BF3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04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961926"/>
      </p:ext>
    </p:extLst>
  </p:cSld>
  <p:clrMapOvr>
    <a:masterClrMapping/>
  </p:clrMapOvr>
  <p:transition spd="med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D01ECD-7CBD-4EEF-BD32-B1D1DBC57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1289"/>
            <a:ext cx="12192000" cy="914400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96B022B-89D4-42EA-B5AE-F24749076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481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https://github.com/Banndzior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  <a:p>
            <a:pPr algn="l"/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#slack</a:t>
            </a: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kamil.mijacz@gmail.com</a:t>
            </a:r>
            <a:endParaRPr lang="pl-PL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kamil.mijacz@softwarehut.com</a:t>
            </a:r>
            <a:r>
              <a:rPr lang="pl-PL" sz="36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sz="3600" dirty="0">
              <a:solidFill>
                <a:srgbClr val="FFFFFF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3F291-A7D8-416F-AD76-C3CB21BB4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73302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5703-F595-4094-BB44-BC0E36A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(url) routing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18C51-D0D6-4C15-AB38-0DE9484C0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679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352854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5703-F595-4094-BB44-BC0E36A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(url) routing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18C51-D0D6-4C15-AB38-0DE9484C0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01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8293886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5703-F595-4094-BB44-BC0E36A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(url) routing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18C51-D0D6-4C15-AB38-0DE9484C0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5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647810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5703-F595-4094-BB44-BC0E36A7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(url) routing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0B2A7D-2E19-472A-B050-EFF8FE828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72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943997"/>
      </p:ext>
    </p:extLst>
  </p:cSld>
  <p:clrMapOvr>
    <a:masterClrMapping/>
  </p:clrMapOvr>
  <p:transition spd="med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7858-04FF-4EAD-A227-2C7B90B7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 do we need routing?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4C084B2-A7EE-4E5B-8B45-395F89917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0658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2194"/>
      </p:ext>
    </p:extLst>
  </p:cSld>
  <p:clrMapOvr>
    <a:masterClrMapping/>
  </p:clrMapOvr>
  <p:transition spd="med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D100-D644-456E-AD94-365A7F9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concept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6F19-57E6-4F22-9292-C63C9B9C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Znalezione obrazy dla zapytania url routing">
            <a:extLst>
              <a:ext uri="{FF2B5EF4-FFF2-40B4-BE49-F238E27FC236}">
                <a16:creationId xmlns:a16="http://schemas.microsoft.com/office/drawing/2014/main" id="{DBA22B59-32C0-42AF-95B6-5C9296BEB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51842"/>
            <a:ext cx="59436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94716A8-2976-4F80-941C-5FF603C479A2}"/>
              </a:ext>
            </a:extLst>
          </p:cNvPr>
          <p:cNvSpPr txBox="1"/>
          <p:nvPr/>
        </p:nvSpPr>
        <p:spPr>
          <a:xfrm>
            <a:off x="5268686" y="889518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http://www.onet.pl</a:t>
            </a:r>
            <a:r>
              <a:rPr lang="pl-PL" b="1" dirty="0">
                <a:solidFill>
                  <a:srgbClr val="FF0000"/>
                </a:solidFill>
              </a:rPr>
              <a:t>/wieści/bialystok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96F5482-AFFE-4881-9C52-F7B5D75F5BEA}"/>
              </a:ext>
            </a:extLst>
          </p:cNvPr>
          <p:cNvSpPr txBox="1"/>
          <p:nvPr/>
        </p:nvSpPr>
        <p:spPr>
          <a:xfrm>
            <a:off x="7931020" y="2407298"/>
            <a:ext cx="1648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>
                <a:solidFill>
                  <a:srgbClr val="FF0000"/>
                </a:solidFill>
              </a:rPr>
              <a:t>wieści</a:t>
            </a:r>
          </a:p>
          <a:p>
            <a:r>
              <a:rPr lang="pl-PL" b="1" dirty="0" err="1">
                <a:solidFill>
                  <a:srgbClr val="FF0000"/>
                </a:solidFill>
              </a:rPr>
              <a:t>białystok</a:t>
            </a:r>
            <a:endParaRPr lang="pl-P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085469"/>
      </p:ext>
    </p:extLst>
  </p:cSld>
  <p:clrMapOvr>
    <a:masterClrMapping/>
  </p:clrMapOvr>
  <p:transition spd="med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D100-D644-456E-AD94-365A7F95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routing concept 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6F19-57E6-4F22-9292-C63C9B9C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tree of router states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https://cdn-images-1.medium.com/max/800/1*_ySB8CTLi45dBvUj8Sqxgg.png">
            <a:extLst>
              <a:ext uri="{FF2B5EF4-FFF2-40B4-BE49-F238E27FC236}">
                <a16:creationId xmlns:a16="http://schemas.microsoft.com/office/drawing/2014/main" id="{9322A566-593D-4FDB-A580-B56E33DE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3" y="1173892"/>
            <a:ext cx="6119446" cy="486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4AF8DE51-745A-451A-BCE7-E94B2483438A}"/>
              </a:ext>
            </a:extLst>
          </p:cNvPr>
          <p:cNvSpPr txBox="1"/>
          <p:nvPr/>
        </p:nvSpPr>
        <p:spPr>
          <a:xfrm>
            <a:off x="7769290" y="1020147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AppComponent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38BD937-EFD8-46EE-88C3-E2C1482116FC}"/>
              </a:ext>
            </a:extLst>
          </p:cNvPr>
          <p:cNvSpPr txBox="1"/>
          <p:nvPr/>
        </p:nvSpPr>
        <p:spPr>
          <a:xfrm>
            <a:off x="9126296" y="2796074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NotesComponent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E5C9716-6E92-4FBA-9635-7D1941CF4D68}"/>
              </a:ext>
            </a:extLst>
          </p:cNvPr>
          <p:cNvSpPr txBox="1"/>
          <p:nvPr/>
        </p:nvSpPr>
        <p:spPr>
          <a:xfrm>
            <a:off x="3916704" y="2912807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HomeComponent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507B46E-97BC-4BEF-9687-A1CE3B1C7D4B}"/>
              </a:ext>
            </a:extLst>
          </p:cNvPr>
          <p:cNvSpPr txBox="1"/>
          <p:nvPr/>
        </p:nvSpPr>
        <p:spPr>
          <a:xfrm>
            <a:off x="9081797" y="3948575"/>
            <a:ext cx="275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NewsDetailsComponent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BAC4D7A-BEA8-4871-A216-CE42407F937E}"/>
              </a:ext>
            </a:extLst>
          </p:cNvPr>
          <p:cNvSpPr txBox="1"/>
          <p:nvPr/>
        </p:nvSpPr>
        <p:spPr>
          <a:xfrm>
            <a:off x="6721151" y="5468521"/>
            <a:ext cx="203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NotesComponent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9833498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  <wetp:taskpane dockstate="right" visibility="0" width="350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1A608E9-3672-4CCE-89DB-9180D53D5342}">
  <we:reference id="wa104178141" version="3.10.0.152" store="en-US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08ACBE9-6E64-4B9D-AA55-BB66D171D70F}">
  <we:reference id="wa104379997" version="2.0.0.0" store="pl-PL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425</Words>
  <Application>Microsoft Office PowerPoint</Application>
  <PresentationFormat>Panoramiczny</PresentationFormat>
  <Paragraphs>123</Paragraphs>
  <Slides>21</Slides>
  <Notes>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Segoe UI Light</vt:lpstr>
      <vt:lpstr>Office Theme</vt:lpstr>
      <vt:lpstr>angular</vt:lpstr>
      <vt:lpstr>plan</vt:lpstr>
      <vt:lpstr>(url) routing</vt:lpstr>
      <vt:lpstr>(url) routing</vt:lpstr>
      <vt:lpstr>(url) routing</vt:lpstr>
      <vt:lpstr>(url) routing</vt:lpstr>
      <vt:lpstr>why do we need routing?</vt:lpstr>
      <vt:lpstr>routing concept </vt:lpstr>
      <vt:lpstr>routing concept </vt:lpstr>
      <vt:lpstr>routing concept </vt:lpstr>
      <vt:lpstr>routing concept </vt:lpstr>
      <vt:lpstr>setup</vt:lpstr>
      <vt:lpstr>setup</vt:lpstr>
      <vt:lpstr>setup</vt:lpstr>
      <vt:lpstr>navigation</vt:lpstr>
      <vt:lpstr>routing strategies</vt:lpstr>
      <vt:lpstr>RouteParams &amp; RouteData services</vt:lpstr>
      <vt:lpstr>router parameters in url</vt:lpstr>
      <vt:lpstr>Router lifecycle events</vt:lpstr>
      <vt:lpstr>stuff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</dc:title>
  <dc:creator>Kamil Mijacz</dc:creator>
  <cp:lastModifiedBy>sun</cp:lastModifiedBy>
  <cp:revision>802</cp:revision>
  <dcterms:created xsi:type="dcterms:W3CDTF">2018-11-28T12:15:57Z</dcterms:created>
  <dcterms:modified xsi:type="dcterms:W3CDTF">2019-03-24T08:19:42Z</dcterms:modified>
</cp:coreProperties>
</file>