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1788" r:id="rId4"/>
    <p:sldId id="1793" r:id="rId5"/>
    <p:sldId id="1795" r:id="rId6"/>
    <p:sldId id="1796" r:id="rId7"/>
    <p:sldId id="1794" r:id="rId8"/>
    <p:sldId id="1797" r:id="rId9"/>
    <p:sldId id="1798" r:id="rId10"/>
    <p:sldId id="1799" r:id="rId11"/>
    <p:sldId id="1800" r:id="rId12"/>
    <p:sldId id="1789" r:id="rId13"/>
    <p:sldId id="1801" r:id="rId14"/>
    <p:sldId id="1802" r:id="rId15"/>
    <p:sldId id="1803" r:id="rId16"/>
    <p:sldId id="1804" r:id="rId17"/>
    <p:sldId id="1805" r:id="rId18"/>
    <p:sldId id="1807" r:id="rId19"/>
    <p:sldId id="1810" r:id="rId20"/>
    <p:sldId id="1808" r:id="rId21"/>
    <p:sldId id="1809" r:id="rId22"/>
    <p:sldId id="1790" r:id="rId23"/>
    <p:sldId id="1811" r:id="rId24"/>
    <p:sldId id="1812" r:id="rId25"/>
    <p:sldId id="1813" r:id="rId26"/>
    <p:sldId id="1815" r:id="rId27"/>
    <p:sldId id="1814" r:id="rId28"/>
    <p:sldId id="1819" r:id="rId29"/>
    <p:sldId id="1817" r:id="rId30"/>
    <p:sldId id="1816" r:id="rId31"/>
    <p:sldId id="1818" r:id="rId32"/>
    <p:sldId id="1821" r:id="rId33"/>
    <p:sldId id="1822" r:id="rId34"/>
    <p:sldId id="1824" r:id="rId35"/>
    <p:sldId id="1825" r:id="rId36"/>
    <p:sldId id="1826" r:id="rId37"/>
    <p:sldId id="1823" r:id="rId38"/>
    <p:sldId id="1791" r:id="rId39"/>
    <p:sldId id="1787" r:id="rId40"/>
    <p:sldId id="1792" r:id="rId41"/>
    <p:sldId id="304" r:id="rId4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5555"/>
    <a:srgbClr val="FFFFFF"/>
    <a:srgbClr val="383838"/>
    <a:srgbClr val="1E1E1E"/>
    <a:srgbClr val="E5E8F1"/>
    <a:srgbClr val="F6F6F6"/>
    <a:srgbClr val="E5E5E5"/>
    <a:srgbClr val="F7F8FA"/>
    <a:srgbClr val="212932"/>
    <a:srgbClr val="2525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252" autoAdjust="0"/>
  </p:normalViewPr>
  <p:slideViewPr>
    <p:cSldViewPr snapToGrid="0">
      <p:cViewPr varScale="1">
        <p:scale>
          <a:sx n="69" d="100"/>
          <a:sy n="69" d="100"/>
        </p:scale>
        <p:origin x="138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il Mijacz" userId="37ab8014-743f-452a-b3b9-14d5011e002b" providerId="ADAL" clId="{8F3D10DF-913C-4F2B-A04A-AA9E67E0E799}"/>
    <pc:docChg chg="modSld">
      <pc:chgData name="Kamil Mijacz" userId="37ab8014-743f-452a-b3b9-14d5011e002b" providerId="ADAL" clId="{8F3D10DF-913C-4F2B-A04A-AA9E67E0E799}" dt="2019-01-13T08:24:27.309" v="67" actId="20577"/>
      <pc:docMkLst>
        <pc:docMk/>
      </pc:docMkLst>
      <pc:sldChg chg="modSp">
        <pc:chgData name="Kamil Mijacz" userId="37ab8014-743f-452a-b3b9-14d5011e002b" providerId="ADAL" clId="{8F3D10DF-913C-4F2B-A04A-AA9E67E0E799}" dt="2019-01-13T08:24:27.309" v="67" actId="20577"/>
        <pc:sldMkLst>
          <pc:docMk/>
          <pc:sldMk cId="1319135873" sldId="352"/>
        </pc:sldMkLst>
        <pc:spChg chg="mod">
          <ac:chgData name="Kamil Mijacz" userId="37ab8014-743f-452a-b3b9-14d5011e002b" providerId="ADAL" clId="{8F3D10DF-913C-4F2B-A04A-AA9E67E0E799}" dt="2019-01-13T08:24:27.309" v="67" actId="20577"/>
          <ac:spMkLst>
            <pc:docMk/>
            <pc:sldMk cId="1319135873" sldId="352"/>
            <ac:spMk id="3" creationId="{506DED33-6F8F-4432-94B4-AB24E50ABC29}"/>
          </ac:spMkLst>
        </pc:spChg>
      </pc:sldChg>
    </pc:docChg>
  </pc:docChgLst>
  <pc:docChgLst>
    <pc:chgData name="Kamil Mijacz" userId="37ab8014-743f-452a-b3b9-14d5011e002b" providerId="ADAL" clId="{F5820BDD-A526-401E-80F4-3E5135BCE0DC}"/>
    <pc:docChg chg="undo custSel addSld delSld modSld sldOrd">
      <pc:chgData name="Kamil Mijacz" userId="37ab8014-743f-452a-b3b9-14d5011e002b" providerId="ADAL" clId="{F5820BDD-A526-401E-80F4-3E5135BCE0DC}" dt="2018-11-30T13:42:09.328" v="2975" actId="313"/>
      <pc:docMkLst>
        <pc:docMk/>
      </pc:docMkLst>
      <pc:sldChg chg="addSp">
        <pc:chgData name="Kamil Mijacz" userId="37ab8014-743f-452a-b3b9-14d5011e002b" providerId="ADAL" clId="{F5820BDD-A526-401E-80F4-3E5135BCE0DC}" dt="2018-11-30T13:23:06.959" v="2813" actId="313"/>
        <pc:sldMkLst>
          <pc:docMk/>
          <pc:sldMk cId="2607202457" sldId="256"/>
        </pc:sldMkLst>
        <pc:picChg chg="add">
          <ac:chgData name="Kamil Mijacz" userId="37ab8014-743f-452a-b3b9-14d5011e002b" providerId="ADAL" clId="{F5820BDD-A526-401E-80F4-3E5135BCE0DC}" dt="2018-11-30T13:23:06.959" v="2813" actId="313"/>
          <ac:picMkLst>
            <pc:docMk/>
            <pc:sldMk cId="2607202457" sldId="256"/>
            <ac:picMk id="1026" creationId="{9D9DFFE5-B8AA-4CC4-8CB6-E1DA98A2A2B4}"/>
          </ac:picMkLst>
        </pc:picChg>
      </pc:sldChg>
      <pc:sldChg chg="modSp add">
        <pc:chgData name="Kamil Mijacz" userId="37ab8014-743f-452a-b3b9-14d5011e002b" providerId="ADAL" clId="{F5820BDD-A526-401E-80F4-3E5135BCE0DC}" dt="2018-11-30T13:29:18.426" v="2918" actId="2711"/>
        <pc:sldMkLst>
          <pc:docMk/>
          <pc:sldMk cId="2512966950" sldId="257"/>
        </pc:sldMkLst>
        <pc:spChg chg="mod">
          <ac:chgData name="Kamil Mijacz" userId="37ab8014-743f-452a-b3b9-14d5011e002b" providerId="ADAL" clId="{F5820BDD-A526-401E-80F4-3E5135BCE0DC}" dt="2018-11-30T13:29:18.426" v="2918" actId="2711"/>
          <ac:spMkLst>
            <pc:docMk/>
            <pc:sldMk cId="2512966950" sldId="257"/>
            <ac:spMk id="2" creationId="{7998E279-5113-4719-944C-31C5A2330029}"/>
          </ac:spMkLst>
        </pc:spChg>
        <pc:spChg chg="mod">
          <ac:chgData name="Kamil Mijacz" userId="37ab8014-743f-452a-b3b9-14d5011e002b" providerId="ADAL" clId="{F5820BDD-A526-401E-80F4-3E5135BCE0DC}" dt="2018-11-30T13:29:18.426" v="2918" actId="2711"/>
          <ac:spMkLst>
            <pc:docMk/>
            <pc:sldMk cId="2512966950" sldId="257"/>
            <ac:spMk id="3" creationId="{722F8ACC-6AD4-4221-AD42-4BBB9F910E93}"/>
          </ac:spMkLst>
        </pc:spChg>
      </pc:sldChg>
      <pc:sldChg chg="addSp delSp modSp add ord">
        <pc:chgData name="Kamil Mijacz" userId="37ab8014-743f-452a-b3b9-14d5011e002b" providerId="ADAL" clId="{F5820BDD-A526-401E-80F4-3E5135BCE0DC}" dt="2018-11-29T23:36:47.877" v="2710" actId="1076"/>
        <pc:sldMkLst>
          <pc:docMk/>
          <pc:sldMk cId="1075071489" sldId="273"/>
        </pc:sldMkLst>
        <pc:spChg chg="mod">
          <ac:chgData name="Kamil Mijacz" userId="37ab8014-743f-452a-b3b9-14d5011e002b" providerId="ADAL" clId="{F5820BDD-A526-401E-80F4-3E5135BCE0DC}" dt="2018-11-28T12:34:01.184" v="631" actId="20577"/>
          <ac:spMkLst>
            <pc:docMk/>
            <pc:sldMk cId="1075071489" sldId="273"/>
            <ac:spMk id="2" creationId="{809B3613-B972-4F43-93F7-B5E88E3FA66B}"/>
          </ac:spMkLst>
        </pc:spChg>
        <pc:picChg chg="add mod">
          <ac:chgData name="Kamil Mijacz" userId="37ab8014-743f-452a-b3b9-14d5011e002b" providerId="ADAL" clId="{F5820BDD-A526-401E-80F4-3E5135BCE0DC}" dt="2018-11-29T22:52:18.799" v="2630" actId="1076"/>
          <ac:picMkLst>
            <pc:docMk/>
            <pc:sldMk cId="1075071489" sldId="273"/>
            <ac:picMk id="4" creationId="{F72A7529-CA08-40F4-9E6E-D390B33E7565}"/>
          </ac:picMkLst>
        </pc:picChg>
        <pc:picChg chg="add del mod">
          <ac:chgData name="Kamil Mijacz" userId="37ab8014-743f-452a-b3b9-14d5011e002b" providerId="ADAL" clId="{F5820BDD-A526-401E-80F4-3E5135BCE0DC}" dt="2018-11-29T23:36:35.939" v="2705" actId="478"/>
          <ac:picMkLst>
            <pc:docMk/>
            <pc:sldMk cId="1075071489" sldId="273"/>
            <ac:picMk id="5" creationId="{FB3A05E1-FCD9-44AC-B691-E3D4808077E4}"/>
          </ac:picMkLst>
        </pc:picChg>
        <pc:picChg chg="add mod">
          <ac:chgData name="Kamil Mijacz" userId="37ab8014-743f-452a-b3b9-14d5011e002b" providerId="ADAL" clId="{F5820BDD-A526-401E-80F4-3E5135BCE0DC}" dt="2018-11-29T23:36:47.877" v="2710" actId="1076"/>
          <ac:picMkLst>
            <pc:docMk/>
            <pc:sldMk cId="1075071489" sldId="273"/>
            <ac:picMk id="6" creationId="{DB20104D-BC17-4B12-AEE5-22967D391A1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71C568-B629-4706-B1FA-262E4877790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59FC6DDE-FA7D-4883-B639-DB9ED5C9CE69}">
      <dgm:prSet/>
      <dgm:spPr/>
      <dgm:t>
        <a:bodyPr/>
        <a:lstStyle/>
        <a:p>
          <a:r>
            <a:rPr lang="pl-PL" dirty="0" err="1">
              <a:latin typeface="Segoe UI Light" panose="020B0502040204020203" pitchFamily="34" charset="0"/>
              <a:cs typeface="Segoe UI Light" panose="020B0502040204020203" pitchFamily="34" charset="0"/>
            </a:rPr>
            <a:t>dependency</a:t>
          </a:r>
          <a:r>
            <a:rPr lang="pl-PL" dirty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pl-PL" dirty="0" err="1">
              <a:latin typeface="Segoe UI Light" panose="020B0502040204020203" pitchFamily="34" charset="0"/>
              <a:cs typeface="Segoe UI Light" panose="020B0502040204020203" pitchFamily="34" charset="0"/>
            </a:rPr>
            <a:t>injection</a:t>
          </a:r>
          <a:r>
            <a:rPr lang="pl-PL" dirty="0">
              <a:latin typeface="Segoe UI Light" panose="020B0502040204020203" pitchFamily="34" charset="0"/>
              <a:cs typeface="Segoe UI Light" panose="020B0502040204020203" pitchFamily="34" charset="0"/>
            </a:rPr>
            <a:t>…</a:t>
          </a:r>
          <a:endParaRPr lang="en-US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CD50FE7-D358-4B27-8D1B-19E3BDA2A693}" type="parTrans" cxnId="{1D2C817A-E5ED-4719-B3F9-8D75EB792A1E}">
      <dgm:prSet/>
      <dgm:spPr/>
      <dgm:t>
        <a:bodyPr/>
        <a:lstStyle/>
        <a:p>
          <a:endParaRPr lang="en-US"/>
        </a:p>
      </dgm:t>
    </dgm:pt>
    <dgm:pt modelId="{F552AC21-ED39-46F5-B3AA-7F31CF7D3128}" type="sibTrans" cxnId="{1D2C817A-E5ED-4719-B3F9-8D75EB792A1E}">
      <dgm:prSet/>
      <dgm:spPr/>
      <dgm:t>
        <a:bodyPr/>
        <a:lstStyle/>
        <a:p>
          <a:endParaRPr lang="en-US"/>
        </a:p>
      </dgm:t>
    </dgm:pt>
    <dgm:pt modelId="{2475903E-0C5A-48B8-8927-D3E7C643DCC2}">
      <dgm:prSet/>
      <dgm:spPr/>
      <dgm:t>
        <a:bodyPr/>
        <a:lstStyle/>
        <a:p>
          <a:r>
            <a:rPr lang="pl-PL" dirty="0" err="1">
              <a:latin typeface="Segoe UI Light" panose="020B0502040204020203" pitchFamily="34" charset="0"/>
              <a:cs typeface="Segoe UI Light" panose="020B0502040204020203" pitchFamily="34" charset="0"/>
            </a:rPr>
            <a:t>pipes</a:t>
          </a:r>
          <a:endParaRPr lang="en-US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098DFC9-5270-4649-B0FF-738DF5F57CF6}" type="parTrans" cxnId="{C8E8E8D1-6BC1-4E79-93CC-08C16D9B7614}">
      <dgm:prSet/>
      <dgm:spPr/>
      <dgm:t>
        <a:bodyPr/>
        <a:lstStyle/>
        <a:p>
          <a:endParaRPr lang="en-US"/>
        </a:p>
      </dgm:t>
    </dgm:pt>
    <dgm:pt modelId="{00691EB8-660F-49C3-8DA5-DAF42A43B003}" type="sibTrans" cxnId="{C8E8E8D1-6BC1-4E79-93CC-08C16D9B7614}">
      <dgm:prSet/>
      <dgm:spPr/>
      <dgm:t>
        <a:bodyPr/>
        <a:lstStyle/>
        <a:p>
          <a:endParaRPr lang="en-US"/>
        </a:p>
      </dgm:t>
    </dgm:pt>
    <dgm:pt modelId="{E71B2DCD-7E1D-4A26-8BF7-80D9539E5FA7}">
      <dgm:prSet/>
      <dgm:spPr/>
      <dgm:t>
        <a:bodyPr/>
        <a:lstStyle/>
        <a:p>
          <a:r>
            <a:rPr lang="pl-PL" dirty="0" err="1">
              <a:latin typeface="Segoe UI Light" panose="020B0502040204020203" pitchFamily="34" charset="0"/>
              <a:cs typeface="Segoe UI Light" panose="020B0502040204020203" pitchFamily="34" charset="0"/>
            </a:rPr>
            <a:t>directives</a:t>
          </a:r>
          <a:endParaRPr lang="en-US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109A82DA-2AB9-4AB9-9D48-23A5DC16D8C6}" type="parTrans" cxnId="{333A20F0-0732-4941-AEA8-B05213787CB1}">
      <dgm:prSet/>
      <dgm:spPr/>
      <dgm:t>
        <a:bodyPr/>
        <a:lstStyle/>
        <a:p>
          <a:endParaRPr lang="en-US"/>
        </a:p>
      </dgm:t>
    </dgm:pt>
    <dgm:pt modelId="{5FBCDD75-3E65-4AEB-ACFE-EC89B9CE5FD7}" type="sibTrans" cxnId="{333A20F0-0732-4941-AEA8-B05213787CB1}">
      <dgm:prSet/>
      <dgm:spPr/>
      <dgm:t>
        <a:bodyPr/>
        <a:lstStyle/>
        <a:p>
          <a:endParaRPr lang="en-US"/>
        </a:p>
      </dgm:t>
    </dgm:pt>
    <dgm:pt modelId="{E54F8A61-0DE9-4180-96A8-4C50E63CE8BF}">
      <dgm:prSet/>
      <dgm:spPr/>
      <dgm:t>
        <a:bodyPr/>
        <a:lstStyle/>
        <a:p>
          <a:r>
            <a:rPr lang="pl-PL" dirty="0">
              <a:latin typeface="Segoe UI Light" panose="020B0502040204020203" pitchFamily="34" charset="0"/>
              <a:cs typeface="Segoe UI Light" panose="020B0502040204020203" pitchFamily="34" charset="0"/>
            </a:rPr>
            <a:t>http</a:t>
          </a:r>
          <a:endParaRPr lang="en-US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3F1DC01-535A-4EAB-9EE0-4973BC18ECCF}" type="parTrans" cxnId="{513D9AAA-0BB7-47AC-9A2B-0F21E777F3BF}">
      <dgm:prSet/>
      <dgm:spPr/>
      <dgm:t>
        <a:bodyPr/>
        <a:lstStyle/>
        <a:p>
          <a:endParaRPr lang="en-US"/>
        </a:p>
      </dgm:t>
    </dgm:pt>
    <dgm:pt modelId="{6D5F7601-1530-49C2-B0A6-56DC042F8E53}" type="sibTrans" cxnId="{513D9AAA-0BB7-47AC-9A2B-0F21E777F3BF}">
      <dgm:prSet/>
      <dgm:spPr/>
      <dgm:t>
        <a:bodyPr/>
        <a:lstStyle/>
        <a:p>
          <a:endParaRPr lang="en-US"/>
        </a:p>
      </dgm:t>
    </dgm:pt>
    <dgm:pt modelId="{E029BD61-0A9A-4241-914C-C35EDA3BE269}" type="pres">
      <dgm:prSet presAssocID="{AD71C568-B629-4706-B1FA-262E48777904}" presName="CompostProcess" presStyleCnt="0">
        <dgm:presLayoutVars>
          <dgm:dir/>
          <dgm:resizeHandles val="exact"/>
        </dgm:presLayoutVars>
      </dgm:prSet>
      <dgm:spPr/>
    </dgm:pt>
    <dgm:pt modelId="{8AEDA3CA-89EE-45CA-B741-03F1595C87A3}" type="pres">
      <dgm:prSet presAssocID="{AD71C568-B629-4706-B1FA-262E48777904}" presName="arrow" presStyleLbl="bgShp" presStyleIdx="0" presStyleCnt="1"/>
      <dgm:spPr/>
    </dgm:pt>
    <dgm:pt modelId="{5DA058FC-15CC-464C-B160-1BCC3023207C}" type="pres">
      <dgm:prSet presAssocID="{AD71C568-B629-4706-B1FA-262E48777904}" presName="linearProcess" presStyleCnt="0"/>
      <dgm:spPr/>
    </dgm:pt>
    <dgm:pt modelId="{E759BAC1-6C82-4EBE-9436-791E9C922A01}" type="pres">
      <dgm:prSet presAssocID="{2475903E-0C5A-48B8-8927-D3E7C643DCC2}" presName="textNode" presStyleLbl="node1" presStyleIdx="0" presStyleCnt="4">
        <dgm:presLayoutVars>
          <dgm:bulletEnabled val="1"/>
        </dgm:presLayoutVars>
      </dgm:prSet>
      <dgm:spPr/>
    </dgm:pt>
    <dgm:pt modelId="{BDEF9CD9-FC1D-4280-841E-0D659B547EFD}" type="pres">
      <dgm:prSet presAssocID="{00691EB8-660F-49C3-8DA5-DAF42A43B003}" presName="sibTrans" presStyleCnt="0"/>
      <dgm:spPr/>
    </dgm:pt>
    <dgm:pt modelId="{F5A4BB3D-6D77-44AA-888E-1C58B01E29A4}" type="pres">
      <dgm:prSet presAssocID="{E71B2DCD-7E1D-4A26-8BF7-80D9539E5FA7}" presName="textNode" presStyleLbl="node1" presStyleIdx="1" presStyleCnt="4">
        <dgm:presLayoutVars>
          <dgm:bulletEnabled val="1"/>
        </dgm:presLayoutVars>
      </dgm:prSet>
      <dgm:spPr/>
    </dgm:pt>
    <dgm:pt modelId="{C0091DB1-08EC-48F6-8C4C-17AFA21C034D}" type="pres">
      <dgm:prSet presAssocID="{5FBCDD75-3E65-4AEB-ACFE-EC89B9CE5FD7}" presName="sibTrans" presStyleCnt="0"/>
      <dgm:spPr/>
    </dgm:pt>
    <dgm:pt modelId="{75BC7967-61F3-4DF0-83CD-2A234F6F3AD9}" type="pres">
      <dgm:prSet presAssocID="{E54F8A61-0DE9-4180-96A8-4C50E63CE8BF}" presName="textNode" presStyleLbl="node1" presStyleIdx="2" presStyleCnt="4">
        <dgm:presLayoutVars>
          <dgm:bulletEnabled val="1"/>
        </dgm:presLayoutVars>
      </dgm:prSet>
      <dgm:spPr/>
    </dgm:pt>
    <dgm:pt modelId="{712E3095-776D-476A-A4E6-4D43A4C3800F}" type="pres">
      <dgm:prSet presAssocID="{6D5F7601-1530-49C2-B0A6-56DC042F8E53}" presName="sibTrans" presStyleCnt="0"/>
      <dgm:spPr/>
    </dgm:pt>
    <dgm:pt modelId="{174E671C-E815-47EB-A971-ED0695AB1570}" type="pres">
      <dgm:prSet presAssocID="{59FC6DDE-FA7D-4883-B639-DB9ED5C9CE69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0313F968-8A93-4EDB-A746-883B2319AAB4}" type="presOf" srcId="{E71B2DCD-7E1D-4A26-8BF7-80D9539E5FA7}" destId="{F5A4BB3D-6D77-44AA-888E-1C58B01E29A4}" srcOrd="0" destOrd="0" presId="urn:microsoft.com/office/officeart/2005/8/layout/hProcess9"/>
    <dgm:cxn modelId="{1D2C817A-E5ED-4719-B3F9-8D75EB792A1E}" srcId="{AD71C568-B629-4706-B1FA-262E48777904}" destId="{59FC6DDE-FA7D-4883-B639-DB9ED5C9CE69}" srcOrd="3" destOrd="0" parTransId="{2CD50FE7-D358-4B27-8D1B-19E3BDA2A693}" sibTransId="{F552AC21-ED39-46F5-B3AA-7F31CF7D3128}"/>
    <dgm:cxn modelId="{3E86D89A-3B29-4009-8CD8-0CA607B4E811}" type="presOf" srcId="{AD71C568-B629-4706-B1FA-262E48777904}" destId="{E029BD61-0A9A-4241-914C-C35EDA3BE269}" srcOrd="0" destOrd="0" presId="urn:microsoft.com/office/officeart/2005/8/layout/hProcess9"/>
    <dgm:cxn modelId="{513D9AAA-0BB7-47AC-9A2B-0F21E777F3BF}" srcId="{AD71C568-B629-4706-B1FA-262E48777904}" destId="{E54F8A61-0DE9-4180-96A8-4C50E63CE8BF}" srcOrd="2" destOrd="0" parTransId="{63F1DC01-535A-4EAB-9EE0-4973BC18ECCF}" sibTransId="{6D5F7601-1530-49C2-B0A6-56DC042F8E53}"/>
    <dgm:cxn modelId="{1DDF2BAD-AE3D-46B1-A922-0F71C89C5A59}" type="presOf" srcId="{59FC6DDE-FA7D-4883-B639-DB9ED5C9CE69}" destId="{174E671C-E815-47EB-A971-ED0695AB1570}" srcOrd="0" destOrd="0" presId="urn:microsoft.com/office/officeart/2005/8/layout/hProcess9"/>
    <dgm:cxn modelId="{C8E8E8D1-6BC1-4E79-93CC-08C16D9B7614}" srcId="{AD71C568-B629-4706-B1FA-262E48777904}" destId="{2475903E-0C5A-48B8-8927-D3E7C643DCC2}" srcOrd="0" destOrd="0" parTransId="{3098DFC9-5270-4649-B0FF-738DF5F57CF6}" sibTransId="{00691EB8-660F-49C3-8DA5-DAF42A43B003}"/>
    <dgm:cxn modelId="{26278FE1-5A7E-404A-8516-C32733E2D58C}" type="presOf" srcId="{E54F8A61-0DE9-4180-96A8-4C50E63CE8BF}" destId="{75BC7967-61F3-4DF0-83CD-2A234F6F3AD9}" srcOrd="0" destOrd="0" presId="urn:microsoft.com/office/officeart/2005/8/layout/hProcess9"/>
    <dgm:cxn modelId="{685F9CEF-7D93-4F68-B186-EC3301A953A6}" type="presOf" srcId="{2475903E-0C5A-48B8-8927-D3E7C643DCC2}" destId="{E759BAC1-6C82-4EBE-9436-791E9C922A01}" srcOrd="0" destOrd="0" presId="urn:microsoft.com/office/officeart/2005/8/layout/hProcess9"/>
    <dgm:cxn modelId="{333A20F0-0732-4941-AEA8-B05213787CB1}" srcId="{AD71C568-B629-4706-B1FA-262E48777904}" destId="{E71B2DCD-7E1D-4A26-8BF7-80D9539E5FA7}" srcOrd="1" destOrd="0" parTransId="{109A82DA-2AB9-4AB9-9D48-23A5DC16D8C6}" sibTransId="{5FBCDD75-3E65-4AEB-ACFE-EC89B9CE5FD7}"/>
    <dgm:cxn modelId="{B4DD70EC-C399-4FEC-99FC-3E1E12504962}" type="presParOf" srcId="{E029BD61-0A9A-4241-914C-C35EDA3BE269}" destId="{8AEDA3CA-89EE-45CA-B741-03F1595C87A3}" srcOrd="0" destOrd="0" presId="urn:microsoft.com/office/officeart/2005/8/layout/hProcess9"/>
    <dgm:cxn modelId="{D2C801A3-788B-46BE-BE40-84F027ECD5ED}" type="presParOf" srcId="{E029BD61-0A9A-4241-914C-C35EDA3BE269}" destId="{5DA058FC-15CC-464C-B160-1BCC3023207C}" srcOrd="1" destOrd="0" presId="urn:microsoft.com/office/officeart/2005/8/layout/hProcess9"/>
    <dgm:cxn modelId="{18B03608-5F7D-4607-8FF2-5AEDFB65C3CA}" type="presParOf" srcId="{5DA058FC-15CC-464C-B160-1BCC3023207C}" destId="{E759BAC1-6C82-4EBE-9436-791E9C922A01}" srcOrd="0" destOrd="0" presId="urn:microsoft.com/office/officeart/2005/8/layout/hProcess9"/>
    <dgm:cxn modelId="{0BC89EDC-5990-47A3-AB40-163CEAB1332F}" type="presParOf" srcId="{5DA058FC-15CC-464C-B160-1BCC3023207C}" destId="{BDEF9CD9-FC1D-4280-841E-0D659B547EFD}" srcOrd="1" destOrd="0" presId="urn:microsoft.com/office/officeart/2005/8/layout/hProcess9"/>
    <dgm:cxn modelId="{0474EF43-D69E-4C1D-88C5-47742D9C2E89}" type="presParOf" srcId="{5DA058FC-15CC-464C-B160-1BCC3023207C}" destId="{F5A4BB3D-6D77-44AA-888E-1C58B01E29A4}" srcOrd="2" destOrd="0" presId="urn:microsoft.com/office/officeart/2005/8/layout/hProcess9"/>
    <dgm:cxn modelId="{95997B16-E107-4A68-A7B7-C75C84569E99}" type="presParOf" srcId="{5DA058FC-15CC-464C-B160-1BCC3023207C}" destId="{C0091DB1-08EC-48F6-8C4C-17AFA21C034D}" srcOrd="3" destOrd="0" presId="urn:microsoft.com/office/officeart/2005/8/layout/hProcess9"/>
    <dgm:cxn modelId="{DB4184C6-8589-47A2-BC7C-99ABC0A01746}" type="presParOf" srcId="{5DA058FC-15CC-464C-B160-1BCC3023207C}" destId="{75BC7967-61F3-4DF0-83CD-2A234F6F3AD9}" srcOrd="4" destOrd="0" presId="urn:microsoft.com/office/officeart/2005/8/layout/hProcess9"/>
    <dgm:cxn modelId="{1FB7F77E-6ECD-4D03-AA44-68FB59BC8E34}" type="presParOf" srcId="{5DA058FC-15CC-464C-B160-1BCC3023207C}" destId="{712E3095-776D-476A-A4E6-4D43A4C3800F}" srcOrd="5" destOrd="0" presId="urn:microsoft.com/office/officeart/2005/8/layout/hProcess9"/>
    <dgm:cxn modelId="{8934E032-42B6-4BDC-B148-257A514895E1}" type="presParOf" srcId="{5DA058FC-15CC-464C-B160-1BCC3023207C}" destId="{174E671C-E815-47EB-A971-ED0695AB1570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6A1A0FA-79FB-4BB8-AE93-B05B28EDD02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15573-2B70-4F5A-9CE4-0DEE062D3241}">
      <dgm:prSet/>
      <dgm:spPr/>
      <dgm:t>
        <a:bodyPr/>
        <a:lstStyle/>
        <a:p>
          <a:r>
            <a:rPr lang="pl-PL"/>
            <a:t>HTML</a:t>
          </a:r>
          <a:endParaRPr lang="en-US" dirty="0"/>
        </a:p>
      </dgm:t>
    </dgm:pt>
    <dgm:pt modelId="{EAD2E374-213F-4117-B882-3C370872E665}" type="parTrans" cxnId="{9E75AA7A-9354-4B16-B6FE-59A4C407EA97}">
      <dgm:prSet/>
      <dgm:spPr/>
      <dgm:t>
        <a:bodyPr/>
        <a:lstStyle/>
        <a:p>
          <a:endParaRPr lang="en-US"/>
        </a:p>
      </dgm:t>
    </dgm:pt>
    <dgm:pt modelId="{E4377D39-FF50-4CA2-81E2-75B2B183709F}" type="sibTrans" cxnId="{9E75AA7A-9354-4B16-B6FE-59A4C407EA97}">
      <dgm:prSet/>
      <dgm:spPr/>
      <dgm:t>
        <a:bodyPr/>
        <a:lstStyle/>
        <a:p>
          <a:endParaRPr lang="en-US"/>
        </a:p>
      </dgm:t>
    </dgm:pt>
    <dgm:pt modelId="{684614A5-61CE-473E-8FF1-C27482377B21}">
      <dgm:prSet/>
      <dgm:spPr/>
      <dgm:t>
        <a:bodyPr/>
        <a:lstStyle/>
        <a:p>
          <a:r>
            <a:rPr lang="pl-PL"/>
            <a:t>JSON</a:t>
          </a:r>
          <a:endParaRPr lang="en-US"/>
        </a:p>
      </dgm:t>
    </dgm:pt>
    <dgm:pt modelId="{AF236A94-5468-4B0B-9EE6-29B615BE2676}" type="parTrans" cxnId="{5D18805F-533B-4510-8D3B-C7FEFDD50E74}">
      <dgm:prSet/>
      <dgm:spPr/>
      <dgm:t>
        <a:bodyPr/>
        <a:lstStyle/>
        <a:p>
          <a:endParaRPr lang="en-US"/>
        </a:p>
      </dgm:t>
    </dgm:pt>
    <dgm:pt modelId="{3802D13D-5A03-4870-A67F-D2E0B9F1242A}" type="sibTrans" cxnId="{5D18805F-533B-4510-8D3B-C7FEFDD50E74}">
      <dgm:prSet/>
      <dgm:spPr/>
      <dgm:t>
        <a:bodyPr/>
        <a:lstStyle/>
        <a:p>
          <a:endParaRPr lang="en-US"/>
        </a:p>
      </dgm:t>
    </dgm:pt>
    <dgm:pt modelId="{07777C80-6E87-470B-9E89-2777103B8F58}">
      <dgm:prSet/>
      <dgm:spPr/>
      <dgm:t>
        <a:bodyPr/>
        <a:lstStyle/>
        <a:p>
          <a:r>
            <a:rPr lang="pl-PL"/>
            <a:t>XML</a:t>
          </a:r>
          <a:endParaRPr lang="en-US"/>
        </a:p>
      </dgm:t>
    </dgm:pt>
    <dgm:pt modelId="{D561FC23-0738-4C0B-9D6E-D1640F2921A6}" type="parTrans" cxnId="{F736561B-7D24-447E-B9EE-2CBFA7DAED5F}">
      <dgm:prSet/>
      <dgm:spPr/>
      <dgm:t>
        <a:bodyPr/>
        <a:lstStyle/>
        <a:p>
          <a:endParaRPr lang="en-US"/>
        </a:p>
      </dgm:t>
    </dgm:pt>
    <dgm:pt modelId="{432CBC8A-D4FB-490E-A14A-AA6683BF7F06}" type="sibTrans" cxnId="{F736561B-7D24-447E-B9EE-2CBFA7DAED5F}">
      <dgm:prSet/>
      <dgm:spPr/>
      <dgm:t>
        <a:bodyPr/>
        <a:lstStyle/>
        <a:p>
          <a:endParaRPr lang="en-US"/>
        </a:p>
      </dgm:t>
    </dgm:pt>
    <dgm:pt modelId="{709CA669-0371-4D4C-880E-72B2ABFBAF03}">
      <dgm:prSet/>
      <dgm:spPr/>
      <dgm:t>
        <a:bodyPr/>
        <a:lstStyle/>
        <a:p>
          <a:r>
            <a:rPr lang="pl-PL"/>
            <a:t>Binary</a:t>
          </a:r>
          <a:endParaRPr lang="en-US"/>
        </a:p>
      </dgm:t>
    </dgm:pt>
    <dgm:pt modelId="{681E4C56-E852-47BD-9597-BA7246E0171E}" type="parTrans" cxnId="{59BF7225-A710-4E2B-95FF-E247CAF54875}">
      <dgm:prSet/>
      <dgm:spPr/>
      <dgm:t>
        <a:bodyPr/>
        <a:lstStyle/>
        <a:p>
          <a:endParaRPr lang="en-US"/>
        </a:p>
      </dgm:t>
    </dgm:pt>
    <dgm:pt modelId="{ACB63C35-E67D-4341-AC19-E71B920C3BAF}" type="sibTrans" cxnId="{59BF7225-A710-4E2B-95FF-E247CAF54875}">
      <dgm:prSet/>
      <dgm:spPr/>
      <dgm:t>
        <a:bodyPr/>
        <a:lstStyle/>
        <a:p>
          <a:endParaRPr lang="en-US"/>
        </a:p>
      </dgm:t>
    </dgm:pt>
    <dgm:pt modelId="{B6133527-1B3E-454D-BC36-5B3E5D3B6B1D}" type="pres">
      <dgm:prSet presAssocID="{D6A1A0FA-79FB-4BB8-AE93-B05B28EDD02E}" presName="diagram" presStyleCnt="0">
        <dgm:presLayoutVars>
          <dgm:dir/>
          <dgm:resizeHandles val="exact"/>
        </dgm:presLayoutVars>
      </dgm:prSet>
      <dgm:spPr/>
    </dgm:pt>
    <dgm:pt modelId="{01EABB2F-1553-48D3-84F2-A8CD80B86939}" type="pres">
      <dgm:prSet presAssocID="{8AC15573-2B70-4F5A-9CE4-0DEE062D3241}" presName="node" presStyleLbl="node1" presStyleIdx="0" presStyleCnt="4">
        <dgm:presLayoutVars>
          <dgm:bulletEnabled val="1"/>
        </dgm:presLayoutVars>
      </dgm:prSet>
      <dgm:spPr/>
    </dgm:pt>
    <dgm:pt modelId="{500A1E37-F604-4D61-B0E4-E473F6CFA123}" type="pres">
      <dgm:prSet presAssocID="{E4377D39-FF50-4CA2-81E2-75B2B183709F}" presName="sibTrans" presStyleCnt="0"/>
      <dgm:spPr/>
    </dgm:pt>
    <dgm:pt modelId="{5472F0D0-07CA-4A03-85C8-4FED1991EB81}" type="pres">
      <dgm:prSet presAssocID="{684614A5-61CE-473E-8FF1-C27482377B21}" presName="node" presStyleLbl="node1" presStyleIdx="1" presStyleCnt="4">
        <dgm:presLayoutVars>
          <dgm:bulletEnabled val="1"/>
        </dgm:presLayoutVars>
      </dgm:prSet>
      <dgm:spPr/>
    </dgm:pt>
    <dgm:pt modelId="{A80F2E1C-2169-4621-ABB7-0EE44B33BB04}" type="pres">
      <dgm:prSet presAssocID="{3802D13D-5A03-4870-A67F-D2E0B9F1242A}" presName="sibTrans" presStyleCnt="0"/>
      <dgm:spPr/>
    </dgm:pt>
    <dgm:pt modelId="{C953D841-671D-4A72-A980-BDAC445828C0}" type="pres">
      <dgm:prSet presAssocID="{07777C80-6E87-470B-9E89-2777103B8F58}" presName="node" presStyleLbl="node1" presStyleIdx="2" presStyleCnt="4">
        <dgm:presLayoutVars>
          <dgm:bulletEnabled val="1"/>
        </dgm:presLayoutVars>
      </dgm:prSet>
      <dgm:spPr/>
    </dgm:pt>
    <dgm:pt modelId="{A2AA3F30-BB08-4E72-9FB3-154CED4187FC}" type="pres">
      <dgm:prSet presAssocID="{432CBC8A-D4FB-490E-A14A-AA6683BF7F06}" presName="sibTrans" presStyleCnt="0"/>
      <dgm:spPr/>
    </dgm:pt>
    <dgm:pt modelId="{C783E206-0468-46AF-99E6-1E97E87B2DD8}" type="pres">
      <dgm:prSet presAssocID="{709CA669-0371-4D4C-880E-72B2ABFBAF03}" presName="node" presStyleLbl="node1" presStyleIdx="3" presStyleCnt="4">
        <dgm:presLayoutVars>
          <dgm:bulletEnabled val="1"/>
        </dgm:presLayoutVars>
      </dgm:prSet>
      <dgm:spPr/>
    </dgm:pt>
  </dgm:ptLst>
  <dgm:cxnLst>
    <dgm:cxn modelId="{7EDAD917-AAFC-42A1-A99D-0E2E564DB290}" type="presOf" srcId="{684614A5-61CE-473E-8FF1-C27482377B21}" destId="{5472F0D0-07CA-4A03-85C8-4FED1991EB81}" srcOrd="0" destOrd="0" presId="urn:microsoft.com/office/officeart/2005/8/layout/default"/>
    <dgm:cxn modelId="{F736561B-7D24-447E-B9EE-2CBFA7DAED5F}" srcId="{D6A1A0FA-79FB-4BB8-AE93-B05B28EDD02E}" destId="{07777C80-6E87-470B-9E89-2777103B8F58}" srcOrd="2" destOrd="0" parTransId="{D561FC23-0738-4C0B-9D6E-D1640F2921A6}" sibTransId="{432CBC8A-D4FB-490E-A14A-AA6683BF7F06}"/>
    <dgm:cxn modelId="{59BF7225-A710-4E2B-95FF-E247CAF54875}" srcId="{D6A1A0FA-79FB-4BB8-AE93-B05B28EDD02E}" destId="{709CA669-0371-4D4C-880E-72B2ABFBAF03}" srcOrd="3" destOrd="0" parTransId="{681E4C56-E852-47BD-9597-BA7246E0171E}" sibTransId="{ACB63C35-E67D-4341-AC19-E71B920C3BAF}"/>
    <dgm:cxn modelId="{4A9A4834-3E6F-4B74-88AC-302653F7D93B}" type="presOf" srcId="{709CA669-0371-4D4C-880E-72B2ABFBAF03}" destId="{C783E206-0468-46AF-99E6-1E97E87B2DD8}" srcOrd="0" destOrd="0" presId="urn:microsoft.com/office/officeart/2005/8/layout/default"/>
    <dgm:cxn modelId="{5D18805F-533B-4510-8D3B-C7FEFDD50E74}" srcId="{D6A1A0FA-79FB-4BB8-AE93-B05B28EDD02E}" destId="{684614A5-61CE-473E-8FF1-C27482377B21}" srcOrd="1" destOrd="0" parTransId="{AF236A94-5468-4B0B-9EE6-29B615BE2676}" sibTransId="{3802D13D-5A03-4870-A67F-D2E0B9F1242A}"/>
    <dgm:cxn modelId="{2A732C58-34A9-433A-A410-803C246B185B}" type="presOf" srcId="{07777C80-6E87-470B-9E89-2777103B8F58}" destId="{C953D841-671D-4A72-A980-BDAC445828C0}" srcOrd="0" destOrd="0" presId="urn:microsoft.com/office/officeart/2005/8/layout/default"/>
    <dgm:cxn modelId="{9E75AA7A-9354-4B16-B6FE-59A4C407EA97}" srcId="{D6A1A0FA-79FB-4BB8-AE93-B05B28EDD02E}" destId="{8AC15573-2B70-4F5A-9CE4-0DEE062D3241}" srcOrd="0" destOrd="0" parTransId="{EAD2E374-213F-4117-B882-3C370872E665}" sibTransId="{E4377D39-FF50-4CA2-81E2-75B2B183709F}"/>
    <dgm:cxn modelId="{F6DA2892-1AFE-4786-BD2A-11F2FB8CEBB1}" type="presOf" srcId="{D6A1A0FA-79FB-4BB8-AE93-B05B28EDD02E}" destId="{B6133527-1B3E-454D-BC36-5B3E5D3B6B1D}" srcOrd="0" destOrd="0" presId="urn:microsoft.com/office/officeart/2005/8/layout/default"/>
    <dgm:cxn modelId="{0E18ECB9-E896-4A40-B606-185489434773}" type="presOf" srcId="{8AC15573-2B70-4F5A-9CE4-0DEE062D3241}" destId="{01EABB2F-1553-48D3-84F2-A8CD80B86939}" srcOrd="0" destOrd="0" presId="urn:microsoft.com/office/officeart/2005/8/layout/default"/>
    <dgm:cxn modelId="{C1EB792F-F7AE-469B-AA1B-FB1C04227433}" type="presParOf" srcId="{B6133527-1B3E-454D-BC36-5B3E5D3B6B1D}" destId="{01EABB2F-1553-48D3-84F2-A8CD80B86939}" srcOrd="0" destOrd="0" presId="urn:microsoft.com/office/officeart/2005/8/layout/default"/>
    <dgm:cxn modelId="{FDFC8AF8-3F72-49BC-879C-D6909489751A}" type="presParOf" srcId="{B6133527-1B3E-454D-BC36-5B3E5D3B6B1D}" destId="{500A1E37-F604-4D61-B0E4-E473F6CFA123}" srcOrd="1" destOrd="0" presId="urn:microsoft.com/office/officeart/2005/8/layout/default"/>
    <dgm:cxn modelId="{AA874313-A953-440B-A4F8-241599BD228D}" type="presParOf" srcId="{B6133527-1B3E-454D-BC36-5B3E5D3B6B1D}" destId="{5472F0D0-07CA-4A03-85C8-4FED1991EB81}" srcOrd="2" destOrd="0" presId="urn:microsoft.com/office/officeart/2005/8/layout/default"/>
    <dgm:cxn modelId="{B6541811-6840-46AA-9898-1D926EE743E3}" type="presParOf" srcId="{B6133527-1B3E-454D-BC36-5B3E5D3B6B1D}" destId="{A80F2E1C-2169-4621-ABB7-0EE44B33BB04}" srcOrd="3" destOrd="0" presId="urn:microsoft.com/office/officeart/2005/8/layout/default"/>
    <dgm:cxn modelId="{DDE90007-4A82-49BA-BDC1-C2CE0E54E16D}" type="presParOf" srcId="{B6133527-1B3E-454D-BC36-5B3E5D3B6B1D}" destId="{C953D841-671D-4A72-A980-BDAC445828C0}" srcOrd="4" destOrd="0" presId="urn:microsoft.com/office/officeart/2005/8/layout/default"/>
    <dgm:cxn modelId="{1F390ECF-8D74-4B27-A86C-CA72B0BEB560}" type="presParOf" srcId="{B6133527-1B3E-454D-BC36-5B3E5D3B6B1D}" destId="{A2AA3F30-BB08-4E72-9FB3-154CED4187FC}" srcOrd="5" destOrd="0" presId="urn:microsoft.com/office/officeart/2005/8/layout/default"/>
    <dgm:cxn modelId="{9898688C-8F86-4A4B-A6BC-EDE039C9C12E}" type="presParOf" srcId="{B6133527-1B3E-454D-BC36-5B3E5D3B6B1D}" destId="{C783E206-0468-46AF-99E6-1E97E87B2DD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5D33D5-36D5-4ED3-8FAB-FFDCC4DBD8E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94B6344-84E7-46D2-A09F-503C2C3D710D}">
      <dgm:prSet/>
      <dgm:spPr/>
      <dgm:t>
        <a:bodyPr/>
        <a:lstStyle/>
        <a:p>
          <a:r>
            <a:rPr lang="pl-PL"/>
            <a:t>classes</a:t>
          </a:r>
          <a:endParaRPr lang="en-US"/>
        </a:p>
      </dgm:t>
    </dgm:pt>
    <dgm:pt modelId="{AA4834BC-FFC5-4F12-9905-A68F11879263}" type="parTrans" cxnId="{2B7D3C8A-A824-4877-AB09-4055A41538BD}">
      <dgm:prSet/>
      <dgm:spPr/>
      <dgm:t>
        <a:bodyPr/>
        <a:lstStyle/>
        <a:p>
          <a:endParaRPr lang="en-US"/>
        </a:p>
      </dgm:t>
    </dgm:pt>
    <dgm:pt modelId="{72B91D62-5D25-4A37-AE2E-9831CE8FC548}" type="sibTrans" cxnId="{2B7D3C8A-A824-4877-AB09-4055A41538BD}">
      <dgm:prSet/>
      <dgm:spPr/>
      <dgm:t>
        <a:bodyPr/>
        <a:lstStyle/>
        <a:p>
          <a:endParaRPr lang="en-US"/>
        </a:p>
      </dgm:t>
    </dgm:pt>
    <dgm:pt modelId="{91D37505-94B9-4EB2-83E6-6C4ED1DC4222}">
      <dgm:prSet/>
      <dgm:spPr/>
      <dgm:t>
        <a:bodyPr/>
        <a:lstStyle/>
        <a:p>
          <a:r>
            <a:rPr lang="pl-PL"/>
            <a:t>prepare data for display</a:t>
          </a:r>
          <a:endParaRPr lang="en-US"/>
        </a:p>
      </dgm:t>
    </dgm:pt>
    <dgm:pt modelId="{9A20F8C2-AFD0-458C-9E8C-83AE168346E7}" type="parTrans" cxnId="{D61414A7-508B-491C-99F2-81C24506A502}">
      <dgm:prSet/>
      <dgm:spPr/>
      <dgm:t>
        <a:bodyPr/>
        <a:lstStyle/>
        <a:p>
          <a:endParaRPr lang="en-US"/>
        </a:p>
      </dgm:t>
    </dgm:pt>
    <dgm:pt modelId="{CE413B8E-8B31-4EF2-BC77-7F0645A4E667}" type="sibTrans" cxnId="{D61414A7-508B-491C-99F2-81C24506A502}">
      <dgm:prSet/>
      <dgm:spPr/>
      <dgm:t>
        <a:bodyPr/>
        <a:lstStyle/>
        <a:p>
          <a:endParaRPr lang="en-US"/>
        </a:p>
      </dgm:t>
    </dgm:pt>
    <dgm:pt modelId="{864D80E0-EC6F-4143-A040-D0EA6883C74E}">
      <dgm:prSet/>
      <dgm:spPr/>
      <dgm:t>
        <a:bodyPr/>
        <a:lstStyle/>
        <a:p>
          <a:r>
            <a:rPr lang="pl-PL"/>
            <a:t>transforming text into another</a:t>
          </a:r>
          <a:endParaRPr lang="en-US"/>
        </a:p>
      </dgm:t>
    </dgm:pt>
    <dgm:pt modelId="{CD02D06F-FBCD-4E35-8E2B-4A9327704491}" type="parTrans" cxnId="{4BD60C91-71C2-437C-8576-C5BFF4B2DF1B}">
      <dgm:prSet/>
      <dgm:spPr/>
      <dgm:t>
        <a:bodyPr/>
        <a:lstStyle/>
        <a:p>
          <a:endParaRPr lang="en-US"/>
        </a:p>
      </dgm:t>
    </dgm:pt>
    <dgm:pt modelId="{9B55CB5C-1E3A-40D0-8341-6494F954619A}" type="sibTrans" cxnId="{4BD60C91-71C2-437C-8576-C5BFF4B2DF1B}">
      <dgm:prSet/>
      <dgm:spPr/>
      <dgm:t>
        <a:bodyPr/>
        <a:lstStyle/>
        <a:p>
          <a:endParaRPr lang="en-US"/>
        </a:p>
      </dgm:t>
    </dgm:pt>
    <dgm:pt modelId="{63A4B547-9EAC-4C50-AD8E-8C2B4F892248}">
      <dgm:prSet/>
      <dgm:spPr/>
      <dgm:t>
        <a:bodyPr/>
        <a:lstStyle/>
        <a:p>
          <a:r>
            <a:rPr lang="pl-PL"/>
            <a:t>@Pipe decorator</a:t>
          </a:r>
          <a:endParaRPr lang="en-US"/>
        </a:p>
      </dgm:t>
    </dgm:pt>
    <dgm:pt modelId="{4EFAE633-5A82-4AAF-90BB-6D83EC3DB83C}" type="parTrans" cxnId="{57C13A7F-CEC9-44BB-9172-910CDD0A675C}">
      <dgm:prSet/>
      <dgm:spPr/>
      <dgm:t>
        <a:bodyPr/>
        <a:lstStyle/>
        <a:p>
          <a:endParaRPr lang="en-US"/>
        </a:p>
      </dgm:t>
    </dgm:pt>
    <dgm:pt modelId="{B887E11F-9800-4359-AD7E-7F7C51EF194D}" type="sibTrans" cxnId="{57C13A7F-CEC9-44BB-9172-910CDD0A675C}">
      <dgm:prSet/>
      <dgm:spPr/>
      <dgm:t>
        <a:bodyPr/>
        <a:lstStyle/>
        <a:p>
          <a:endParaRPr lang="en-US"/>
        </a:p>
      </dgm:t>
    </dgm:pt>
    <dgm:pt modelId="{BAC3A904-B51E-45B0-AC91-0CE30FD52006}">
      <dgm:prSet/>
      <dgm:spPr/>
      <dgm:t>
        <a:bodyPr/>
        <a:lstStyle/>
        <a:p>
          <a:r>
            <a:rPr lang="pl-PL"/>
            <a:t>for code reuse</a:t>
          </a:r>
          <a:endParaRPr lang="en-US"/>
        </a:p>
      </dgm:t>
    </dgm:pt>
    <dgm:pt modelId="{72052A4B-A688-4F12-A465-CBB72538B5D3}" type="parTrans" cxnId="{13A4A109-8F34-44AB-9953-92939D9D5CD0}">
      <dgm:prSet/>
      <dgm:spPr/>
      <dgm:t>
        <a:bodyPr/>
        <a:lstStyle/>
        <a:p>
          <a:endParaRPr lang="en-US"/>
        </a:p>
      </dgm:t>
    </dgm:pt>
    <dgm:pt modelId="{2203D78B-8B32-490C-9032-A893AF178D8B}" type="sibTrans" cxnId="{13A4A109-8F34-44AB-9953-92939D9D5CD0}">
      <dgm:prSet/>
      <dgm:spPr/>
      <dgm:t>
        <a:bodyPr/>
        <a:lstStyle/>
        <a:p>
          <a:endParaRPr lang="en-US"/>
        </a:p>
      </dgm:t>
    </dgm:pt>
    <dgm:pt modelId="{D31B57D3-FA2D-47B5-931D-F5CC71620B1A}" type="pres">
      <dgm:prSet presAssocID="{DE5D33D5-36D5-4ED3-8FAB-FFDCC4DBD8ED}" presName="linear" presStyleCnt="0">
        <dgm:presLayoutVars>
          <dgm:animLvl val="lvl"/>
          <dgm:resizeHandles val="exact"/>
        </dgm:presLayoutVars>
      </dgm:prSet>
      <dgm:spPr/>
    </dgm:pt>
    <dgm:pt modelId="{FC3DBE8B-92E4-4277-B12E-CF2D7B0EE997}" type="pres">
      <dgm:prSet presAssocID="{E94B6344-84E7-46D2-A09F-503C2C3D710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CC2ED35-4084-499A-A48C-DE43190A795D}" type="pres">
      <dgm:prSet presAssocID="{72B91D62-5D25-4A37-AE2E-9831CE8FC548}" presName="spacer" presStyleCnt="0"/>
      <dgm:spPr/>
    </dgm:pt>
    <dgm:pt modelId="{D8CA7D99-CE37-403F-9FAB-6C2DF31DF1C7}" type="pres">
      <dgm:prSet presAssocID="{91D37505-94B9-4EB2-83E6-6C4ED1DC422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555E0E0-977D-4AD2-B55C-B7FB16272027}" type="pres">
      <dgm:prSet presAssocID="{CE413B8E-8B31-4EF2-BC77-7F0645A4E667}" presName="spacer" presStyleCnt="0"/>
      <dgm:spPr/>
    </dgm:pt>
    <dgm:pt modelId="{A4851B38-1A58-4D71-90B8-C4F3824FDD87}" type="pres">
      <dgm:prSet presAssocID="{864D80E0-EC6F-4143-A040-D0EA6883C74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318DC62-B30F-42DE-AE21-7C9D0DA83C3C}" type="pres">
      <dgm:prSet presAssocID="{9B55CB5C-1E3A-40D0-8341-6494F954619A}" presName="spacer" presStyleCnt="0"/>
      <dgm:spPr/>
    </dgm:pt>
    <dgm:pt modelId="{C7361B81-763E-485C-B8EB-670A56DA9420}" type="pres">
      <dgm:prSet presAssocID="{63A4B547-9EAC-4C50-AD8E-8C2B4F89224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8842FF3-C5FE-46A9-BCEB-C1185A09AF90}" type="pres">
      <dgm:prSet presAssocID="{B887E11F-9800-4359-AD7E-7F7C51EF194D}" presName="spacer" presStyleCnt="0"/>
      <dgm:spPr/>
    </dgm:pt>
    <dgm:pt modelId="{5F38BCAC-3227-458B-96C2-535CABE0B625}" type="pres">
      <dgm:prSet presAssocID="{BAC3A904-B51E-45B0-AC91-0CE30FD5200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3A4A109-8F34-44AB-9953-92939D9D5CD0}" srcId="{DE5D33D5-36D5-4ED3-8FAB-FFDCC4DBD8ED}" destId="{BAC3A904-B51E-45B0-AC91-0CE30FD52006}" srcOrd="4" destOrd="0" parTransId="{72052A4B-A688-4F12-A465-CBB72538B5D3}" sibTransId="{2203D78B-8B32-490C-9032-A893AF178D8B}"/>
    <dgm:cxn modelId="{16A86D43-F9B3-4D14-BFBF-9FBF27C1E946}" type="presOf" srcId="{BAC3A904-B51E-45B0-AC91-0CE30FD52006}" destId="{5F38BCAC-3227-458B-96C2-535CABE0B625}" srcOrd="0" destOrd="0" presId="urn:microsoft.com/office/officeart/2005/8/layout/vList2"/>
    <dgm:cxn modelId="{C3CBC357-10C0-4CB8-ACF2-397228DA0991}" type="presOf" srcId="{864D80E0-EC6F-4143-A040-D0EA6883C74E}" destId="{A4851B38-1A58-4D71-90B8-C4F3824FDD87}" srcOrd="0" destOrd="0" presId="urn:microsoft.com/office/officeart/2005/8/layout/vList2"/>
    <dgm:cxn modelId="{57C13A7F-CEC9-44BB-9172-910CDD0A675C}" srcId="{DE5D33D5-36D5-4ED3-8FAB-FFDCC4DBD8ED}" destId="{63A4B547-9EAC-4C50-AD8E-8C2B4F892248}" srcOrd="3" destOrd="0" parTransId="{4EFAE633-5A82-4AAF-90BB-6D83EC3DB83C}" sibTransId="{B887E11F-9800-4359-AD7E-7F7C51EF194D}"/>
    <dgm:cxn modelId="{BC592E88-550D-4B00-853D-289FFE8E1521}" type="presOf" srcId="{E94B6344-84E7-46D2-A09F-503C2C3D710D}" destId="{FC3DBE8B-92E4-4277-B12E-CF2D7B0EE997}" srcOrd="0" destOrd="0" presId="urn:microsoft.com/office/officeart/2005/8/layout/vList2"/>
    <dgm:cxn modelId="{2B7D3C8A-A824-4877-AB09-4055A41538BD}" srcId="{DE5D33D5-36D5-4ED3-8FAB-FFDCC4DBD8ED}" destId="{E94B6344-84E7-46D2-A09F-503C2C3D710D}" srcOrd="0" destOrd="0" parTransId="{AA4834BC-FFC5-4F12-9905-A68F11879263}" sibTransId="{72B91D62-5D25-4A37-AE2E-9831CE8FC548}"/>
    <dgm:cxn modelId="{4BD60C91-71C2-437C-8576-C5BFF4B2DF1B}" srcId="{DE5D33D5-36D5-4ED3-8FAB-FFDCC4DBD8ED}" destId="{864D80E0-EC6F-4143-A040-D0EA6883C74E}" srcOrd="2" destOrd="0" parTransId="{CD02D06F-FBCD-4E35-8E2B-4A9327704491}" sibTransId="{9B55CB5C-1E3A-40D0-8341-6494F954619A}"/>
    <dgm:cxn modelId="{9C3D2D9C-65C2-4AFF-BCD9-39946B18D54D}" type="presOf" srcId="{DE5D33D5-36D5-4ED3-8FAB-FFDCC4DBD8ED}" destId="{D31B57D3-FA2D-47B5-931D-F5CC71620B1A}" srcOrd="0" destOrd="0" presId="urn:microsoft.com/office/officeart/2005/8/layout/vList2"/>
    <dgm:cxn modelId="{D61414A7-508B-491C-99F2-81C24506A502}" srcId="{DE5D33D5-36D5-4ED3-8FAB-FFDCC4DBD8ED}" destId="{91D37505-94B9-4EB2-83E6-6C4ED1DC4222}" srcOrd="1" destOrd="0" parTransId="{9A20F8C2-AFD0-458C-9E8C-83AE168346E7}" sibTransId="{CE413B8E-8B31-4EF2-BC77-7F0645A4E667}"/>
    <dgm:cxn modelId="{AC4361E3-DBCF-4113-9B2F-3945D2B6B3A1}" type="presOf" srcId="{91D37505-94B9-4EB2-83E6-6C4ED1DC4222}" destId="{D8CA7D99-CE37-403F-9FAB-6C2DF31DF1C7}" srcOrd="0" destOrd="0" presId="urn:microsoft.com/office/officeart/2005/8/layout/vList2"/>
    <dgm:cxn modelId="{59EBE0E8-2690-4CAB-8939-0FEDBB5739DB}" type="presOf" srcId="{63A4B547-9EAC-4C50-AD8E-8C2B4F892248}" destId="{C7361B81-763E-485C-B8EB-670A56DA9420}" srcOrd="0" destOrd="0" presId="urn:microsoft.com/office/officeart/2005/8/layout/vList2"/>
    <dgm:cxn modelId="{1F2A25B1-3E5C-4BA2-B323-881C84057709}" type="presParOf" srcId="{D31B57D3-FA2D-47B5-931D-F5CC71620B1A}" destId="{FC3DBE8B-92E4-4277-B12E-CF2D7B0EE997}" srcOrd="0" destOrd="0" presId="urn:microsoft.com/office/officeart/2005/8/layout/vList2"/>
    <dgm:cxn modelId="{D8D281E3-48D7-4052-83CF-DD429762E047}" type="presParOf" srcId="{D31B57D3-FA2D-47B5-931D-F5CC71620B1A}" destId="{5CC2ED35-4084-499A-A48C-DE43190A795D}" srcOrd="1" destOrd="0" presId="urn:microsoft.com/office/officeart/2005/8/layout/vList2"/>
    <dgm:cxn modelId="{80095692-888F-413E-B079-FF205053A780}" type="presParOf" srcId="{D31B57D3-FA2D-47B5-931D-F5CC71620B1A}" destId="{D8CA7D99-CE37-403F-9FAB-6C2DF31DF1C7}" srcOrd="2" destOrd="0" presId="urn:microsoft.com/office/officeart/2005/8/layout/vList2"/>
    <dgm:cxn modelId="{3D93506A-9997-4EEF-A0B1-B610361DE607}" type="presParOf" srcId="{D31B57D3-FA2D-47B5-931D-F5CC71620B1A}" destId="{6555E0E0-977D-4AD2-B55C-B7FB16272027}" srcOrd="3" destOrd="0" presId="urn:microsoft.com/office/officeart/2005/8/layout/vList2"/>
    <dgm:cxn modelId="{A041BFEF-C46D-4118-9684-F14955E9659D}" type="presParOf" srcId="{D31B57D3-FA2D-47B5-931D-F5CC71620B1A}" destId="{A4851B38-1A58-4D71-90B8-C4F3824FDD87}" srcOrd="4" destOrd="0" presId="urn:microsoft.com/office/officeart/2005/8/layout/vList2"/>
    <dgm:cxn modelId="{BC5933B9-C9D7-4C04-BEB1-28A869AD68BC}" type="presParOf" srcId="{D31B57D3-FA2D-47B5-931D-F5CC71620B1A}" destId="{6318DC62-B30F-42DE-AE21-7C9D0DA83C3C}" srcOrd="5" destOrd="0" presId="urn:microsoft.com/office/officeart/2005/8/layout/vList2"/>
    <dgm:cxn modelId="{3353C4A7-B1C6-4FA0-9D72-E087D75809F6}" type="presParOf" srcId="{D31B57D3-FA2D-47B5-931D-F5CC71620B1A}" destId="{C7361B81-763E-485C-B8EB-670A56DA9420}" srcOrd="6" destOrd="0" presId="urn:microsoft.com/office/officeart/2005/8/layout/vList2"/>
    <dgm:cxn modelId="{A81EFE55-A4AC-44A8-9BB3-398ADB4B19C1}" type="presParOf" srcId="{D31B57D3-FA2D-47B5-931D-F5CC71620B1A}" destId="{58842FF3-C5FE-46A9-BCEB-C1185A09AF90}" srcOrd="7" destOrd="0" presId="urn:microsoft.com/office/officeart/2005/8/layout/vList2"/>
    <dgm:cxn modelId="{BA4F5A55-051F-49D7-AA14-D258987C9626}" type="presParOf" srcId="{D31B57D3-FA2D-47B5-931D-F5CC71620B1A}" destId="{5F38BCAC-3227-458B-96C2-535CABE0B62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A9E586-8525-4979-B9E0-7777F4F80725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27168894-B80F-4A27-A358-A6BA49F2BCE6}">
      <dgm:prSet phldrT="[Text]"/>
      <dgm:spPr/>
      <dgm:t>
        <a:bodyPr/>
        <a:lstStyle/>
        <a:p>
          <a:r>
            <a:rPr lang="pl-PL" dirty="0" err="1"/>
            <a:t>input</a:t>
          </a:r>
          <a:endParaRPr lang="en-US" dirty="0"/>
        </a:p>
      </dgm:t>
    </dgm:pt>
    <dgm:pt modelId="{11202D52-ADBA-45EA-B572-AAA5CF294578}" type="parTrans" cxnId="{FC6D6000-212E-41AA-AFA8-817ADF498E06}">
      <dgm:prSet/>
      <dgm:spPr/>
      <dgm:t>
        <a:bodyPr/>
        <a:lstStyle/>
        <a:p>
          <a:endParaRPr lang="en-US"/>
        </a:p>
      </dgm:t>
    </dgm:pt>
    <dgm:pt modelId="{2463C5B3-14E9-4567-9295-9A85997C1E92}" type="sibTrans" cxnId="{FC6D6000-212E-41AA-AFA8-817ADF498E06}">
      <dgm:prSet/>
      <dgm:spPr/>
      <dgm:t>
        <a:bodyPr/>
        <a:lstStyle/>
        <a:p>
          <a:endParaRPr lang="en-US"/>
        </a:p>
      </dgm:t>
    </dgm:pt>
    <dgm:pt modelId="{CF7A725E-FFC5-478C-932A-9C087B70C881}">
      <dgm:prSet phldrT="[Text]"/>
      <dgm:spPr/>
      <dgm:t>
        <a:bodyPr/>
        <a:lstStyle/>
        <a:p>
          <a:r>
            <a:rPr lang="pl-PL" dirty="0" err="1"/>
            <a:t>pipe</a:t>
          </a:r>
          <a:endParaRPr lang="en-US" dirty="0"/>
        </a:p>
      </dgm:t>
    </dgm:pt>
    <dgm:pt modelId="{8C570A53-1C67-42D4-9E91-EE85367E8C45}" type="parTrans" cxnId="{1581369C-CBB3-4430-B367-A719B228BDF3}">
      <dgm:prSet/>
      <dgm:spPr/>
      <dgm:t>
        <a:bodyPr/>
        <a:lstStyle/>
        <a:p>
          <a:endParaRPr lang="en-US"/>
        </a:p>
      </dgm:t>
    </dgm:pt>
    <dgm:pt modelId="{45803245-B04B-4F5E-ACDC-1F911C4959A3}" type="sibTrans" cxnId="{1581369C-CBB3-4430-B367-A719B228BDF3}">
      <dgm:prSet/>
      <dgm:spPr/>
      <dgm:t>
        <a:bodyPr/>
        <a:lstStyle/>
        <a:p>
          <a:endParaRPr lang="en-US"/>
        </a:p>
      </dgm:t>
    </dgm:pt>
    <dgm:pt modelId="{3E8468B9-97FD-4650-8CC5-866F77AAAE46}">
      <dgm:prSet phldrT="[Text]"/>
      <dgm:spPr/>
      <dgm:t>
        <a:bodyPr/>
        <a:lstStyle/>
        <a:p>
          <a:r>
            <a:rPr lang="pl-PL" dirty="0" err="1"/>
            <a:t>output</a:t>
          </a:r>
          <a:endParaRPr lang="en-US" dirty="0"/>
        </a:p>
      </dgm:t>
    </dgm:pt>
    <dgm:pt modelId="{44A27E0B-1C95-4A29-9248-54A9DD7B3ED8}" type="parTrans" cxnId="{A21DF223-C21F-4E26-8CA3-24EA215AD834}">
      <dgm:prSet/>
      <dgm:spPr/>
      <dgm:t>
        <a:bodyPr/>
        <a:lstStyle/>
        <a:p>
          <a:endParaRPr lang="en-US"/>
        </a:p>
      </dgm:t>
    </dgm:pt>
    <dgm:pt modelId="{3C5FAB9E-FB1A-43CF-B585-85832C18A145}" type="sibTrans" cxnId="{A21DF223-C21F-4E26-8CA3-24EA215AD834}">
      <dgm:prSet/>
      <dgm:spPr/>
      <dgm:t>
        <a:bodyPr/>
        <a:lstStyle/>
        <a:p>
          <a:endParaRPr lang="en-US"/>
        </a:p>
      </dgm:t>
    </dgm:pt>
    <dgm:pt modelId="{D6401CDD-3694-4905-BE75-712A9E21157B}" type="pres">
      <dgm:prSet presAssocID="{98A9E586-8525-4979-B9E0-7777F4F80725}" presName="Name0" presStyleCnt="0">
        <dgm:presLayoutVars>
          <dgm:dir/>
          <dgm:resizeHandles val="exact"/>
        </dgm:presLayoutVars>
      </dgm:prSet>
      <dgm:spPr/>
    </dgm:pt>
    <dgm:pt modelId="{E94183BA-8F6E-4277-B947-FA5DDD4B07DD}" type="pres">
      <dgm:prSet presAssocID="{27168894-B80F-4A27-A358-A6BA49F2BCE6}" presName="node" presStyleLbl="node1" presStyleIdx="0" presStyleCnt="3">
        <dgm:presLayoutVars>
          <dgm:bulletEnabled val="1"/>
        </dgm:presLayoutVars>
      </dgm:prSet>
      <dgm:spPr/>
    </dgm:pt>
    <dgm:pt modelId="{15C914BC-7912-480A-9841-0CFAFD85E401}" type="pres">
      <dgm:prSet presAssocID="{2463C5B3-14E9-4567-9295-9A85997C1E92}" presName="sibTrans" presStyleLbl="sibTrans2D1" presStyleIdx="0" presStyleCnt="2"/>
      <dgm:spPr/>
    </dgm:pt>
    <dgm:pt modelId="{D2826F76-E1D0-4B37-9D16-20F0FA4E0252}" type="pres">
      <dgm:prSet presAssocID="{2463C5B3-14E9-4567-9295-9A85997C1E92}" presName="connectorText" presStyleLbl="sibTrans2D1" presStyleIdx="0" presStyleCnt="2"/>
      <dgm:spPr/>
    </dgm:pt>
    <dgm:pt modelId="{66D679DB-E203-4DC4-9F97-3FA0831111BF}" type="pres">
      <dgm:prSet presAssocID="{CF7A725E-FFC5-478C-932A-9C087B70C881}" presName="node" presStyleLbl="node1" presStyleIdx="1" presStyleCnt="3">
        <dgm:presLayoutVars>
          <dgm:bulletEnabled val="1"/>
        </dgm:presLayoutVars>
      </dgm:prSet>
      <dgm:spPr/>
    </dgm:pt>
    <dgm:pt modelId="{DC777172-DA3A-497F-96CC-40C19E50D0E5}" type="pres">
      <dgm:prSet presAssocID="{45803245-B04B-4F5E-ACDC-1F911C4959A3}" presName="sibTrans" presStyleLbl="sibTrans2D1" presStyleIdx="1" presStyleCnt="2"/>
      <dgm:spPr/>
    </dgm:pt>
    <dgm:pt modelId="{5CC4B390-648B-4FDA-AD30-B986DEA687BA}" type="pres">
      <dgm:prSet presAssocID="{45803245-B04B-4F5E-ACDC-1F911C4959A3}" presName="connectorText" presStyleLbl="sibTrans2D1" presStyleIdx="1" presStyleCnt="2"/>
      <dgm:spPr/>
    </dgm:pt>
    <dgm:pt modelId="{9563A9EB-93FD-45B4-82AE-4DF08973CDA6}" type="pres">
      <dgm:prSet presAssocID="{3E8468B9-97FD-4650-8CC5-866F77AAAE46}" presName="node" presStyleLbl="node1" presStyleIdx="2" presStyleCnt="3">
        <dgm:presLayoutVars>
          <dgm:bulletEnabled val="1"/>
        </dgm:presLayoutVars>
      </dgm:prSet>
      <dgm:spPr/>
    </dgm:pt>
  </dgm:ptLst>
  <dgm:cxnLst>
    <dgm:cxn modelId="{FC6D6000-212E-41AA-AFA8-817ADF498E06}" srcId="{98A9E586-8525-4979-B9E0-7777F4F80725}" destId="{27168894-B80F-4A27-A358-A6BA49F2BCE6}" srcOrd="0" destOrd="0" parTransId="{11202D52-ADBA-45EA-B572-AAA5CF294578}" sibTransId="{2463C5B3-14E9-4567-9295-9A85997C1E92}"/>
    <dgm:cxn modelId="{F6443311-B059-4F91-9B1B-D680ABD15164}" type="presOf" srcId="{2463C5B3-14E9-4567-9295-9A85997C1E92}" destId="{D2826F76-E1D0-4B37-9D16-20F0FA4E0252}" srcOrd="1" destOrd="0" presId="urn:microsoft.com/office/officeart/2005/8/layout/process1"/>
    <dgm:cxn modelId="{EEF5FA1A-F790-4B04-BC71-7E78718F70CD}" type="presOf" srcId="{CF7A725E-FFC5-478C-932A-9C087B70C881}" destId="{66D679DB-E203-4DC4-9F97-3FA0831111BF}" srcOrd="0" destOrd="0" presId="urn:microsoft.com/office/officeart/2005/8/layout/process1"/>
    <dgm:cxn modelId="{A21DF223-C21F-4E26-8CA3-24EA215AD834}" srcId="{98A9E586-8525-4979-B9E0-7777F4F80725}" destId="{3E8468B9-97FD-4650-8CC5-866F77AAAE46}" srcOrd="2" destOrd="0" parTransId="{44A27E0B-1C95-4A29-9248-54A9DD7B3ED8}" sibTransId="{3C5FAB9E-FB1A-43CF-B585-85832C18A145}"/>
    <dgm:cxn modelId="{69A2A43F-4758-47BC-AC7A-BC6714AAEEA2}" type="presOf" srcId="{27168894-B80F-4A27-A358-A6BA49F2BCE6}" destId="{E94183BA-8F6E-4277-B947-FA5DDD4B07DD}" srcOrd="0" destOrd="0" presId="urn:microsoft.com/office/officeart/2005/8/layout/process1"/>
    <dgm:cxn modelId="{49B23256-AADF-417E-98E3-3A9446A6F370}" type="presOf" srcId="{45803245-B04B-4F5E-ACDC-1F911C4959A3}" destId="{5CC4B390-648B-4FDA-AD30-B986DEA687BA}" srcOrd="1" destOrd="0" presId="urn:microsoft.com/office/officeart/2005/8/layout/process1"/>
    <dgm:cxn modelId="{82E54895-A672-43D9-8F23-626C2A88F004}" type="presOf" srcId="{3E8468B9-97FD-4650-8CC5-866F77AAAE46}" destId="{9563A9EB-93FD-45B4-82AE-4DF08973CDA6}" srcOrd="0" destOrd="0" presId="urn:microsoft.com/office/officeart/2005/8/layout/process1"/>
    <dgm:cxn modelId="{1581369C-CBB3-4430-B367-A719B228BDF3}" srcId="{98A9E586-8525-4979-B9E0-7777F4F80725}" destId="{CF7A725E-FFC5-478C-932A-9C087B70C881}" srcOrd="1" destOrd="0" parTransId="{8C570A53-1C67-42D4-9E91-EE85367E8C45}" sibTransId="{45803245-B04B-4F5E-ACDC-1F911C4959A3}"/>
    <dgm:cxn modelId="{6DD67FB3-8FA9-4E1A-B74C-DE3B216FD67A}" type="presOf" srcId="{2463C5B3-14E9-4567-9295-9A85997C1E92}" destId="{15C914BC-7912-480A-9841-0CFAFD85E401}" srcOrd="0" destOrd="0" presId="urn:microsoft.com/office/officeart/2005/8/layout/process1"/>
    <dgm:cxn modelId="{62133DBA-AE4A-4F75-B7B1-6C84006244C6}" type="presOf" srcId="{45803245-B04B-4F5E-ACDC-1F911C4959A3}" destId="{DC777172-DA3A-497F-96CC-40C19E50D0E5}" srcOrd="0" destOrd="0" presId="urn:microsoft.com/office/officeart/2005/8/layout/process1"/>
    <dgm:cxn modelId="{487E00D8-3FDE-48D3-922F-E2E6F30DBB08}" type="presOf" srcId="{98A9E586-8525-4979-B9E0-7777F4F80725}" destId="{D6401CDD-3694-4905-BE75-712A9E21157B}" srcOrd="0" destOrd="0" presId="urn:microsoft.com/office/officeart/2005/8/layout/process1"/>
    <dgm:cxn modelId="{8AF43E34-6113-4105-A7B4-BFB7D09270EB}" type="presParOf" srcId="{D6401CDD-3694-4905-BE75-712A9E21157B}" destId="{E94183BA-8F6E-4277-B947-FA5DDD4B07DD}" srcOrd="0" destOrd="0" presId="urn:microsoft.com/office/officeart/2005/8/layout/process1"/>
    <dgm:cxn modelId="{0B8FC1F7-311E-4778-85D5-3F0B49C75F6B}" type="presParOf" srcId="{D6401CDD-3694-4905-BE75-712A9E21157B}" destId="{15C914BC-7912-480A-9841-0CFAFD85E401}" srcOrd="1" destOrd="0" presId="urn:microsoft.com/office/officeart/2005/8/layout/process1"/>
    <dgm:cxn modelId="{93A8CB86-9C64-452A-A9ED-3434C16ED120}" type="presParOf" srcId="{15C914BC-7912-480A-9841-0CFAFD85E401}" destId="{D2826F76-E1D0-4B37-9D16-20F0FA4E0252}" srcOrd="0" destOrd="0" presId="urn:microsoft.com/office/officeart/2005/8/layout/process1"/>
    <dgm:cxn modelId="{0E85D232-6908-4EE1-BD3F-EA8B7B8D87FB}" type="presParOf" srcId="{D6401CDD-3694-4905-BE75-712A9E21157B}" destId="{66D679DB-E203-4DC4-9F97-3FA0831111BF}" srcOrd="2" destOrd="0" presId="urn:microsoft.com/office/officeart/2005/8/layout/process1"/>
    <dgm:cxn modelId="{81CC8602-84C4-4BCC-A931-51DA57F70456}" type="presParOf" srcId="{D6401CDD-3694-4905-BE75-712A9E21157B}" destId="{DC777172-DA3A-497F-96CC-40C19E50D0E5}" srcOrd="3" destOrd="0" presId="urn:microsoft.com/office/officeart/2005/8/layout/process1"/>
    <dgm:cxn modelId="{09E212C3-1F61-475C-8B17-AE056AD866B3}" type="presParOf" srcId="{DC777172-DA3A-497F-96CC-40C19E50D0E5}" destId="{5CC4B390-648B-4FDA-AD30-B986DEA687BA}" srcOrd="0" destOrd="0" presId="urn:microsoft.com/office/officeart/2005/8/layout/process1"/>
    <dgm:cxn modelId="{F31992D4-E167-4C48-A709-85044FB9C5AF}" type="presParOf" srcId="{D6401CDD-3694-4905-BE75-712A9E21157B}" destId="{9563A9EB-93FD-45B4-82AE-4DF08973CDA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A9E586-8525-4979-B9E0-7777F4F80725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27168894-B80F-4A27-A358-A6BA49F2BCE6}">
      <dgm:prSet phldrT="[Text]"/>
      <dgm:spPr/>
      <dgm:t>
        <a:bodyPr/>
        <a:lstStyle/>
        <a:p>
          <a:r>
            <a:rPr lang="pl-PL" dirty="0"/>
            <a:t>{{ </a:t>
          </a:r>
          <a:r>
            <a:rPr lang="pl-PL" dirty="0" err="1"/>
            <a:t>productName</a:t>
          </a:r>
          <a:r>
            <a:rPr lang="pl-PL" dirty="0"/>
            <a:t> }}</a:t>
          </a:r>
          <a:endParaRPr lang="en-US" dirty="0"/>
        </a:p>
      </dgm:t>
    </dgm:pt>
    <dgm:pt modelId="{11202D52-ADBA-45EA-B572-AAA5CF294578}" type="parTrans" cxnId="{FC6D6000-212E-41AA-AFA8-817ADF498E06}">
      <dgm:prSet/>
      <dgm:spPr/>
      <dgm:t>
        <a:bodyPr/>
        <a:lstStyle/>
        <a:p>
          <a:endParaRPr lang="en-US"/>
        </a:p>
      </dgm:t>
    </dgm:pt>
    <dgm:pt modelId="{2463C5B3-14E9-4567-9295-9A85997C1E92}" type="sibTrans" cxnId="{FC6D6000-212E-41AA-AFA8-817ADF498E06}">
      <dgm:prSet/>
      <dgm:spPr/>
      <dgm:t>
        <a:bodyPr/>
        <a:lstStyle/>
        <a:p>
          <a:endParaRPr lang="en-US"/>
        </a:p>
      </dgm:t>
    </dgm:pt>
    <dgm:pt modelId="{CF7A725E-FFC5-478C-932A-9C087B70C881}">
      <dgm:prSet phldrT="[Text]"/>
      <dgm:spPr/>
      <dgm:t>
        <a:bodyPr/>
        <a:lstStyle/>
        <a:p>
          <a:r>
            <a:rPr lang="pl-PL" dirty="0"/>
            <a:t>{{ </a:t>
          </a:r>
          <a:r>
            <a:rPr lang="pl-PL" dirty="0" err="1"/>
            <a:t>productName</a:t>
          </a:r>
          <a:r>
            <a:rPr lang="pl-PL" dirty="0"/>
            <a:t> | </a:t>
          </a:r>
          <a:r>
            <a:rPr lang="pl-PL" dirty="0" err="1"/>
            <a:t>uppercase</a:t>
          </a:r>
          <a:r>
            <a:rPr lang="pl-PL" dirty="0"/>
            <a:t> | </a:t>
          </a:r>
          <a:r>
            <a:rPr lang="pl-PL" dirty="0" err="1"/>
            <a:t>lowercase</a:t>
          </a:r>
          <a:r>
            <a:rPr lang="pl-PL" dirty="0"/>
            <a:t> }}</a:t>
          </a:r>
          <a:endParaRPr lang="en-US" dirty="0"/>
        </a:p>
      </dgm:t>
    </dgm:pt>
    <dgm:pt modelId="{8C570A53-1C67-42D4-9E91-EE85367E8C45}" type="parTrans" cxnId="{1581369C-CBB3-4430-B367-A719B228BDF3}">
      <dgm:prSet/>
      <dgm:spPr/>
      <dgm:t>
        <a:bodyPr/>
        <a:lstStyle/>
        <a:p>
          <a:endParaRPr lang="en-US"/>
        </a:p>
      </dgm:t>
    </dgm:pt>
    <dgm:pt modelId="{45803245-B04B-4F5E-ACDC-1F911C4959A3}" type="sibTrans" cxnId="{1581369C-CBB3-4430-B367-A719B228BDF3}">
      <dgm:prSet/>
      <dgm:spPr/>
      <dgm:t>
        <a:bodyPr/>
        <a:lstStyle/>
        <a:p>
          <a:endParaRPr lang="en-US"/>
        </a:p>
      </dgm:t>
    </dgm:pt>
    <dgm:pt modelId="{3E8468B9-97FD-4650-8CC5-866F77AAAE46}">
      <dgm:prSet phldrT="[Text]"/>
      <dgm:spPr/>
      <dgm:t>
        <a:bodyPr/>
        <a:lstStyle/>
        <a:p>
          <a:r>
            <a:rPr lang="en-US" dirty="0"/>
            <a:t>"PRODUCTNAME"</a:t>
          </a:r>
        </a:p>
      </dgm:t>
    </dgm:pt>
    <dgm:pt modelId="{44A27E0B-1C95-4A29-9248-54A9DD7B3ED8}" type="parTrans" cxnId="{A21DF223-C21F-4E26-8CA3-24EA215AD834}">
      <dgm:prSet/>
      <dgm:spPr/>
      <dgm:t>
        <a:bodyPr/>
        <a:lstStyle/>
        <a:p>
          <a:endParaRPr lang="en-US"/>
        </a:p>
      </dgm:t>
    </dgm:pt>
    <dgm:pt modelId="{3C5FAB9E-FB1A-43CF-B585-85832C18A145}" type="sibTrans" cxnId="{A21DF223-C21F-4E26-8CA3-24EA215AD834}">
      <dgm:prSet/>
      <dgm:spPr/>
      <dgm:t>
        <a:bodyPr/>
        <a:lstStyle/>
        <a:p>
          <a:endParaRPr lang="en-US"/>
        </a:p>
      </dgm:t>
    </dgm:pt>
    <dgm:pt modelId="{D6401CDD-3694-4905-BE75-712A9E21157B}" type="pres">
      <dgm:prSet presAssocID="{98A9E586-8525-4979-B9E0-7777F4F80725}" presName="Name0" presStyleCnt="0">
        <dgm:presLayoutVars>
          <dgm:dir/>
          <dgm:resizeHandles val="exact"/>
        </dgm:presLayoutVars>
      </dgm:prSet>
      <dgm:spPr/>
    </dgm:pt>
    <dgm:pt modelId="{E94183BA-8F6E-4277-B947-FA5DDD4B07DD}" type="pres">
      <dgm:prSet presAssocID="{27168894-B80F-4A27-A358-A6BA49F2BCE6}" presName="node" presStyleLbl="node1" presStyleIdx="0" presStyleCnt="3">
        <dgm:presLayoutVars>
          <dgm:bulletEnabled val="1"/>
        </dgm:presLayoutVars>
      </dgm:prSet>
      <dgm:spPr/>
    </dgm:pt>
    <dgm:pt modelId="{15C914BC-7912-480A-9841-0CFAFD85E401}" type="pres">
      <dgm:prSet presAssocID="{2463C5B3-14E9-4567-9295-9A85997C1E92}" presName="sibTrans" presStyleLbl="sibTrans2D1" presStyleIdx="0" presStyleCnt="2"/>
      <dgm:spPr/>
    </dgm:pt>
    <dgm:pt modelId="{D2826F76-E1D0-4B37-9D16-20F0FA4E0252}" type="pres">
      <dgm:prSet presAssocID="{2463C5B3-14E9-4567-9295-9A85997C1E92}" presName="connectorText" presStyleLbl="sibTrans2D1" presStyleIdx="0" presStyleCnt="2"/>
      <dgm:spPr/>
    </dgm:pt>
    <dgm:pt modelId="{66D679DB-E203-4DC4-9F97-3FA0831111BF}" type="pres">
      <dgm:prSet presAssocID="{CF7A725E-FFC5-478C-932A-9C087B70C881}" presName="node" presStyleLbl="node1" presStyleIdx="1" presStyleCnt="3">
        <dgm:presLayoutVars>
          <dgm:bulletEnabled val="1"/>
        </dgm:presLayoutVars>
      </dgm:prSet>
      <dgm:spPr/>
    </dgm:pt>
    <dgm:pt modelId="{DC777172-DA3A-497F-96CC-40C19E50D0E5}" type="pres">
      <dgm:prSet presAssocID="{45803245-B04B-4F5E-ACDC-1F911C4959A3}" presName="sibTrans" presStyleLbl="sibTrans2D1" presStyleIdx="1" presStyleCnt="2"/>
      <dgm:spPr/>
    </dgm:pt>
    <dgm:pt modelId="{5CC4B390-648B-4FDA-AD30-B986DEA687BA}" type="pres">
      <dgm:prSet presAssocID="{45803245-B04B-4F5E-ACDC-1F911C4959A3}" presName="connectorText" presStyleLbl="sibTrans2D1" presStyleIdx="1" presStyleCnt="2"/>
      <dgm:spPr/>
    </dgm:pt>
    <dgm:pt modelId="{9563A9EB-93FD-45B4-82AE-4DF08973CDA6}" type="pres">
      <dgm:prSet presAssocID="{3E8468B9-97FD-4650-8CC5-866F77AAAE46}" presName="node" presStyleLbl="node1" presStyleIdx="2" presStyleCnt="3">
        <dgm:presLayoutVars>
          <dgm:bulletEnabled val="1"/>
        </dgm:presLayoutVars>
      </dgm:prSet>
      <dgm:spPr/>
    </dgm:pt>
  </dgm:ptLst>
  <dgm:cxnLst>
    <dgm:cxn modelId="{FC6D6000-212E-41AA-AFA8-817ADF498E06}" srcId="{98A9E586-8525-4979-B9E0-7777F4F80725}" destId="{27168894-B80F-4A27-A358-A6BA49F2BCE6}" srcOrd="0" destOrd="0" parTransId="{11202D52-ADBA-45EA-B572-AAA5CF294578}" sibTransId="{2463C5B3-14E9-4567-9295-9A85997C1E92}"/>
    <dgm:cxn modelId="{F6443311-B059-4F91-9B1B-D680ABD15164}" type="presOf" srcId="{2463C5B3-14E9-4567-9295-9A85997C1E92}" destId="{D2826F76-E1D0-4B37-9D16-20F0FA4E0252}" srcOrd="1" destOrd="0" presId="urn:microsoft.com/office/officeart/2005/8/layout/process1"/>
    <dgm:cxn modelId="{EEF5FA1A-F790-4B04-BC71-7E78718F70CD}" type="presOf" srcId="{CF7A725E-FFC5-478C-932A-9C087B70C881}" destId="{66D679DB-E203-4DC4-9F97-3FA0831111BF}" srcOrd="0" destOrd="0" presId="urn:microsoft.com/office/officeart/2005/8/layout/process1"/>
    <dgm:cxn modelId="{A21DF223-C21F-4E26-8CA3-24EA215AD834}" srcId="{98A9E586-8525-4979-B9E0-7777F4F80725}" destId="{3E8468B9-97FD-4650-8CC5-866F77AAAE46}" srcOrd="2" destOrd="0" parTransId="{44A27E0B-1C95-4A29-9248-54A9DD7B3ED8}" sibTransId="{3C5FAB9E-FB1A-43CF-B585-85832C18A145}"/>
    <dgm:cxn modelId="{69A2A43F-4758-47BC-AC7A-BC6714AAEEA2}" type="presOf" srcId="{27168894-B80F-4A27-A358-A6BA49F2BCE6}" destId="{E94183BA-8F6E-4277-B947-FA5DDD4B07DD}" srcOrd="0" destOrd="0" presId="urn:microsoft.com/office/officeart/2005/8/layout/process1"/>
    <dgm:cxn modelId="{49B23256-AADF-417E-98E3-3A9446A6F370}" type="presOf" srcId="{45803245-B04B-4F5E-ACDC-1F911C4959A3}" destId="{5CC4B390-648B-4FDA-AD30-B986DEA687BA}" srcOrd="1" destOrd="0" presId="urn:microsoft.com/office/officeart/2005/8/layout/process1"/>
    <dgm:cxn modelId="{82E54895-A672-43D9-8F23-626C2A88F004}" type="presOf" srcId="{3E8468B9-97FD-4650-8CC5-866F77AAAE46}" destId="{9563A9EB-93FD-45B4-82AE-4DF08973CDA6}" srcOrd="0" destOrd="0" presId="urn:microsoft.com/office/officeart/2005/8/layout/process1"/>
    <dgm:cxn modelId="{1581369C-CBB3-4430-B367-A719B228BDF3}" srcId="{98A9E586-8525-4979-B9E0-7777F4F80725}" destId="{CF7A725E-FFC5-478C-932A-9C087B70C881}" srcOrd="1" destOrd="0" parTransId="{8C570A53-1C67-42D4-9E91-EE85367E8C45}" sibTransId="{45803245-B04B-4F5E-ACDC-1F911C4959A3}"/>
    <dgm:cxn modelId="{6DD67FB3-8FA9-4E1A-B74C-DE3B216FD67A}" type="presOf" srcId="{2463C5B3-14E9-4567-9295-9A85997C1E92}" destId="{15C914BC-7912-480A-9841-0CFAFD85E401}" srcOrd="0" destOrd="0" presId="urn:microsoft.com/office/officeart/2005/8/layout/process1"/>
    <dgm:cxn modelId="{62133DBA-AE4A-4F75-B7B1-6C84006244C6}" type="presOf" srcId="{45803245-B04B-4F5E-ACDC-1F911C4959A3}" destId="{DC777172-DA3A-497F-96CC-40C19E50D0E5}" srcOrd="0" destOrd="0" presId="urn:microsoft.com/office/officeart/2005/8/layout/process1"/>
    <dgm:cxn modelId="{487E00D8-3FDE-48D3-922F-E2E6F30DBB08}" type="presOf" srcId="{98A9E586-8525-4979-B9E0-7777F4F80725}" destId="{D6401CDD-3694-4905-BE75-712A9E21157B}" srcOrd="0" destOrd="0" presId="urn:microsoft.com/office/officeart/2005/8/layout/process1"/>
    <dgm:cxn modelId="{8AF43E34-6113-4105-A7B4-BFB7D09270EB}" type="presParOf" srcId="{D6401CDD-3694-4905-BE75-712A9E21157B}" destId="{E94183BA-8F6E-4277-B947-FA5DDD4B07DD}" srcOrd="0" destOrd="0" presId="urn:microsoft.com/office/officeart/2005/8/layout/process1"/>
    <dgm:cxn modelId="{0B8FC1F7-311E-4778-85D5-3F0B49C75F6B}" type="presParOf" srcId="{D6401CDD-3694-4905-BE75-712A9E21157B}" destId="{15C914BC-7912-480A-9841-0CFAFD85E401}" srcOrd="1" destOrd="0" presId="urn:microsoft.com/office/officeart/2005/8/layout/process1"/>
    <dgm:cxn modelId="{93A8CB86-9C64-452A-A9ED-3434C16ED120}" type="presParOf" srcId="{15C914BC-7912-480A-9841-0CFAFD85E401}" destId="{D2826F76-E1D0-4B37-9D16-20F0FA4E0252}" srcOrd="0" destOrd="0" presId="urn:microsoft.com/office/officeart/2005/8/layout/process1"/>
    <dgm:cxn modelId="{0E85D232-6908-4EE1-BD3F-EA8B7B8D87FB}" type="presParOf" srcId="{D6401CDD-3694-4905-BE75-712A9E21157B}" destId="{66D679DB-E203-4DC4-9F97-3FA0831111BF}" srcOrd="2" destOrd="0" presId="urn:microsoft.com/office/officeart/2005/8/layout/process1"/>
    <dgm:cxn modelId="{81CC8602-84C4-4BCC-A931-51DA57F70456}" type="presParOf" srcId="{D6401CDD-3694-4905-BE75-712A9E21157B}" destId="{DC777172-DA3A-497F-96CC-40C19E50D0E5}" srcOrd="3" destOrd="0" presId="urn:microsoft.com/office/officeart/2005/8/layout/process1"/>
    <dgm:cxn modelId="{09E212C3-1F61-475C-8B17-AE056AD866B3}" type="presParOf" srcId="{DC777172-DA3A-497F-96CC-40C19E50D0E5}" destId="{5CC4B390-648B-4FDA-AD30-B986DEA687BA}" srcOrd="0" destOrd="0" presId="urn:microsoft.com/office/officeart/2005/8/layout/process1"/>
    <dgm:cxn modelId="{F31992D4-E167-4C48-A709-85044FB9C5AF}" type="presParOf" srcId="{D6401CDD-3694-4905-BE75-712A9E21157B}" destId="{9563A9EB-93FD-45B4-82AE-4DF08973CDA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BFF9DA-6B25-4D53-91EA-FEFD7757CA35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A8637F9-0D74-4A45-AE0B-830AE5EBBAC2}">
      <dgm:prSet phldrT="[Text]" custT="1"/>
      <dgm:spPr/>
      <dgm:t>
        <a:bodyPr/>
        <a:lstStyle/>
        <a:p>
          <a:r>
            <a:rPr lang="pl-PL" sz="4800" dirty="0" err="1">
              <a:latin typeface="Segoe UI Light" panose="020B0502040204020203" pitchFamily="34" charset="0"/>
              <a:cs typeface="Segoe UI Light" panose="020B0502040204020203" pitchFamily="34" charset="0"/>
            </a:rPr>
            <a:t>pipes</a:t>
          </a:r>
          <a:r>
            <a:rPr lang="pl-PL" sz="4800" dirty="0">
              <a:latin typeface="Segoe UI Light" panose="020B0502040204020203" pitchFamily="34" charset="0"/>
              <a:cs typeface="Segoe UI Light" panose="020B0502040204020203" pitchFamily="34" charset="0"/>
            </a:rPr>
            <a:t> (</a:t>
          </a:r>
          <a:r>
            <a:rPr lang="pl-PL" sz="4800" dirty="0" err="1">
              <a:latin typeface="Segoe UI Light" panose="020B0502040204020203" pitchFamily="34" charset="0"/>
              <a:cs typeface="Segoe UI Light" panose="020B0502040204020203" pitchFamily="34" charset="0"/>
            </a:rPr>
            <a:t>chained</a:t>
          </a:r>
          <a:r>
            <a:rPr lang="pl-PL" sz="4800" dirty="0">
              <a:latin typeface="Segoe UI Light" panose="020B0502040204020203" pitchFamily="34" charset="0"/>
              <a:cs typeface="Segoe UI Light" panose="020B0502040204020203" pitchFamily="34" charset="0"/>
            </a:rPr>
            <a:t>, with </a:t>
          </a:r>
          <a:r>
            <a:rPr lang="pl-PL" sz="4800" dirty="0" err="1">
              <a:latin typeface="Segoe UI Light" panose="020B0502040204020203" pitchFamily="34" charset="0"/>
              <a:cs typeface="Segoe UI Light" panose="020B0502040204020203" pitchFamily="34" charset="0"/>
            </a:rPr>
            <a:t>parameters</a:t>
          </a:r>
          <a:r>
            <a:rPr lang="pl-PL" sz="4800" dirty="0">
              <a:latin typeface="Segoe UI Light" panose="020B0502040204020203" pitchFamily="34" charset="0"/>
              <a:cs typeface="Segoe UI Light" panose="020B0502040204020203" pitchFamily="34" charset="0"/>
            </a:rPr>
            <a:t>)</a:t>
          </a:r>
          <a:endParaRPr lang="en-US" sz="48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9AFE549-68BF-4D9C-8EB7-265D1985A144}" type="parTrans" cxnId="{3408E6B8-0F07-4FCC-A9B8-96C1D409546E}">
      <dgm:prSet/>
      <dgm:spPr/>
      <dgm:t>
        <a:bodyPr/>
        <a:lstStyle/>
        <a:p>
          <a:endParaRPr lang="en-US" sz="1400"/>
        </a:p>
      </dgm:t>
    </dgm:pt>
    <dgm:pt modelId="{F094B04C-E56B-4842-9D28-5753FC9D7B88}" type="sibTrans" cxnId="{3408E6B8-0F07-4FCC-A9B8-96C1D409546E}">
      <dgm:prSet/>
      <dgm:spPr/>
      <dgm:t>
        <a:bodyPr/>
        <a:lstStyle/>
        <a:p>
          <a:endParaRPr lang="en-US" sz="1400"/>
        </a:p>
      </dgm:t>
    </dgm:pt>
    <dgm:pt modelId="{6DCAAA51-4006-413C-9EB7-82F714B15436}">
      <dgm:prSet phldrT="[Text]" custT="1"/>
      <dgm:spPr/>
      <dgm:t>
        <a:bodyPr/>
        <a:lstStyle/>
        <a:p>
          <a:r>
            <a:rPr lang="pl-PL" sz="4800" dirty="0" err="1">
              <a:latin typeface="Segoe UI Light" panose="020B0502040204020203" pitchFamily="34" charset="0"/>
              <a:cs typeface="Segoe UI Light" panose="020B0502040204020203" pitchFamily="34" charset="0"/>
            </a:rPr>
            <a:t>build</a:t>
          </a:r>
          <a:r>
            <a:rPr lang="pl-PL" sz="4800" dirty="0">
              <a:latin typeface="Segoe UI Light" panose="020B0502040204020203" pitchFamily="34" charset="0"/>
              <a:cs typeface="Segoe UI Light" panose="020B0502040204020203" pitchFamily="34" charset="0"/>
            </a:rPr>
            <a:t>-in</a:t>
          </a:r>
          <a:endParaRPr lang="en-US" sz="48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416024A7-6BEA-4E7A-B5ED-E3501DE4A6F5}" type="parTrans" cxnId="{EDBF5014-81DA-4C81-9F7B-AE8E3E21E47D}">
      <dgm:prSet/>
      <dgm:spPr/>
      <dgm:t>
        <a:bodyPr/>
        <a:lstStyle/>
        <a:p>
          <a:endParaRPr lang="en-US" sz="1400"/>
        </a:p>
      </dgm:t>
    </dgm:pt>
    <dgm:pt modelId="{8DDA9ABD-2F0D-4F24-8E30-BDA742BFEAF5}" type="sibTrans" cxnId="{EDBF5014-81DA-4C81-9F7B-AE8E3E21E47D}">
      <dgm:prSet/>
      <dgm:spPr/>
      <dgm:t>
        <a:bodyPr/>
        <a:lstStyle/>
        <a:p>
          <a:endParaRPr lang="en-US" sz="1400"/>
        </a:p>
      </dgm:t>
    </dgm:pt>
    <dgm:pt modelId="{D84B89EF-055C-4183-A007-1966D8EB1EB1}">
      <dgm:prSet phldrT="[Text]" custT="1"/>
      <dgm:spPr/>
      <dgm:t>
        <a:bodyPr/>
        <a:lstStyle/>
        <a:p>
          <a:r>
            <a:rPr lang="pl-PL" sz="4800" b="0" dirty="0" err="1">
              <a:latin typeface="Segoe UI Light" panose="020B0502040204020203" pitchFamily="34" charset="0"/>
              <a:cs typeface="Segoe UI Light" panose="020B0502040204020203" pitchFamily="34" charset="0"/>
            </a:rPr>
            <a:t>custom</a:t>
          </a:r>
          <a:endParaRPr lang="en-US" sz="4800" b="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D463B7A-CF0A-4A1C-8089-418BDAAD5A87}" type="parTrans" cxnId="{7C5DCED5-673C-45F6-A136-E14D1B408C45}">
      <dgm:prSet/>
      <dgm:spPr/>
      <dgm:t>
        <a:bodyPr/>
        <a:lstStyle/>
        <a:p>
          <a:endParaRPr lang="en-US" sz="1400"/>
        </a:p>
      </dgm:t>
    </dgm:pt>
    <dgm:pt modelId="{9223418B-BBE2-41E1-AC62-2ACA7A32D85A}" type="sibTrans" cxnId="{7C5DCED5-673C-45F6-A136-E14D1B408C45}">
      <dgm:prSet/>
      <dgm:spPr/>
      <dgm:t>
        <a:bodyPr/>
        <a:lstStyle/>
        <a:p>
          <a:endParaRPr lang="en-US" sz="1400"/>
        </a:p>
      </dgm:t>
    </dgm:pt>
    <dgm:pt modelId="{23162718-D6D2-4945-B4C1-95899B147149}" type="pres">
      <dgm:prSet presAssocID="{76BFF9DA-6B25-4D53-91EA-FEFD7757CA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6850319-8CE8-4AC6-845C-A22126E5E17B}" type="pres">
      <dgm:prSet presAssocID="{3A8637F9-0D74-4A45-AE0B-830AE5EBBAC2}" presName="hierRoot1" presStyleCnt="0">
        <dgm:presLayoutVars>
          <dgm:hierBranch val="init"/>
        </dgm:presLayoutVars>
      </dgm:prSet>
      <dgm:spPr/>
    </dgm:pt>
    <dgm:pt modelId="{48B352F4-2D69-49E9-B9C3-B2227D060FB0}" type="pres">
      <dgm:prSet presAssocID="{3A8637F9-0D74-4A45-AE0B-830AE5EBBAC2}" presName="rootComposite1" presStyleCnt="0"/>
      <dgm:spPr/>
    </dgm:pt>
    <dgm:pt modelId="{3B662A60-2C22-4446-9038-8AE6411666C5}" type="pres">
      <dgm:prSet presAssocID="{3A8637F9-0D74-4A45-AE0B-830AE5EBBAC2}" presName="rootText1" presStyleLbl="node0" presStyleIdx="0" presStyleCnt="1" custScaleX="292571">
        <dgm:presLayoutVars>
          <dgm:chPref val="3"/>
        </dgm:presLayoutVars>
      </dgm:prSet>
      <dgm:spPr/>
    </dgm:pt>
    <dgm:pt modelId="{0C891399-B4F3-42C5-A481-CB58F6521845}" type="pres">
      <dgm:prSet presAssocID="{3A8637F9-0D74-4A45-AE0B-830AE5EBBAC2}" presName="rootConnector1" presStyleLbl="node1" presStyleIdx="0" presStyleCnt="0"/>
      <dgm:spPr/>
    </dgm:pt>
    <dgm:pt modelId="{CFA72A5B-0EF9-4D37-9EDC-4A2484C01531}" type="pres">
      <dgm:prSet presAssocID="{3A8637F9-0D74-4A45-AE0B-830AE5EBBAC2}" presName="hierChild2" presStyleCnt="0"/>
      <dgm:spPr/>
    </dgm:pt>
    <dgm:pt modelId="{9C3C420C-ECDE-4D05-BB2C-2DBF80F3ABC3}" type="pres">
      <dgm:prSet presAssocID="{416024A7-6BEA-4E7A-B5ED-E3501DE4A6F5}" presName="Name37" presStyleLbl="parChTrans1D2" presStyleIdx="0" presStyleCnt="2"/>
      <dgm:spPr/>
    </dgm:pt>
    <dgm:pt modelId="{AF054B4C-0C1B-4FC7-82DC-880AF0325060}" type="pres">
      <dgm:prSet presAssocID="{6DCAAA51-4006-413C-9EB7-82F714B15436}" presName="hierRoot2" presStyleCnt="0">
        <dgm:presLayoutVars>
          <dgm:hierBranch val="init"/>
        </dgm:presLayoutVars>
      </dgm:prSet>
      <dgm:spPr/>
    </dgm:pt>
    <dgm:pt modelId="{74B2C69A-EFB6-4659-BE27-E3CBC2C18DE9}" type="pres">
      <dgm:prSet presAssocID="{6DCAAA51-4006-413C-9EB7-82F714B15436}" presName="rootComposite" presStyleCnt="0"/>
      <dgm:spPr/>
    </dgm:pt>
    <dgm:pt modelId="{1D1ECA3D-D628-43CB-B3B3-4F470B79F24B}" type="pres">
      <dgm:prSet presAssocID="{6DCAAA51-4006-413C-9EB7-82F714B15436}" presName="rootText" presStyleLbl="node2" presStyleIdx="0" presStyleCnt="2">
        <dgm:presLayoutVars>
          <dgm:chPref val="3"/>
        </dgm:presLayoutVars>
      </dgm:prSet>
      <dgm:spPr/>
    </dgm:pt>
    <dgm:pt modelId="{71758578-68E1-4D5E-9022-D0A0DD5C6B38}" type="pres">
      <dgm:prSet presAssocID="{6DCAAA51-4006-413C-9EB7-82F714B15436}" presName="rootConnector" presStyleLbl="node2" presStyleIdx="0" presStyleCnt="2"/>
      <dgm:spPr/>
    </dgm:pt>
    <dgm:pt modelId="{A29473E0-2A01-4733-BD9B-A8B525B2CE1B}" type="pres">
      <dgm:prSet presAssocID="{6DCAAA51-4006-413C-9EB7-82F714B15436}" presName="hierChild4" presStyleCnt="0"/>
      <dgm:spPr/>
    </dgm:pt>
    <dgm:pt modelId="{282DD850-104A-47DF-B369-B06B393B47B0}" type="pres">
      <dgm:prSet presAssocID="{6DCAAA51-4006-413C-9EB7-82F714B15436}" presName="hierChild5" presStyleCnt="0"/>
      <dgm:spPr/>
    </dgm:pt>
    <dgm:pt modelId="{BE11578A-B5D5-4CBF-AE0F-85146724F38E}" type="pres">
      <dgm:prSet presAssocID="{9D463B7A-CF0A-4A1C-8089-418BDAAD5A87}" presName="Name37" presStyleLbl="parChTrans1D2" presStyleIdx="1" presStyleCnt="2"/>
      <dgm:spPr/>
    </dgm:pt>
    <dgm:pt modelId="{9E94E443-FC73-41F7-BA63-FCDA126F8BB7}" type="pres">
      <dgm:prSet presAssocID="{D84B89EF-055C-4183-A007-1966D8EB1EB1}" presName="hierRoot2" presStyleCnt="0">
        <dgm:presLayoutVars>
          <dgm:hierBranch val="init"/>
        </dgm:presLayoutVars>
      </dgm:prSet>
      <dgm:spPr/>
    </dgm:pt>
    <dgm:pt modelId="{2AFA31D5-EC4B-4D46-96D7-DD169C4DF47C}" type="pres">
      <dgm:prSet presAssocID="{D84B89EF-055C-4183-A007-1966D8EB1EB1}" presName="rootComposite" presStyleCnt="0"/>
      <dgm:spPr/>
    </dgm:pt>
    <dgm:pt modelId="{67AAF3F2-5C25-4B75-917C-9FC4D3E2D085}" type="pres">
      <dgm:prSet presAssocID="{D84B89EF-055C-4183-A007-1966D8EB1EB1}" presName="rootText" presStyleLbl="node2" presStyleIdx="1" presStyleCnt="2">
        <dgm:presLayoutVars>
          <dgm:chPref val="3"/>
        </dgm:presLayoutVars>
      </dgm:prSet>
      <dgm:spPr/>
    </dgm:pt>
    <dgm:pt modelId="{0CA999F3-DBE0-4207-AAD8-EE9797CC340C}" type="pres">
      <dgm:prSet presAssocID="{D84B89EF-055C-4183-A007-1966D8EB1EB1}" presName="rootConnector" presStyleLbl="node2" presStyleIdx="1" presStyleCnt="2"/>
      <dgm:spPr/>
    </dgm:pt>
    <dgm:pt modelId="{DF14D223-1FB3-4598-9D59-BF1BF909526C}" type="pres">
      <dgm:prSet presAssocID="{D84B89EF-055C-4183-A007-1966D8EB1EB1}" presName="hierChild4" presStyleCnt="0"/>
      <dgm:spPr/>
    </dgm:pt>
    <dgm:pt modelId="{C29F4AD0-E9DA-4075-B778-D1F7EA61A832}" type="pres">
      <dgm:prSet presAssocID="{D84B89EF-055C-4183-A007-1966D8EB1EB1}" presName="hierChild5" presStyleCnt="0"/>
      <dgm:spPr/>
    </dgm:pt>
    <dgm:pt modelId="{3231E2BF-6935-479F-9082-B7363A612F3D}" type="pres">
      <dgm:prSet presAssocID="{3A8637F9-0D74-4A45-AE0B-830AE5EBBAC2}" presName="hierChild3" presStyleCnt="0"/>
      <dgm:spPr/>
    </dgm:pt>
  </dgm:ptLst>
  <dgm:cxnLst>
    <dgm:cxn modelId="{4C924402-118E-4662-B86B-1AB9E16827F1}" type="presOf" srcId="{3A8637F9-0D74-4A45-AE0B-830AE5EBBAC2}" destId="{3B662A60-2C22-4446-9038-8AE6411666C5}" srcOrd="0" destOrd="0" presId="urn:microsoft.com/office/officeart/2005/8/layout/orgChart1"/>
    <dgm:cxn modelId="{CB52A104-200E-4A8C-8174-9F781F22CE45}" type="presOf" srcId="{6DCAAA51-4006-413C-9EB7-82F714B15436}" destId="{71758578-68E1-4D5E-9022-D0A0DD5C6B38}" srcOrd="1" destOrd="0" presId="urn:microsoft.com/office/officeart/2005/8/layout/orgChart1"/>
    <dgm:cxn modelId="{EDBF5014-81DA-4C81-9F7B-AE8E3E21E47D}" srcId="{3A8637F9-0D74-4A45-AE0B-830AE5EBBAC2}" destId="{6DCAAA51-4006-413C-9EB7-82F714B15436}" srcOrd="0" destOrd="0" parTransId="{416024A7-6BEA-4E7A-B5ED-E3501DE4A6F5}" sibTransId="{8DDA9ABD-2F0D-4F24-8E30-BDA742BFEAF5}"/>
    <dgm:cxn modelId="{E6DF263F-8C8C-4FD4-8551-83225FBD953F}" type="presOf" srcId="{6DCAAA51-4006-413C-9EB7-82F714B15436}" destId="{1D1ECA3D-D628-43CB-B3B3-4F470B79F24B}" srcOrd="0" destOrd="0" presId="urn:microsoft.com/office/officeart/2005/8/layout/orgChart1"/>
    <dgm:cxn modelId="{E7865C66-86CA-4654-9BCD-36728DA3EE75}" type="presOf" srcId="{D84B89EF-055C-4183-A007-1966D8EB1EB1}" destId="{0CA999F3-DBE0-4207-AAD8-EE9797CC340C}" srcOrd="1" destOrd="0" presId="urn:microsoft.com/office/officeart/2005/8/layout/orgChart1"/>
    <dgm:cxn modelId="{711FCAA9-6B5D-49C1-B35A-AD423D3A6745}" type="presOf" srcId="{D84B89EF-055C-4183-A007-1966D8EB1EB1}" destId="{67AAF3F2-5C25-4B75-917C-9FC4D3E2D085}" srcOrd="0" destOrd="0" presId="urn:microsoft.com/office/officeart/2005/8/layout/orgChart1"/>
    <dgm:cxn modelId="{45B198B0-FA39-4F83-8336-9FB564E55BD2}" type="presOf" srcId="{9D463B7A-CF0A-4A1C-8089-418BDAAD5A87}" destId="{BE11578A-B5D5-4CBF-AE0F-85146724F38E}" srcOrd="0" destOrd="0" presId="urn:microsoft.com/office/officeart/2005/8/layout/orgChart1"/>
    <dgm:cxn modelId="{3408E6B8-0F07-4FCC-A9B8-96C1D409546E}" srcId="{76BFF9DA-6B25-4D53-91EA-FEFD7757CA35}" destId="{3A8637F9-0D74-4A45-AE0B-830AE5EBBAC2}" srcOrd="0" destOrd="0" parTransId="{F9AFE549-68BF-4D9C-8EB7-265D1985A144}" sibTransId="{F094B04C-E56B-4842-9D28-5753FC9D7B88}"/>
    <dgm:cxn modelId="{4F6A2EBE-8DD6-4748-8871-B340549FA783}" type="presOf" srcId="{76BFF9DA-6B25-4D53-91EA-FEFD7757CA35}" destId="{23162718-D6D2-4945-B4C1-95899B147149}" srcOrd="0" destOrd="0" presId="urn:microsoft.com/office/officeart/2005/8/layout/orgChart1"/>
    <dgm:cxn modelId="{7C5DCED5-673C-45F6-A136-E14D1B408C45}" srcId="{3A8637F9-0D74-4A45-AE0B-830AE5EBBAC2}" destId="{D84B89EF-055C-4183-A007-1966D8EB1EB1}" srcOrd="1" destOrd="0" parTransId="{9D463B7A-CF0A-4A1C-8089-418BDAAD5A87}" sibTransId="{9223418B-BBE2-41E1-AC62-2ACA7A32D85A}"/>
    <dgm:cxn modelId="{DA7722DB-4235-4E50-AE59-69F5C47327BC}" type="presOf" srcId="{3A8637F9-0D74-4A45-AE0B-830AE5EBBAC2}" destId="{0C891399-B4F3-42C5-A481-CB58F6521845}" srcOrd="1" destOrd="0" presId="urn:microsoft.com/office/officeart/2005/8/layout/orgChart1"/>
    <dgm:cxn modelId="{310AF4DC-E9A1-47E0-957B-B44FB05328CF}" type="presOf" srcId="{416024A7-6BEA-4E7A-B5ED-E3501DE4A6F5}" destId="{9C3C420C-ECDE-4D05-BB2C-2DBF80F3ABC3}" srcOrd="0" destOrd="0" presId="urn:microsoft.com/office/officeart/2005/8/layout/orgChart1"/>
    <dgm:cxn modelId="{A66E9710-8416-4B90-8073-59D5E3D463FE}" type="presParOf" srcId="{23162718-D6D2-4945-B4C1-95899B147149}" destId="{A6850319-8CE8-4AC6-845C-A22126E5E17B}" srcOrd="0" destOrd="0" presId="urn:microsoft.com/office/officeart/2005/8/layout/orgChart1"/>
    <dgm:cxn modelId="{4901C09C-E81D-4F5F-82BF-B7613BD9FBB3}" type="presParOf" srcId="{A6850319-8CE8-4AC6-845C-A22126E5E17B}" destId="{48B352F4-2D69-49E9-B9C3-B2227D060FB0}" srcOrd="0" destOrd="0" presId="urn:microsoft.com/office/officeart/2005/8/layout/orgChart1"/>
    <dgm:cxn modelId="{472BE2BA-1B67-42D5-8BA1-D0C9B24899FD}" type="presParOf" srcId="{48B352F4-2D69-49E9-B9C3-B2227D060FB0}" destId="{3B662A60-2C22-4446-9038-8AE6411666C5}" srcOrd="0" destOrd="0" presId="urn:microsoft.com/office/officeart/2005/8/layout/orgChart1"/>
    <dgm:cxn modelId="{503D876F-7ABB-4266-8CA0-E2ED9546C981}" type="presParOf" srcId="{48B352F4-2D69-49E9-B9C3-B2227D060FB0}" destId="{0C891399-B4F3-42C5-A481-CB58F6521845}" srcOrd="1" destOrd="0" presId="urn:microsoft.com/office/officeart/2005/8/layout/orgChart1"/>
    <dgm:cxn modelId="{70D66F1D-C906-4BB3-84AD-526C881F6358}" type="presParOf" srcId="{A6850319-8CE8-4AC6-845C-A22126E5E17B}" destId="{CFA72A5B-0EF9-4D37-9EDC-4A2484C01531}" srcOrd="1" destOrd="0" presId="urn:microsoft.com/office/officeart/2005/8/layout/orgChart1"/>
    <dgm:cxn modelId="{249ABA83-CF01-4968-B1EB-115E8FC6559A}" type="presParOf" srcId="{CFA72A5B-0EF9-4D37-9EDC-4A2484C01531}" destId="{9C3C420C-ECDE-4D05-BB2C-2DBF80F3ABC3}" srcOrd="0" destOrd="0" presId="urn:microsoft.com/office/officeart/2005/8/layout/orgChart1"/>
    <dgm:cxn modelId="{E202AF89-B81A-4A66-9A1E-7B13852EE19D}" type="presParOf" srcId="{CFA72A5B-0EF9-4D37-9EDC-4A2484C01531}" destId="{AF054B4C-0C1B-4FC7-82DC-880AF0325060}" srcOrd="1" destOrd="0" presId="urn:microsoft.com/office/officeart/2005/8/layout/orgChart1"/>
    <dgm:cxn modelId="{8CC461F9-19CB-4B7A-A766-F70DAFB32E15}" type="presParOf" srcId="{AF054B4C-0C1B-4FC7-82DC-880AF0325060}" destId="{74B2C69A-EFB6-4659-BE27-E3CBC2C18DE9}" srcOrd="0" destOrd="0" presId="urn:microsoft.com/office/officeart/2005/8/layout/orgChart1"/>
    <dgm:cxn modelId="{67B6A67B-06B7-4416-AC4C-B2DD0665CB21}" type="presParOf" srcId="{74B2C69A-EFB6-4659-BE27-E3CBC2C18DE9}" destId="{1D1ECA3D-D628-43CB-B3B3-4F470B79F24B}" srcOrd="0" destOrd="0" presId="urn:microsoft.com/office/officeart/2005/8/layout/orgChart1"/>
    <dgm:cxn modelId="{A5D470A9-52F3-4B5C-A266-62D696BCE572}" type="presParOf" srcId="{74B2C69A-EFB6-4659-BE27-E3CBC2C18DE9}" destId="{71758578-68E1-4D5E-9022-D0A0DD5C6B38}" srcOrd="1" destOrd="0" presId="urn:microsoft.com/office/officeart/2005/8/layout/orgChart1"/>
    <dgm:cxn modelId="{3FF7DBF4-16B3-4754-BD6F-E180E569DE31}" type="presParOf" srcId="{AF054B4C-0C1B-4FC7-82DC-880AF0325060}" destId="{A29473E0-2A01-4733-BD9B-A8B525B2CE1B}" srcOrd="1" destOrd="0" presId="urn:microsoft.com/office/officeart/2005/8/layout/orgChart1"/>
    <dgm:cxn modelId="{35CEF7A9-BC1D-49D1-91B5-B81DDCDF20ED}" type="presParOf" srcId="{AF054B4C-0C1B-4FC7-82DC-880AF0325060}" destId="{282DD850-104A-47DF-B369-B06B393B47B0}" srcOrd="2" destOrd="0" presId="urn:microsoft.com/office/officeart/2005/8/layout/orgChart1"/>
    <dgm:cxn modelId="{FE884680-CE96-4C3A-8058-529E89254307}" type="presParOf" srcId="{CFA72A5B-0EF9-4D37-9EDC-4A2484C01531}" destId="{BE11578A-B5D5-4CBF-AE0F-85146724F38E}" srcOrd="2" destOrd="0" presId="urn:microsoft.com/office/officeart/2005/8/layout/orgChart1"/>
    <dgm:cxn modelId="{CEE8F112-6E7B-441A-A043-5CD1F825B05C}" type="presParOf" srcId="{CFA72A5B-0EF9-4D37-9EDC-4A2484C01531}" destId="{9E94E443-FC73-41F7-BA63-FCDA126F8BB7}" srcOrd="3" destOrd="0" presId="urn:microsoft.com/office/officeart/2005/8/layout/orgChart1"/>
    <dgm:cxn modelId="{29E672D0-9085-4062-B78E-F2C756EEE4FF}" type="presParOf" srcId="{9E94E443-FC73-41F7-BA63-FCDA126F8BB7}" destId="{2AFA31D5-EC4B-4D46-96D7-DD169C4DF47C}" srcOrd="0" destOrd="0" presId="urn:microsoft.com/office/officeart/2005/8/layout/orgChart1"/>
    <dgm:cxn modelId="{62F8F73D-AD21-45A9-A5D6-E6087F3F3A81}" type="presParOf" srcId="{2AFA31D5-EC4B-4D46-96D7-DD169C4DF47C}" destId="{67AAF3F2-5C25-4B75-917C-9FC4D3E2D085}" srcOrd="0" destOrd="0" presId="urn:microsoft.com/office/officeart/2005/8/layout/orgChart1"/>
    <dgm:cxn modelId="{1B4B3EA4-CFEB-4F7E-BB40-DBCC196D8C47}" type="presParOf" srcId="{2AFA31D5-EC4B-4D46-96D7-DD169C4DF47C}" destId="{0CA999F3-DBE0-4207-AAD8-EE9797CC340C}" srcOrd="1" destOrd="0" presId="urn:microsoft.com/office/officeart/2005/8/layout/orgChart1"/>
    <dgm:cxn modelId="{E3475064-41FB-4781-87E9-99E7235A7BCE}" type="presParOf" srcId="{9E94E443-FC73-41F7-BA63-FCDA126F8BB7}" destId="{DF14D223-1FB3-4598-9D59-BF1BF909526C}" srcOrd="1" destOrd="0" presId="urn:microsoft.com/office/officeart/2005/8/layout/orgChart1"/>
    <dgm:cxn modelId="{639C690C-5318-4E39-B219-5763B6F2FC80}" type="presParOf" srcId="{9E94E443-FC73-41F7-BA63-FCDA126F8BB7}" destId="{C29F4AD0-E9DA-4075-B778-D1F7EA61A832}" srcOrd="2" destOrd="0" presId="urn:microsoft.com/office/officeart/2005/8/layout/orgChart1"/>
    <dgm:cxn modelId="{A3FA8B08-66EE-4F7E-93A0-0268B53852F9}" type="presParOf" srcId="{A6850319-8CE8-4AC6-845C-A22126E5E17B}" destId="{3231E2BF-6935-479F-9082-B7363A612F3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BFF9DA-6B25-4D53-91EA-FEFD7757CA35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3A8637F9-0D74-4A45-AE0B-830AE5EBBAC2}">
      <dgm:prSet phldrT="[Text]" custT="1"/>
      <dgm:spPr/>
      <dgm:t>
        <a:bodyPr/>
        <a:lstStyle/>
        <a:p>
          <a:r>
            <a:rPr lang="pl-PL" sz="5400" dirty="0" err="1">
              <a:latin typeface="Segoe UI Light" panose="020B0502040204020203" pitchFamily="34" charset="0"/>
              <a:cs typeface="Segoe UI Light" panose="020B0502040204020203" pitchFamily="34" charset="0"/>
            </a:rPr>
            <a:t>pipes</a:t>
          </a:r>
          <a:endParaRPr lang="en-US" sz="54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9AFE549-68BF-4D9C-8EB7-265D1985A144}" type="parTrans" cxnId="{3408E6B8-0F07-4FCC-A9B8-96C1D409546E}">
      <dgm:prSet/>
      <dgm:spPr/>
      <dgm:t>
        <a:bodyPr/>
        <a:lstStyle/>
        <a:p>
          <a:endParaRPr lang="en-US" sz="1400"/>
        </a:p>
      </dgm:t>
    </dgm:pt>
    <dgm:pt modelId="{F094B04C-E56B-4842-9D28-5753FC9D7B88}" type="sibTrans" cxnId="{3408E6B8-0F07-4FCC-A9B8-96C1D409546E}">
      <dgm:prSet/>
      <dgm:spPr/>
      <dgm:t>
        <a:bodyPr/>
        <a:lstStyle/>
        <a:p>
          <a:endParaRPr lang="en-US" sz="1400"/>
        </a:p>
      </dgm:t>
    </dgm:pt>
    <dgm:pt modelId="{6DCAAA51-4006-413C-9EB7-82F714B15436}">
      <dgm:prSet phldrT="[Text]" custT="1"/>
      <dgm:spPr/>
      <dgm:t>
        <a:bodyPr/>
        <a:lstStyle/>
        <a:p>
          <a:r>
            <a:rPr lang="pl-PL" sz="5400" dirty="0" err="1">
              <a:latin typeface="Segoe UI Light" panose="020B0502040204020203" pitchFamily="34" charset="0"/>
              <a:cs typeface="Segoe UI Light" panose="020B0502040204020203" pitchFamily="34" charset="0"/>
            </a:rPr>
            <a:t>stateless</a:t>
          </a:r>
          <a:endParaRPr lang="en-US" sz="54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416024A7-6BEA-4E7A-B5ED-E3501DE4A6F5}" type="parTrans" cxnId="{EDBF5014-81DA-4C81-9F7B-AE8E3E21E47D}">
      <dgm:prSet/>
      <dgm:spPr/>
      <dgm:t>
        <a:bodyPr/>
        <a:lstStyle/>
        <a:p>
          <a:endParaRPr lang="en-US" sz="1400"/>
        </a:p>
      </dgm:t>
    </dgm:pt>
    <dgm:pt modelId="{8DDA9ABD-2F0D-4F24-8E30-BDA742BFEAF5}" type="sibTrans" cxnId="{EDBF5014-81DA-4C81-9F7B-AE8E3E21E47D}">
      <dgm:prSet/>
      <dgm:spPr/>
      <dgm:t>
        <a:bodyPr/>
        <a:lstStyle/>
        <a:p>
          <a:endParaRPr lang="en-US" sz="1400"/>
        </a:p>
      </dgm:t>
    </dgm:pt>
    <dgm:pt modelId="{D84B89EF-055C-4183-A007-1966D8EB1EB1}">
      <dgm:prSet phldrT="[Text]" custT="1"/>
      <dgm:spPr/>
      <dgm:t>
        <a:bodyPr/>
        <a:lstStyle/>
        <a:p>
          <a:r>
            <a:rPr lang="pl-PL" sz="5400" dirty="0" err="1">
              <a:latin typeface="Segoe UI Light" panose="020B0502040204020203" pitchFamily="34" charset="0"/>
              <a:cs typeface="Segoe UI Light" panose="020B0502040204020203" pitchFamily="34" charset="0"/>
            </a:rPr>
            <a:t>statefull</a:t>
          </a:r>
          <a:endParaRPr lang="en-US" sz="5400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D463B7A-CF0A-4A1C-8089-418BDAAD5A87}" type="parTrans" cxnId="{7C5DCED5-673C-45F6-A136-E14D1B408C45}">
      <dgm:prSet/>
      <dgm:spPr/>
      <dgm:t>
        <a:bodyPr/>
        <a:lstStyle/>
        <a:p>
          <a:endParaRPr lang="en-US" sz="1400"/>
        </a:p>
      </dgm:t>
    </dgm:pt>
    <dgm:pt modelId="{9223418B-BBE2-41E1-AC62-2ACA7A32D85A}" type="sibTrans" cxnId="{7C5DCED5-673C-45F6-A136-E14D1B408C45}">
      <dgm:prSet/>
      <dgm:spPr/>
      <dgm:t>
        <a:bodyPr/>
        <a:lstStyle/>
        <a:p>
          <a:endParaRPr lang="en-US" sz="1400"/>
        </a:p>
      </dgm:t>
    </dgm:pt>
    <dgm:pt modelId="{23162718-D6D2-4945-B4C1-95899B147149}" type="pres">
      <dgm:prSet presAssocID="{76BFF9DA-6B25-4D53-91EA-FEFD7757CA3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6850319-8CE8-4AC6-845C-A22126E5E17B}" type="pres">
      <dgm:prSet presAssocID="{3A8637F9-0D74-4A45-AE0B-830AE5EBBAC2}" presName="hierRoot1" presStyleCnt="0">
        <dgm:presLayoutVars>
          <dgm:hierBranch val="init"/>
        </dgm:presLayoutVars>
      </dgm:prSet>
      <dgm:spPr/>
    </dgm:pt>
    <dgm:pt modelId="{48B352F4-2D69-49E9-B9C3-B2227D060FB0}" type="pres">
      <dgm:prSet presAssocID="{3A8637F9-0D74-4A45-AE0B-830AE5EBBAC2}" presName="rootComposite1" presStyleCnt="0"/>
      <dgm:spPr/>
    </dgm:pt>
    <dgm:pt modelId="{3B662A60-2C22-4446-9038-8AE6411666C5}" type="pres">
      <dgm:prSet presAssocID="{3A8637F9-0D74-4A45-AE0B-830AE5EBBAC2}" presName="rootText1" presStyleLbl="node0" presStyleIdx="0" presStyleCnt="1">
        <dgm:presLayoutVars>
          <dgm:chPref val="3"/>
        </dgm:presLayoutVars>
      </dgm:prSet>
      <dgm:spPr/>
    </dgm:pt>
    <dgm:pt modelId="{0C891399-B4F3-42C5-A481-CB58F6521845}" type="pres">
      <dgm:prSet presAssocID="{3A8637F9-0D74-4A45-AE0B-830AE5EBBAC2}" presName="rootConnector1" presStyleLbl="node1" presStyleIdx="0" presStyleCnt="0"/>
      <dgm:spPr/>
    </dgm:pt>
    <dgm:pt modelId="{CFA72A5B-0EF9-4D37-9EDC-4A2484C01531}" type="pres">
      <dgm:prSet presAssocID="{3A8637F9-0D74-4A45-AE0B-830AE5EBBAC2}" presName="hierChild2" presStyleCnt="0"/>
      <dgm:spPr/>
    </dgm:pt>
    <dgm:pt modelId="{9C3C420C-ECDE-4D05-BB2C-2DBF80F3ABC3}" type="pres">
      <dgm:prSet presAssocID="{416024A7-6BEA-4E7A-B5ED-E3501DE4A6F5}" presName="Name37" presStyleLbl="parChTrans1D2" presStyleIdx="0" presStyleCnt="2"/>
      <dgm:spPr/>
    </dgm:pt>
    <dgm:pt modelId="{AF054B4C-0C1B-4FC7-82DC-880AF0325060}" type="pres">
      <dgm:prSet presAssocID="{6DCAAA51-4006-413C-9EB7-82F714B15436}" presName="hierRoot2" presStyleCnt="0">
        <dgm:presLayoutVars>
          <dgm:hierBranch val="init"/>
        </dgm:presLayoutVars>
      </dgm:prSet>
      <dgm:spPr/>
    </dgm:pt>
    <dgm:pt modelId="{74B2C69A-EFB6-4659-BE27-E3CBC2C18DE9}" type="pres">
      <dgm:prSet presAssocID="{6DCAAA51-4006-413C-9EB7-82F714B15436}" presName="rootComposite" presStyleCnt="0"/>
      <dgm:spPr/>
    </dgm:pt>
    <dgm:pt modelId="{1D1ECA3D-D628-43CB-B3B3-4F470B79F24B}" type="pres">
      <dgm:prSet presAssocID="{6DCAAA51-4006-413C-9EB7-82F714B15436}" presName="rootText" presStyleLbl="node2" presStyleIdx="0" presStyleCnt="2">
        <dgm:presLayoutVars>
          <dgm:chPref val="3"/>
        </dgm:presLayoutVars>
      </dgm:prSet>
      <dgm:spPr/>
    </dgm:pt>
    <dgm:pt modelId="{71758578-68E1-4D5E-9022-D0A0DD5C6B38}" type="pres">
      <dgm:prSet presAssocID="{6DCAAA51-4006-413C-9EB7-82F714B15436}" presName="rootConnector" presStyleLbl="node2" presStyleIdx="0" presStyleCnt="2"/>
      <dgm:spPr/>
    </dgm:pt>
    <dgm:pt modelId="{A29473E0-2A01-4733-BD9B-A8B525B2CE1B}" type="pres">
      <dgm:prSet presAssocID="{6DCAAA51-4006-413C-9EB7-82F714B15436}" presName="hierChild4" presStyleCnt="0"/>
      <dgm:spPr/>
    </dgm:pt>
    <dgm:pt modelId="{282DD850-104A-47DF-B369-B06B393B47B0}" type="pres">
      <dgm:prSet presAssocID="{6DCAAA51-4006-413C-9EB7-82F714B15436}" presName="hierChild5" presStyleCnt="0"/>
      <dgm:spPr/>
    </dgm:pt>
    <dgm:pt modelId="{2C928DB0-C4E2-4D42-AF90-9A934A123364}" type="pres">
      <dgm:prSet presAssocID="{9D463B7A-CF0A-4A1C-8089-418BDAAD5A87}" presName="Name37" presStyleLbl="parChTrans1D2" presStyleIdx="1" presStyleCnt="2"/>
      <dgm:spPr/>
    </dgm:pt>
    <dgm:pt modelId="{083F3EA8-C585-4D48-97EB-6B34160FBA09}" type="pres">
      <dgm:prSet presAssocID="{D84B89EF-055C-4183-A007-1966D8EB1EB1}" presName="hierRoot2" presStyleCnt="0">
        <dgm:presLayoutVars>
          <dgm:hierBranch val="init"/>
        </dgm:presLayoutVars>
      </dgm:prSet>
      <dgm:spPr/>
    </dgm:pt>
    <dgm:pt modelId="{CC869E8A-8FD8-4181-BF6B-02FB06492E61}" type="pres">
      <dgm:prSet presAssocID="{D84B89EF-055C-4183-A007-1966D8EB1EB1}" presName="rootComposite" presStyleCnt="0"/>
      <dgm:spPr/>
    </dgm:pt>
    <dgm:pt modelId="{FE9CA272-FFB7-4B41-84B9-E8650E9BECBB}" type="pres">
      <dgm:prSet presAssocID="{D84B89EF-055C-4183-A007-1966D8EB1EB1}" presName="rootText" presStyleLbl="node2" presStyleIdx="1" presStyleCnt="2">
        <dgm:presLayoutVars>
          <dgm:chPref val="3"/>
        </dgm:presLayoutVars>
      </dgm:prSet>
      <dgm:spPr/>
    </dgm:pt>
    <dgm:pt modelId="{12626D41-2E3C-446A-954B-42F5772FEFC2}" type="pres">
      <dgm:prSet presAssocID="{D84B89EF-055C-4183-A007-1966D8EB1EB1}" presName="rootConnector" presStyleLbl="node2" presStyleIdx="1" presStyleCnt="2"/>
      <dgm:spPr/>
    </dgm:pt>
    <dgm:pt modelId="{E4372365-5250-4151-AA02-D661A22AAA96}" type="pres">
      <dgm:prSet presAssocID="{D84B89EF-055C-4183-A007-1966D8EB1EB1}" presName="hierChild4" presStyleCnt="0"/>
      <dgm:spPr/>
    </dgm:pt>
    <dgm:pt modelId="{18DD37D4-94F8-47F7-AB7C-1DCCBDF18701}" type="pres">
      <dgm:prSet presAssocID="{D84B89EF-055C-4183-A007-1966D8EB1EB1}" presName="hierChild5" presStyleCnt="0"/>
      <dgm:spPr/>
    </dgm:pt>
    <dgm:pt modelId="{3231E2BF-6935-479F-9082-B7363A612F3D}" type="pres">
      <dgm:prSet presAssocID="{3A8637F9-0D74-4A45-AE0B-830AE5EBBAC2}" presName="hierChild3" presStyleCnt="0"/>
      <dgm:spPr/>
    </dgm:pt>
  </dgm:ptLst>
  <dgm:cxnLst>
    <dgm:cxn modelId="{4C924402-118E-4662-B86B-1AB9E16827F1}" type="presOf" srcId="{3A8637F9-0D74-4A45-AE0B-830AE5EBBAC2}" destId="{3B662A60-2C22-4446-9038-8AE6411666C5}" srcOrd="0" destOrd="0" presId="urn:microsoft.com/office/officeart/2005/8/layout/orgChart1"/>
    <dgm:cxn modelId="{F8545104-7EE9-40EE-A8AE-5063BE942133}" type="presOf" srcId="{6DCAAA51-4006-413C-9EB7-82F714B15436}" destId="{1D1ECA3D-D628-43CB-B3B3-4F470B79F24B}" srcOrd="0" destOrd="0" presId="urn:microsoft.com/office/officeart/2005/8/layout/orgChart1"/>
    <dgm:cxn modelId="{EDBF5014-81DA-4C81-9F7B-AE8E3E21E47D}" srcId="{3A8637F9-0D74-4A45-AE0B-830AE5EBBAC2}" destId="{6DCAAA51-4006-413C-9EB7-82F714B15436}" srcOrd="0" destOrd="0" parTransId="{416024A7-6BEA-4E7A-B5ED-E3501DE4A6F5}" sibTransId="{8DDA9ABD-2F0D-4F24-8E30-BDA742BFEAF5}"/>
    <dgm:cxn modelId="{F09D1E62-F786-4E3F-83AA-09A11E808719}" type="presOf" srcId="{9D463B7A-CF0A-4A1C-8089-418BDAAD5A87}" destId="{2C928DB0-C4E2-4D42-AF90-9A934A123364}" srcOrd="0" destOrd="0" presId="urn:microsoft.com/office/officeart/2005/8/layout/orgChart1"/>
    <dgm:cxn modelId="{351DC182-6AA1-4995-AA1C-54E704B8ADB4}" type="presOf" srcId="{D84B89EF-055C-4183-A007-1966D8EB1EB1}" destId="{12626D41-2E3C-446A-954B-42F5772FEFC2}" srcOrd="1" destOrd="0" presId="urn:microsoft.com/office/officeart/2005/8/layout/orgChart1"/>
    <dgm:cxn modelId="{42060486-8CF9-4357-BC15-C62997FE031E}" type="presOf" srcId="{416024A7-6BEA-4E7A-B5ED-E3501DE4A6F5}" destId="{9C3C420C-ECDE-4D05-BB2C-2DBF80F3ABC3}" srcOrd="0" destOrd="0" presId="urn:microsoft.com/office/officeart/2005/8/layout/orgChart1"/>
    <dgm:cxn modelId="{51DA348D-E809-42A3-800C-D59CB7E7D643}" type="presOf" srcId="{D84B89EF-055C-4183-A007-1966D8EB1EB1}" destId="{FE9CA272-FFB7-4B41-84B9-E8650E9BECBB}" srcOrd="0" destOrd="0" presId="urn:microsoft.com/office/officeart/2005/8/layout/orgChart1"/>
    <dgm:cxn modelId="{3408E6B8-0F07-4FCC-A9B8-96C1D409546E}" srcId="{76BFF9DA-6B25-4D53-91EA-FEFD7757CA35}" destId="{3A8637F9-0D74-4A45-AE0B-830AE5EBBAC2}" srcOrd="0" destOrd="0" parTransId="{F9AFE549-68BF-4D9C-8EB7-265D1985A144}" sibTransId="{F094B04C-E56B-4842-9D28-5753FC9D7B88}"/>
    <dgm:cxn modelId="{4F6A2EBE-8DD6-4748-8871-B340549FA783}" type="presOf" srcId="{76BFF9DA-6B25-4D53-91EA-FEFD7757CA35}" destId="{23162718-D6D2-4945-B4C1-95899B147149}" srcOrd="0" destOrd="0" presId="urn:microsoft.com/office/officeart/2005/8/layout/orgChart1"/>
    <dgm:cxn modelId="{2D2122C9-AA26-4101-9F83-E0E7FB8133EB}" type="presOf" srcId="{6DCAAA51-4006-413C-9EB7-82F714B15436}" destId="{71758578-68E1-4D5E-9022-D0A0DD5C6B38}" srcOrd="1" destOrd="0" presId="urn:microsoft.com/office/officeart/2005/8/layout/orgChart1"/>
    <dgm:cxn modelId="{7C5DCED5-673C-45F6-A136-E14D1B408C45}" srcId="{3A8637F9-0D74-4A45-AE0B-830AE5EBBAC2}" destId="{D84B89EF-055C-4183-A007-1966D8EB1EB1}" srcOrd="1" destOrd="0" parTransId="{9D463B7A-CF0A-4A1C-8089-418BDAAD5A87}" sibTransId="{9223418B-BBE2-41E1-AC62-2ACA7A32D85A}"/>
    <dgm:cxn modelId="{DA7722DB-4235-4E50-AE59-69F5C47327BC}" type="presOf" srcId="{3A8637F9-0D74-4A45-AE0B-830AE5EBBAC2}" destId="{0C891399-B4F3-42C5-A481-CB58F6521845}" srcOrd="1" destOrd="0" presId="urn:microsoft.com/office/officeart/2005/8/layout/orgChart1"/>
    <dgm:cxn modelId="{A66E9710-8416-4B90-8073-59D5E3D463FE}" type="presParOf" srcId="{23162718-D6D2-4945-B4C1-95899B147149}" destId="{A6850319-8CE8-4AC6-845C-A22126E5E17B}" srcOrd="0" destOrd="0" presId="urn:microsoft.com/office/officeart/2005/8/layout/orgChart1"/>
    <dgm:cxn modelId="{4901C09C-E81D-4F5F-82BF-B7613BD9FBB3}" type="presParOf" srcId="{A6850319-8CE8-4AC6-845C-A22126E5E17B}" destId="{48B352F4-2D69-49E9-B9C3-B2227D060FB0}" srcOrd="0" destOrd="0" presId="urn:microsoft.com/office/officeart/2005/8/layout/orgChart1"/>
    <dgm:cxn modelId="{472BE2BA-1B67-42D5-8BA1-D0C9B24899FD}" type="presParOf" srcId="{48B352F4-2D69-49E9-B9C3-B2227D060FB0}" destId="{3B662A60-2C22-4446-9038-8AE6411666C5}" srcOrd="0" destOrd="0" presId="urn:microsoft.com/office/officeart/2005/8/layout/orgChart1"/>
    <dgm:cxn modelId="{503D876F-7ABB-4266-8CA0-E2ED9546C981}" type="presParOf" srcId="{48B352F4-2D69-49E9-B9C3-B2227D060FB0}" destId="{0C891399-B4F3-42C5-A481-CB58F6521845}" srcOrd="1" destOrd="0" presId="urn:microsoft.com/office/officeart/2005/8/layout/orgChart1"/>
    <dgm:cxn modelId="{70D66F1D-C906-4BB3-84AD-526C881F6358}" type="presParOf" srcId="{A6850319-8CE8-4AC6-845C-A22126E5E17B}" destId="{CFA72A5B-0EF9-4D37-9EDC-4A2484C01531}" srcOrd="1" destOrd="0" presId="urn:microsoft.com/office/officeart/2005/8/layout/orgChart1"/>
    <dgm:cxn modelId="{8377813E-81A6-46F8-B3CB-B105BB6A88B0}" type="presParOf" srcId="{CFA72A5B-0EF9-4D37-9EDC-4A2484C01531}" destId="{9C3C420C-ECDE-4D05-BB2C-2DBF80F3ABC3}" srcOrd="0" destOrd="0" presId="urn:microsoft.com/office/officeart/2005/8/layout/orgChart1"/>
    <dgm:cxn modelId="{5E76F62F-CABD-4E65-9369-80F0AC4CBCF8}" type="presParOf" srcId="{CFA72A5B-0EF9-4D37-9EDC-4A2484C01531}" destId="{AF054B4C-0C1B-4FC7-82DC-880AF0325060}" srcOrd="1" destOrd="0" presId="urn:microsoft.com/office/officeart/2005/8/layout/orgChart1"/>
    <dgm:cxn modelId="{610B0D08-7FC3-49C4-999F-CE06ED0424F4}" type="presParOf" srcId="{AF054B4C-0C1B-4FC7-82DC-880AF0325060}" destId="{74B2C69A-EFB6-4659-BE27-E3CBC2C18DE9}" srcOrd="0" destOrd="0" presId="urn:microsoft.com/office/officeart/2005/8/layout/orgChart1"/>
    <dgm:cxn modelId="{C832AE90-AA69-404A-8CB7-5F127CEA696F}" type="presParOf" srcId="{74B2C69A-EFB6-4659-BE27-E3CBC2C18DE9}" destId="{1D1ECA3D-D628-43CB-B3B3-4F470B79F24B}" srcOrd="0" destOrd="0" presId="urn:microsoft.com/office/officeart/2005/8/layout/orgChart1"/>
    <dgm:cxn modelId="{44D47C96-6FF5-4E82-8874-6921E782EFF4}" type="presParOf" srcId="{74B2C69A-EFB6-4659-BE27-E3CBC2C18DE9}" destId="{71758578-68E1-4D5E-9022-D0A0DD5C6B38}" srcOrd="1" destOrd="0" presId="urn:microsoft.com/office/officeart/2005/8/layout/orgChart1"/>
    <dgm:cxn modelId="{56290B2A-BE5E-41D4-B9DA-9E9B010F11E1}" type="presParOf" srcId="{AF054B4C-0C1B-4FC7-82DC-880AF0325060}" destId="{A29473E0-2A01-4733-BD9B-A8B525B2CE1B}" srcOrd="1" destOrd="0" presId="urn:microsoft.com/office/officeart/2005/8/layout/orgChart1"/>
    <dgm:cxn modelId="{F81231A4-729C-4D38-8EA1-7BFAB8A89D31}" type="presParOf" srcId="{AF054B4C-0C1B-4FC7-82DC-880AF0325060}" destId="{282DD850-104A-47DF-B369-B06B393B47B0}" srcOrd="2" destOrd="0" presId="urn:microsoft.com/office/officeart/2005/8/layout/orgChart1"/>
    <dgm:cxn modelId="{C0FF739C-6A90-4009-926B-014E9BC14FB6}" type="presParOf" srcId="{CFA72A5B-0EF9-4D37-9EDC-4A2484C01531}" destId="{2C928DB0-C4E2-4D42-AF90-9A934A123364}" srcOrd="2" destOrd="0" presId="urn:microsoft.com/office/officeart/2005/8/layout/orgChart1"/>
    <dgm:cxn modelId="{33B57743-4474-424B-BEA7-4CC09A24DE9B}" type="presParOf" srcId="{CFA72A5B-0EF9-4D37-9EDC-4A2484C01531}" destId="{083F3EA8-C585-4D48-97EB-6B34160FBA09}" srcOrd="3" destOrd="0" presId="urn:microsoft.com/office/officeart/2005/8/layout/orgChart1"/>
    <dgm:cxn modelId="{EA374DEF-8C30-4E2E-A38E-D4ADE5D7B563}" type="presParOf" srcId="{083F3EA8-C585-4D48-97EB-6B34160FBA09}" destId="{CC869E8A-8FD8-4181-BF6B-02FB06492E61}" srcOrd="0" destOrd="0" presId="urn:microsoft.com/office/officeart/2005/8/layout/orgChart1"/>
    <dgm:cxn modelId="{F1543DD7-F139-4EB6-AA00-BF69A8A9FC27}" type="presParOf" srcId="{CC869E8A-8FD8-4181-BF6B-02FB06492E61}" destId="{FE9CA272-FFB7-4B41-84B9-E8650E9BECBB}" srcOrd="0" destOrd="0" presId="urn:microsoft.com/office/officeart/2005/8/layout/orgChart1"/>
    <dgm:cxn modelId="{9E000437-20BC-4E5A-80B8-0CE76E2B4B3F}" type="presParOf" srcId="{CC869E8A-8FD8-4181-BF6B-02FB06492E61}" destId="{12626D41-2E3C-446A-954B-42F5772FEFC2}" srcOrd="1" destOrd="0" presId="urn:microsoft.com/office/officeart/2005/8/layout/orgChart1"/>
    <dgm:cxn modelId="{FD298962-7173-487A-8823-4EFBE011000C}" type="presParOf" srcId="{083F3EA8-C585-4D48-97EB-6B34160FBA09}" destId="{E4372365-5250-4151-AA02-D661A22AAA96}" srcOrd="1" destOrd="0" presId="urn:microsoft.com/office/officeart/2005/8/layout/orgChart1"/>
    <dgm:cxn modelId="{6166AB17-016C-45C2-958C-981547451063}" type="presParOf" srcId="{083F3EA8-C585-4D48-97EB-6B34160FBA09}" destId="{18DD37D4-94F8-47F7-AB7C-1DCCBDF18701}" srcOrd="2" destOrd="0" presId="urn:microsoft.com/office/officeart/2005/8/layout/orgChart1"/>
    <dgm:cxn modelId="{A3FA8B08-66EE-4F7E-93A0-0268B53852F9}" type="presParOf" srcId="{A6850319-8CE8-4AC6-845C-A22126E5E17B}" destId="{3231E2BF-6935-479F-9082-B7363A612F3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1E5E22C-7372-4F5F-B45B-3B44AD28E3B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A780DEF-8CFE-40A5-89B3-064CCAADF20B}">
      <dgm:prSet/>
      <dgm:spPr/>
      <dgm:t>
        <a:bodyPr/>
        <a:lstStyle/>
        <a:p>
          <a:r>
            <a:rPr lang="pl-PL" dirty="0">
              <a:latin typeface="Segoe UI Light" panose="020B0502040204020203" pitchFamily="34" charset="0"/>
              <a:cs typeface="Segoe UI Light" panose="020B0502040204020203" pitchFamily="34" charset="0"/>
            </a:rPr>
            <a:t>extend the behawior of the elements</a:t>
          </a:r>
          <a:endParaRPr lang="en-US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4398F24C-4145-4A62-B1B8-AC52525EA207}" type="parTrans" cxnId="{DDB3CE2B-B23D-4D0D-80D6-D15066A4AA55}">
      <dgm:prSet/>
      <dgm:spPr/>
      <dgm:t>
        <a:bodyPr/>
        <a:lstStyle/>
        <a:p>
          <a:endParaRPr lang="en-US"/>
        </a:p>
      </dgm:t>
    </dgm:pt>
    <dgm:pt modelId="{178114C5-BD47-408A-9A86-39C4E1B47D6F}" type="sibTrans" cxnId="{DDB3CE2B-B23D-4D0D-80D6-D15066A4AA55}">
      <dgm:prSet/>
      <dgm:spPr/>
      <dgm:t>
        <a:bodyPr/>
        <a:lstStyle/>
        <a:p>
          <a:endParaRPr lang="en-US"/>
        </a:p>
      </dgm:t>
    </dgm:pt>
    <dgm:pt modelId="{74E3290D-9FE5-4955-8216-816C5D7C84AE}">
      <dgm:prSet/>
      <dgm:spPr/>
      <dgm:t>
        <a:bodyPr/>
        <a:lstStyle/>
        <a:p>
          <a:r>
            <a:rPr lang="pl-PL">
              <a:latin typeface="Segoe UI Light" panose="020B0502040204020203" pitchFamily="34" charset="0"/>
              <a:cs typeface="Segoe UI Light" panose="020B0502040204020203" pitchFamily="34" charset="0"/>
            </a:rPr>
            <a:t>can manipulate DOM</a:t>
          </a:r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A44CB88-DB51-4BB0-9E7F-01A7B16309BC}" type="parTrans" cxnId="{13D2C441-1CA9-4A39-BE5D-74BB6529C735}">
      <dgm:prSet/>
      <dgm:spPr/>
      <dgm:t>
        <a:bodyPr/>
        <a:lstStyle/>
        <a:p>
          <a:endParaRPr lang="en-US"/>
        </a:p>
      </dgm:t>
    </dgm:pt>
    <dgm:pt modelId="{219013F5-CA7B-4C9B-B1E3-E8C8DF4F41DF}" type="sibTrans" cxnId="{13D2C441-1CA9-4A39-BE5D-74BB6529C735}">
      <dgm:prSet/>
      <dgm:spPr/>
      <dgm:t>
        <a:bodyPr/>
        <a:lstStyle/>
        <a:p>
          <a:endParaRPr lang="en-US"/>
        </a:p>
      </dgm:t>
    </dgm:pt>
    <dgm:pt modelId="{8704AB73-6CA7-4423-9912-3600BD41B251}">
      <dgm:prSet/>
      <dgm:spPr/>
      <dgm:t>
        <a:bodyPr/>
        <a:lstStyle/>
        <a:p>
          <a:r>
            <a:rPr lang="pl-PL" dirty="0">
              <a:latin typeface="Segoe UI Light" panose="020B0502040204020203" pitchFamily="34" charset="0"/>
              <a:cs typeface="Segoe UI Light" panose="020B0502040204020203" pitchFamily="34" charset="0"/>
            </a:rPr>
            <a:t>@Directive</a:t>
          </a:r>
          <a:endParaRPr lang="en-US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CB914B0-2497-48D7-BEEF-954742679300}" type="parTrans" cxnId="{7AA28212-8069-432B-AA51-45B2CFC3B2E1}">
      <dgm:prSet/>
      <dgm:spPr/>
      <dgm:t>
        <a:bodyPr/>
        <a:lstStyle/>
        <a:p>
          <a:endParaRPr lang="en-US"/>
        </a:p>
      </dgm:t>
    </dgm:pt>
    <dgm:pt modelId="{2102A4EF-A010-4C7F-B185-1276C4B71124}" type="sibTrans" cxnId="{7AA28212-8069-432B-AA51-45B2CFC3B2E1}">
      <dgm:prSet/>
      <dgm:spPr/>
      <dgm:t>
        <a:bodyPr/>
        <a:lstStyle/>
        <a:p>
          <a:endParaRPr lang="en-US"/>
        </a:p>
      </dgm:t>
    </dgm:pt>
    <dgm:pt modelId="{616F08A5-6D9F-4DA0-9021-2DA0214597B0}">
      <dgm:prSet/>
      <dgm:spPr/>
      <dgm:t>
        <a:bodyPr/>
        <a:lstStyle/>
        <a:p>
          <a:r>
            <a:rPr lang="pl-PL" dirty="0">
              <a:latin typeface="Segoe UI Light" panose="020B0502040204020203" pitchFamily="34" charset="0"/>
              <a:cs typeface="Segoe UI Light" panose="020B0502040204020203" pitchFamily="34" charset="0"/>
            </a:rPr>
            <a:t>3 </a:t>
          </a:r>
          <a:r>
            <a:rPr lang="pl-PL" dirty="0" err="1">
              <a:latin typeface="Segoe UI Light" panose="020B0502040204020203" pitchFamily="34" charset="0"/>
              <a:cs typeface="Segoe UI Light" panose="020B0502040204020203" pitchFamily="34" charset="0"/>
            </a:rPr>
            <a:t>types</a:t>
          </a:r>
          <a:endParaRPr lang="en-US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9A3C444F-AC25-40EA-9038-35C12AB41F8E}" type="parTrans" cxnId="{5023017A-30CD-4B9A-A67D-9F1EE7CC9E3D}">
      <dgm:prSet/>
      <dgm:spPr/>
      <dgm:t>
        <a:bodyPr/>
        <a:lstStyle/>
        <a:p>
          <a:endParaRPr lang="en-US"/>
        </a:p>
      </dgm:t>
    </dgm:pt>
    <dgm:pt modelId="{AB0E8653-DA5C-4EF4-AE4D-88E8F47B8ADA}" type="sibTrans" cxnId="{5023017A-30CD-4B9A-A67D-9F1EE7CC9E3D}">
      <dgm:prSet/>
      <dgm:spPr/>
      <dgm:t>
        <a:bodyPr/>
        <a:lstStyle/>
        <a:p>
          <a:endParaRPr lang="en-US"/>
        </a:p>
      </dgm:t>
    </dgm:pt>
    <dgm:pt modelId="{E3C9A72E-97E5-49E8-8E2B-D6A161A19B15}" type="pres">
      <dgm:prSet presAssocID="{31E5E22C-7372-4F5F-B45B-3B44AD28E3B0}" presName="linear" presStyleCnt="0">
        <dgm:presLayoutVars>
          <dgm:animLvl val="lvl"/>
          <dgm:resizeHandles val="exact"/>
        </dgm:presLayoutVars>
      </dgm:prSet>
      <dgm:spPr/>
    </dgm:pt>
    <dgm:pt modelId="{F9143086-14DC-4033-B90F-807A2F0FCDFC}" type="pres">
      <dgm:prSet presAssocID="{6A780DEF-8CFE-40A5-89B3-064CCAADF20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5424E63-4D7D-4A24-91FC-0F8394D47723}" type="pres">
      <dgm:prSet presAssocID="{178114C5-BD47-408A-9A86-39C4E1B47D6F}" presName="spacer" presStyleCnt="0"/>
      <dgm:spPr/>
    </dgm:pt>
    <dgm:pt modelId="{0FBAE387-BA20-43AD-B59B-3F03C73D8199}" type="pres">
      <dgm:prSet presAssocID="{74E3290D-9FE5-4955-8216-816C5D7C84A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147F264-0B45-473D-B992-A57B62E799B1}" type="pres">
      <dgm:prSet presAssocID="{219013F5-CA7B-4C9B-B1E3-E8C8DF4F41DF}" presName="spacer" presStyleCnt="0"/>
      <dgm:spPr/>
    </dgm:pt>
    <dgm:pt modelId="{A06D7DA8-7AB9-4876-97D6-0D15007EAB17}" type="pres">
      <dgm:prSet presAssocID="{8704AB73-6CA7-4423-9912-3600BD41B25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076B7E2-2E5A-4767-A89F-0C068F6CF460}" type="pres">
      <dgm:prSet presAssocID="{2102A4EF-A010-4C7F-B185-1276C4B71124}" presName="spacer" presStyleCnt="0"/>
      <dgm:spPr/>
    </dgm:pt>
    <dgm:pt modelId="{9E7A8611-23B0-4460-BCB0-3F998C13FB9D}" type="pres">
      <dgm:prSet presAssocID="{616F08A5-6D9F-4DA0-9021-2DA0214597B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AA28212-8069-432B-AA51-45B2CFC3B2E1}" srcId="{31E5E22C-7372-4F5F-B45B-3B44AD28E3B0}" destId="{8704AB73-6CA7-4423-9912-3600BD41B251}" srcOrd="2" destOrd="0" parTransId="{0CB914B0-2497-48D7-BEEF-954742679300}" sibTransId="{2102A4EF-A010-4C7F-B185-1276C4B71124}"/>
    <dgm:cxn modelId="{B242BE25-8EAF-4588-8F05-7EE69C83EDAA}" type="presOf" srcId="{6A780DEF-8CFE-40A5-89B3-064CCAADF20B}" destId="{F9143086-14DC-4033-B90F-807A2F0FCDFC}" srcOrd="0" destOrd="0" presId="urn:microsoft.com/office/officeart/2005/8/layout/vList2"/>
    <dgm:cxn modelId="{DDB3CE2B-B23D-4D0D-80D6-D15066A4AA55}" srcId="{31E5E22C-7372-4F5F-B45B-3B44AD28E3B0}" destId="{6A780DEF-8CFE-40A5-89B3-064CCAADF20B}" srcOrd="0" destOrd="0" parTransId="{4398F24C-4145-4A62-B1B8-AC52525EA207}" sibTransId="{178114C5-BD47-408A-9A86-39C4E1B47D6F}"/>
    <dgm:cxn modelId="{2E19072D-642C-45E0-870D-BABB97EDBB3C}" type="presOf" srcId="{8704AB73-6CA7-4423-9912-3600BD41B251}" destId="{A06D7DA8-7AB9-4876-97D6-0D15007EAB17}" srcOrd="0" destOrd="0" presId="urn:microsoft.com/office/officeart/2005/8/layout/vList2"/>
    <dgm:cxn modelId="{B432EE3B-B241-4600-8A5E-EC54974402FA}" type="presOf" srcId="{74E3290D-9FE5-4955-8216-816C5D7C84AE}" destId="{0FBAE387-BA20-43AD-B59B-3F03C73D8199}" srcOrd="0" destOrd="0" presId="urn:microsoft.com/office/officeart/2005/8/layout/vList2"/>
    <dgm:cxn modelId="{13D2C441-1CA9-4A39-BE5D-74BB6529C735}" srcId="{31E5E22C-7372-4F5F-B45B-3B44AD28E3B0}" destId="{74E3290D-9FE5-4955-8216-816C5D7C84AE}" srcOrd="1" destOrd="0" parTransId="{3A44CB88-DB51-4BB0-9E7F-01A7B16309BC}" sibTransId="{219013F5-CA7B-4C9B-B1E3-E8C8DF4F41DF}"/>
    <dgm:cxn modelId="{49F1F374-51E9-4B63-9BEE-F847A37767C9}" type="presOf" srcId="{616F08A5-6D9F-4DA0-9021-2DA0214597B0}" destId="{9E7A8611-23B0-4460-BCB0-3F998C13FB9D}" srcOrd="0" destOrd="0" presId="urn:microsoft.com/office/officeart/2005/8/layout/vList2"/>
    <dgm:cxn modelId="{5023017A-30CD-4B9A-A67D-9F1EE7CC9E3D}" srcId="{31E5E22C-7372-4F5F-B45B-3B44AD28E3B0}" destId="{616F08A5-6D9F-4DA0-9021-2DA0214597B0}" srcOrd="3" destOrd="0" parTransId="{9A3C444F-AC25-40EA-9038-35C12AB41F8E}" sibTransId="{AB0E8653-DA5C-4EF4-AE4D-88E8F47B8ADA}"/>
    <dgm:cxn modelId="{FAFF08C7-C7B2-4FF7-9882-669D15A4CB0F}" type="presOf" srcId="{31E5E22C-7372-4F5F-B45B-3B44AD28E3B0}" destId="{E3C9A72E-97E5-49E8-8E2B-D6A161A19B15}" srcOrd="0" destOrd="0" presId="urn:microsoft.com/office/officeart/2005/8/layout/vList2"/>
    <dgm:cxn modelId="{0ABAB517-67E7-4F81-BBA1-A8F94AA35AE6}" type="presParOf" srcId="{E3C9A72E-97E5-49E8-8E2B-D6A161A19B15}" destId="{F9143086-14DC-4033-B90F-807A2F0FCDFC}" srcOrd="0" destOrd="0" presId="urn:microsoft.com/office/officeart/2005/8/layout/vList2"/>
    <dgm:cxn modelId="{69F3FBF3-3F1A-4AF3-82D4-152AB5FB9282}" type="presParOf" srcId="{E3C9A72E-97E5-49E8-8E2B-D6A161A19B15}" destId="{45424E63-4D7D-4A24-91FC-0F8394D47723}" srcOrd="1" destOrd="0" presId="urn:microsoft.com/office/officeart/2005/8/layout/vList2"/>
    <dgm:cxn modelId="{1ABE6EF5-24EB-42ED-B4C1-A17EF9B60E9B}" type="presParOf" srcId="{E3C9A72E-97E5-49E8-8E2B-D6A161A19B15}" destId="{0FBAE387-BA20-43AD-B59B-3F03C73D8199}" srcOrd="2" destOrd="0" presId="urn:microsoft.com/office/officeart/2005/8/layout/vList2"/>
    <dgm:cxn modelId="{FF0B7808-6DFF-4D7F-AE16-6B8F60286273}" type="presParOf" srcId="{E3C9A72E-97E5-49E8-8E2B-D6A161A19B15}" destId="{8147F264-0B45-473D-B992-A57B62E799B1}" srcOrd="3" destOrd="0" presId="urn:microsoft.com/office/officeart/2005/8/layout/vList2"/>
    <dgm:cxn modelId="{DB10B5EA-17E1-4A4F-96A4-63AB44438C81}" type="presParOf" srcId="{E3C9A72E-97E5-49E8-8E2B-D6A161A19B15}" destId="{A06D7DA8-7AB9-4876-97D6-0D15007EAB17}" srcOrd="4" destOrd="0" presId="urn:microsoft.com/office/officeart/2005/8/layout/vList2"/>
    <dgm:cxn modelId="{C9E559DE-9001-44A6-A3F1-86AF64E78A8C}" type="presParOf" srcId="{E3C9A72E-97E5-49E8-8E2B-D6A161A19B15}" destId="{2076B7E2-2E5A-4767-A89F-0C068F6CF460}" srcOrd="5" destOrd="0" presId="urn:microsoft.com/office/officeart/2005/8/layout/vList2"/>
    <dgm:cxn modelId="{A446B1A8-8332-4CC0-B7AF-948C5FA86EA3}" type="presParOf" srcId="{E3C9A72E-97E5-49E8-8E2B-D6A161A19B15}" destId="{9E7A8611-23B0-4460-BCB0-3F998C13FB9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AD5CE1B-972B-4AFF-89EE-B1DF2CC602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4C7A-AE59-4F11-850E-6A3A041D834D}">
      <dgm:prSet/>
      <dgm:spPr/>
      <dgm:t>
        <a:bodyPr/>
        <a:lstStyle/>
        <a:p>
          <a:r>
            <a:rPr lang="pl-PL" dirty="0">
              <a:latin typeface="Segoe UI Light" panose="020B0502040204020203" pitchFamily="34" charset="0"/>
              <a:cs typeface="Segoe UI Light" panose="020B0502040204020203" pitchFamily="34" charset="0"/>
            </a:rPr>
            <a:t>c</a:t>
          </a:r>
          <a:r>
            <a:rPr lang="en-US" dirty="0" err="1">
              <a:latin typeface="Segoe UI Light" panose="020B0502040204020203" pitchFamily="34" charset="0"/>
              <a:cs typeface="Segoe UI Light" panose="020B0502040204020203" pitchFamily="34" charset="0"/>
            </a:rPr>
            <a:t>omponents</a:t>
          </a:r>
          <a:endParaRPr lang="en-US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43A00DEC-216A-462B-80B9-1746D2D270E5}" type="parTrans" cxnId="{CE907CA6-C2B3-4E72-AC2A-05334BCFA675}">
      <dgm:prSet/>
      <dgm:spPr/>
      <dgm:t>
        <a:bodyPr/>
        <a:lstStyle/>
        <a:p>
          <a:endParaRPr lang="en-US"/>
        </a:p>
      </dgm:t>
    </dgm:pt>
    <dgm:pt modelId="{3684F0D1-CAF6-47B5-A588-51B4EC7DE15E}" type="sibTrans" cxnId="{CE907CA6-C2B3-4E72-AC2A-05334BCFA675}">
      <dgm:prSet/>
      <dgm:spPr/>
      <dgm:t>
        <a:bodyPr/>
        <a:lstStyle/>
        <a:p>
          <a:endParaRPr lang="en-US"/>
        </a:p>
      </dgm:t>
    </dgm:pt>
    <dgm:pt modelId="{714B100E-B7D3-44C5-8EC6-9DCE644FF31F}">
      <dgm:prSet/>
      <dgm:spPr/>
      <dgm:t>
        <a:bodyPr/>
        <a:lstStyle/>
        <a:p>
          <a:r>
            <a:rPr lang="pl-PL" dirty="0">
              <a:latin typeface="Segoe UI Light" panose="020B0502040204020203" pitchFamily="34" charset="0"/>
              <a:cs typeface="Segoe UI Light" panose="020B0502040204020203" pitchFamily="34" charset="0"/>
            </a:rPr>
            <a:t>s</a:t>
          </a:r>
          <a:r>
            <a:rPr lang="en-US" dirty="0" err="1">
              <a:latin typeface="Segoe UI Light" panose="020B0502040204020203" pitchFamily="34" charset="0"/>
              <a:cs typeface="Segoe UI Light" panose="020B0502040204020203" pitchFamily="34" charset="0"/>
            </a:rPr>
            <a:t>tructural</a:t>
          </a:r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 directives</a:t>
          </a:r>
        </a:p>
      </dgm:t>
    </dgm:pt>
    <dgm:pt modelId="{AB80B24E-52EC-4F22-B69C-80278A2EB589}" type="parTrans" cxnId="{FD99071A-0912-4779-9671-66DB398F9DC8}">
      <dgm:prSet/>
      <dgm:spPr/>
      <dgm:t>
        <a:bodyPr/>
        <a:lstStyle/>
        <a:p>
          <a:endParaRPr lang="en-US"/>
        </a:p>
      </dgm:t>
    </dgm:pt>
    <dgm:pt modelId="{5E6A331D-1C66-4181-B541-6C11DA94E0D4}" type="sibTrans" cxnId="{FD99071A-0912-4779-9671-66DB398F9DC8}">
      <dgm:prSet/>
      <dgm:spPr/>
      <dgm:t>
        <a:bodyPr/>
        <a:lstStyle/>
        <a:p>
          <a:endParaRPr lang="en-US"/>
        </a:p>
      </dgm:t>
    </dgm:pt>
    <dgm:pt modelId="{4E2C499A-0194-4CC7-9387-1A4783E32CE3}">
      <dgm:prSet/>
      <dgm:spPr/>
      <dgm:t>
        <a:bodyPr/>
        <a:lstStyle/>
        <a:p>
          <a:r>
            <a:rPr lang="pl-PL" dirty="0">
              <a:latin typeface="Segoe UI Light" panose="020B0502040204020203" pitchFamily="34" charset="0"/>
              <a:cs typeface="Segoe UI Light" panose="020B0502040204020203" pitchFamily="34" charset="0"/>
            </a:rPr>
            <a:t>a</a:t>
          </a:r>
          <a:r>
            <a:rPr lang="en-US" dirty="0" err="1">
              <a:latin typeface="Segoe UI Light" panose="020B0502040204020203" pitchFamily="34" charset="0"/>
              <a:cs typeface="Segoe UI Light" panose="020B0502040204020203" pitchFamily="34" charset="0"/>
            </a:rPr>
            <a:t>ttribute</a:t>
          </a:r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 directives</a:t>
          </a:r>
        </a:p>
      </dgm:t>
    </dgm:pt>
    <dgm:pt modelId="{9E77A412-86E8-4E9E-8818-31BD13A5CC3C}" type="parTrans" cxnId="{24477108-5537-490B-8901-FD9EFA48D91B}">
      <dgm:prSet/>
      <dgm:spPr/>
      <dgm:t>
        <a:bodyPr/>
        <a:lstStyle/>
        <a:p>
          <a:endParaRPr lang="en-US"/>
        </a:p>
      </dgm:t>
    </dgm:pt>
    <dgm:pt modelId="{BA78EC7D-01B7-4C2C-B9C1-1B612588090D}" type="sibTrans" cxnId="{24477108-5537-490B-8901-FD9EFA48D91B}">
      <dgm:prSet/>
      <dgm:spPr/>
      <dgm:t>
        <a:bodyPr/>
        <a:lstStyle/>
        <a:p>
          <a:endParaRPr lang="en-US"/>
        </a:p>
      </dgm:t>
    </dgm:pt>
    <dgm:pt modelId="{9B6C5177-0981-4B2C-A682-C6048C0F3305}">
      <dgm:prSet/>
      <dgm:spPr/>
      <dgm:t>
        <a:bodyPr/>
        <a:lstStyle/>
        <a:p>
          <a:r>
            <a:rPr lang="en-US">
              <a:latin typeface="Segoe UI Light" panose="020B0502040204020203" pitchFamily="34" charset="0"/>
              <a:cs typeface="Segoe UI Light" panose="020B0502040204020203" pitchFamily="34" charset="0"/>
            </a:rPr>
            <a:t>directives </a:t>
          </a:r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with a template</a:t>
          </a:r>
        </a:p>
      </dgm:t>
    </dgm:pt>
    <dgm:pt modelId="{D4E9C148-C6CB-4141-8FA1-FA8CB421FBEA}" type="parTrans" cxnId="{2869BBDF-4647-4B09-9899-31256F6867B5}">
      <dgm:prSet/>
      <dgm:spPr/>
      <dgm:t>
        <a:bodyPr/>
        <a:lstStyle/>
        <a:p>
          <a:endParaRPr lang="en-US"/>
        </a:p>
      </dgm:t>
    </dgm:pt>
    <dgm:pt modelId="{F78C514A-FDDE-4B26-BF53-AB88E7E2E2AA}" type="sibTrans" cxnId="{2869BBDF-4647-4B09-9899-31256F6867B5}">
      <dgm:prSet/>
      <dgm:spPr/>
      <dgm:t>
        <a:bodyPr/>
        <a:lstStyle/>
        <a:p>
          <a:endParaRPr lang="en-US"/>
        </a:p>
      </dgm:t>
    </dgm:pt>
    <dgm:pt modelId="{EC74ADF0-7240-407D-A870-ADBB3A43FBC8}">
      <dgm:prSet/>
      <dgm:spPr/>
      <dgm:t>
        <a:bodyPr/>
        <a:lstStyle/>
        <a:p>
          <a:r>
            <a:rPr lang="en-US">
              <a:latin typeface="Segoe UI Light" panose="020B0502040204020203" pitchFamily="34" charset="0"/>
              <a:cs typeface="Segoe UI Light" panose="020B0502040204020203" pitchFamily="34" charset="0"/>
            </a:rPr>
            <a:t>change the DOM layout by adding and removing DOM elements</a:t>
          </a:r>
        </a:p>
      </dgm:t>
    </dgm:pt>
    <dgm:pt modelId="{414B6835-B344-49ED-BFD6-0CFCEAD0919D}" type="parTrans" cxnId="{7E5C03C8-C9E8-4104-8B29-61BC26D732FA}">
      <dgm:prSet/>
      <dgm:spPr/>
      <dgm:t>
        <a:bodyPr/>
        <a:lstStyle/>
        <a:p>
          <a:endParaRPr lang="en-US"/>
        </a:p>
      </dgm:t>
    </dgm:pt>
    <dgm:pt modelId="{BD837721-BEBE-4789-AE59-C25E9ACDAA5B}" type="sibTrans" cxnId="{7E5C03C8-C9E8-4104-8B29-61BC26D732FA}">
      <dgm:prSet/>
      <dgm:spPr/>
      <dgm:t>
        <a:bodyPr/>
        <a:lstStyle/>
        <a:p>
          <a:endParaRPr lang="en-US"/>
        </a:p>
      </dgm:t>
    </dgm:pt>
    <dgm:pt modelId="{7FFF9B7C-84B1-4362-A544-176D9EE592A1}">
      <dgm:prSet/>
      <dgm:spPr/>
      <dgm:t>
        <a:bodyPr/>
        <a:lstStyle/>
        <a:p>
          <a:r>
            <a:rPr lang="en-US">
              <a:latin typeface="Segoe UI Light" panose="020B0502040204020203" pitchFamily="34" charset="0"/>
              <a:cs typeface="Segoe UI Light" panose="020B0502040204020203" pitchFamily="34" charset="0"/>
            </a:rPr>
            <a:t>change </a:t>
          </a:r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the appearance or behavior of an element</a:t>
          </a:r>
          <a:r>
            <a:rPr lang="pl-PL" dirty="0">
              <a:latin typeface="Segoe UI Light" panose="020B0502040204020203" pitchFamily="34" charset="0"/>
              <a:cs typeface="Segoe UI Light" panose="020B0502040204020203" pitchFamily="34" charset="0"/>
            </a:rPr>
            <a:t>/</a:t>
          </a:r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component</a:t>
          </a:r>
          <a:r>
            <a:rPr lang="pl-PL" dirty="0">
              <a:latin typeface="Segoe UI Light" panose="020B0502040204020203" pitchFamily="34" charset="0"/>
              <a:cs typeface="Segoe UI Light" panose="020B0502040204020203" pitchFamily="34" charset="0"/>
            </a:rPr>
            <a:t>/</a:t>
          </a:r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directive</a:t>
          </a:r>
        </a:p>
      </dgm:t>
    </dgm:pt>
    <dgm:pt modelId="{18D2AC49-BFC3-478E-9F64-66DBB931549D}" type="parTrans" cxnId="{EAAA1594-56B6-4F04-96C4-1EF337E81642}">
      <dgm:prSet/>
      <dgm:spPr/>
      <dgm:t>
        <a:bodyPr/>
        <a:lstStyle/>
        <a:p>
          <a:endParaRPr lang="en-US"/>
        </a:p>
      </dgm:t>
    </dgm:pt>
    <dgm:pt modelId="{A840E897-65E3-4A51-BE3D-014EC0F38F5E}" type="sibTrans" cxnId="{EAAA1594-56B6-4F04-96C4-1EF337E81642}">
      <dgm:prSet/>
      <dgm:spPr/>
      <dgm:t>
        <a:bodyPr/>
        <a:lstStyle/>
        <a:p>
          <a:endParaRPr lang="en-US"/>
        </a:p>
      </dgm:t>
    </dgm:pt>
    <dgm:pt modelId="{FDD7CAED-E6D3-4099-BDEE-04B25D1ADC41}" type="pres">
      <dgm:prSet presAssocID="{BAD5CE1B-972B-4AFF-89EE-B1DF2CC60230}" presName="linear" presStyleCnt="0">
        <dgm:presLayoutVars>
          <dgm:animLvl val="lvl"/>
          <dgm:resizeHandles val="exact"/>
        </dgm:presLayoutVars>
      </dgm:prSet>
      <dgm:spPr/>
    </dgm:pt>
    <dgm:pt modelId="{642FF043-9751-4C62-AC46-1C2966A32FCD}" type="pres">
      <dgm:prSet presAssocID="{0D514C7A-AE59-4F11-850E-6A3A041D834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86A264B-7D31-40D2-8594-8A73FBBBF415}" type="pres">
      <dgm:prSet presAssocID="{0D514C7A-AE59-4F11-850E-6A3A041D834D}" presName="childText" presStyleLbl="revTx" presStyleIdx="0" presStyleCnt="3">
        <dgm:presLayoutVars>
          <dgm:bulletEnabled val="1"/>
        </dgm:presLayoutVars>
      </dgm:prSet>
      <dgm:spPr/>
    </dgm:pt>
    <dgm:pt modelId="{7752E29D-085A-47EC-B660-7087CAF1C87D}" type="pres">
      <dgm:prSet presAssocID="{714B100E-B7D3-44C5-8EC6-9DCE644FF31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F242A3-F009-4D88-84FC-2B68F5D66BC6}" type="pres">
      <dgm:prSet presAssocID="{714B100E-B7D3-44C5-8EC6-9DCE644FF31F}" presName="childText" presStyleLbl="revTx" presStyleIdx="1" presStyleCnt="3">
        <dgm:presLayoutVars>
          <dgm:bulletEnabled val="1"/>
        </dgm:presLayoutVars>
      </dgm:prSet>
      <dgm:spPr/>
    </dgm:pt>
    <dgm:pt modelId="{EDEF4260-BC67-46E0-ABB9-712ECA405585}" type="pres">
      <dgm:prSet presAssocID="{4E2C499A-0194-4CC7-9387-1A4783E32CE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12673AD-C933-4206-8AFB-C1A8149A79F2}" type="pres">
      <dgm:prSet presAssocID="{4E2C499A-0194-4CC7-9387-1A4783E32CE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4477108-5537-490B-8901-FD9EFA48D91B}" srcId="{BAD5CE1B-972B-4AFF-89EE-B1DF2CC60230}" destId="{4E2C499A-0194-4CC7-9387-1A4783E32CE3}" srcOrd="2" destOrd="0" parTransId="{9E77A412-86E8-4E9E-8818-31BD13A5CC3C}" sibTransId="{BA78EC7D-01B7-4C2C-B9C1-1B612588090D}"/>
    <dgm:cxn modelId="{EDE84717-7073-452A-B9C7-3CA2CAC5CB76}" type="presOf" srcId="{9B6C5177-0981-4B2C-A682-C6048C0F3305}" destId="{186A264B-7D31-40D2-8594-8A73FBBBF415}" srcOrd="0" destOrd="0" presId="urn:microsoft.com/office/officeart/2005/8/layout/vList2"/>
    <dgm:cxn modelId="{954CC318-1381-42B6-B96C-5B32C5339EDE}" type="presOf" srcId="{7FFF9B7C-84B1-4362-A544-176D9EE592A1}" destId="{F12673AD-C933-4206-8AFB-C1A8149A79F2}" srcOrd="0" destOrd="0" presId="urn:microsoft.com/office/officeart/2005/8/layout/vList2"/>
    <dgm:cxn modelId="{FD99071A-0912-4779-9671-66DB398F9DC8}" srcId="{BAD5CE1B-972B-4AFF-89EE-B1DF2CC60230}" destId="{714B100E-B7D3-44C5-8EC6-9DCE644FF31F}" srcOrd="1" destOrd="0" parTransId="{AB80B24E-52EC-4F22-B69C-80278A2EB589}" sibTransId="{5E6A331D-1C66-4181-B541-6C11DA94E0D4}"/>
    <dgm:cxn modelId="{FA8A3558-479A-4513-B585-479D37C22CD9}" type="presOf" srcId="{EC74ADF0-7240-407D-A870-ADBB3A43FBC8}" destId="{69F242A3-F009-4D88-84FC-2B68F5D66BC6}" srcOrd="0" destOrd="0" presId="urn:microsoft.com/office/officeart/2005/8/layout/vList2"/>
    <dgm:cxn modelId="{00907E8A-D616-403D-83D9-7A70D283FBE4}" type="presOf" srcId="{714B100E-B7D3-44C5-8EC6-9DCE644FF31F}" destId="{7752E29D-085A-47EC-B660-7087CAF1C87D}" srcOrd="0" destOrd="0" presId="urn:microsoft.com/office/officeart/2005/8/layout/vList2"/>
    <dgm:cxn modelId="{EAAA1594-56B6-4F04-96C4-1EF337E81642}" srcId="{4E2C499A-0194-4CC7-9387-1A4783E32CE3}" destId="{7FFF9B7C-84B1-4362-A544-176D9EE592A1}" srcOrd="0" destOrd="0" parTransId="{18D2AC49-BFC3-478E-9F64-66DBB931549D}" sibTransId="{A840E897-65E3-4A51-BE3D-014EC0F38F5E}"/>
    <dgm:cxn modelId="{9097BC9D-677A-4689-8A02-476A78B7A101}" type="presOf" srcId="{BAD5CE1B-972B-4AFF-89EE-B1DF2CC60230}" destId="{FDD7CAED-E6D3-4099-BDEE-04B25D1ADC41}" srcOrd="0" destOrd="0" presId="urn:microsoft.com/office/officeart/2005/8/layout/vList2"/>
    <dgm:cxn modelId="{CE907CA6-C2B3-4E72-AC2A-05334BCFA675}" srcId="{BAD5CE1B-972B-4AFF-89EE-B1DF2CC60230}" destId="{0D514C7A-AE59-4F11-850E-6A3A041D834D}" srcOrd="0" destOrd="0" parTransId="{43A00DEC-216A-462B-80B9-1746D2D270E5}" sibTransId="{3684F0D1-CAF6-47B5-A588-51B4EC7DE15E}"/>
    <dgm:cxn modelId="{7E5C03C8-C9E8-4104-8B29-61BC26D732FA}" srcId="{714B100E-B7D3-44C5-8EC6-9DCE644FF31F}" destId="{EC74ADF0-7240-407D-A870-ADBB3A43FBC8}" srcOrd="0" destOrd="0" parTransId="{414B6835-B344-49ED-BFD6-0CFCEAD0919D}" sibTransId="{BD837721-BEBE-4789-AE59-C25E9ACDAA5B}"/>
    <dgm:cxn modelId="{FBEF12D5-7D86-4BC3-951B-FBCA2D86B67F}" type="presOf" srcId="{4E2C499A-0194-4CC7-9387-1A4783E32CE3}" destId="{EDEF4260-BC67-46E0-ABB9-712ECA405585}" srcOrd="0" destOrd="0" presId="urn:microsoft.com/office/officeart/2005/8/layout/vList2"/>
    <dgm:cxn modelId="{3FA818DA-2AD2-4D70-8BBC-0D733B19BB83}" type="presOf" srcId="{0D514C7A-AE59-4F11-850E-6A3A041D834D}" destId="{642FF043-9751-4C62-AC46-1C2966A32FCD}" srcOrd="0" destOrd="0" presId="urn:microsoft.com/office/officeart/2005/8/layout/vList2"/>
    <dgm:cxn modelId="{2869BBDF-4647-4B09-9899-31256F6867B5}" srcId="{0D514C7A-AE59-4F11-850E-6A3A041D834D}" destId="{9B6C5177-0981-4B2C-A682-C6048C0F3305}" srcOrd="0" destOrd="0" parTransId="{D4E9C148-C6CB-4141-8FA1-FA8CB421FBEA}" sibTransId="{F78C514A-FDDE-4B26-BF53-AB88E7E2E2AA}"/>
    <dgm:cxn modelId="{4E1FEDCB-F44D-4C70-BA62-B163F206736C}" type="presParOf" srcId="{FDD7CAED-E6D3-4099-BDEE-04B25D1ADC41}" destId="{642FF043-9751-4C62-AC46-1C2966A32FCD}" srcOrd="0" destOrd="0" presId="urn:microsoft.com/office/officeart/2005/8/layout/vList2"/>
    <dgm:cxn modelId="{BB718A8D-C593-4F99-A52E-692C002F31D0}" type="presParOf" srcId="{FDD7CAED-E6D3-4099-BDEE-04B25D1ADC41}" destId="{186A264B-7D31-40D2-8594-8A73FBBBF415}" srcOrd="1" destOrd="0" presId="urn:microsoft.com/office/officeart/2005/8/layout/vList2"/>
    <dgm:cxn modelId="{7E456221-B9B3-4949-9C97-C8124E6046D4}" type="presParOf" srcId="{FDD7CAED-E6D3-4099-BDEE-04B25D1ADC41}" destId="{7752E29D-085A-47EC-B660-7087CAF1C87D}" srcOrd="2" destOrd="0" presId="urn:microsoft.com/office/officeart/2005/8/layout/vList2"/>
    <dgm:cxn modelId="{E2CC144F-ECD5-4245-9874-ED31FA57B7D6}" type="presParOf" srcId="{FDD7CAED-E6D3-4099-BDEE-04B25D1ADC41}" destId="{69F242A3-F009-4D88-84FC-2B68F5D66BC6}" srcOrd="3" destOrd="0" presId="urn:microsoft.com/office/officeart/2005/8/layout/vList2"/>
    <dgm:cxn modelId="{5B9B82ED-9451-4BDD-877F-B7409B5F8834}" type="presParOf" srcId="{FDD7CAED-E6D3-4099-BDEE-04B25D1ADC41}" destId="{EDEF4260-BC67-46E0-ABB9-712ECA405585}" srcOrd="4" destOrd="0" presId="urn:microsoft.com/office/officeart/2005/8/layout/vList2"/>
    <dgm:cxn modelId="{C068B0C0-F714-4149-B60D-9E732ADF6BDC}" type="presParOf" srcId="{FDD7CAED-E6D3-4099-BDEE-04B25D1ADC41}" destId="{F12673AD-C933-4206-8AFB-C1A8149A79F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7E20E52-6FEF-436E-B2E1-5E766F46021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982C28-D56F-492B-9C8E-CF83B7DAE454}">
      <dgm:prSet/>
      <dgm:spPr/>
      <dgm:t>
        <a:bodyPr/>
        <a:lstStyle/>
        <a:p>
          <a:r>
            <a:rPr lang="pl-PL">
              <a:latin typeface="Segoe UI Light" panose="020B0502040204020203" pitchFamily="34" charset="0"/>
              <a:cs typeface="Segoe UI Light" panose="020B0502040204020203" pitchFamily="34" charset="0"/>
            </a:rPr>
            <a:t>POST</a:t>
          </a:r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A8E2F7C-AACB-4D85-AAEB-AD8BDA4913A7}" type="parTrans" cxnId="{FC464835-055F-4624-84AC-859494121264}">
      <dgm:prSet/>
      <dgm:spPr/>
      <dgm:t>
        <a:bodyPr/>
        <a:lstStyle/>
        <a:p>
          <a:endParaRPr lang="en-US"/>
        </a:p>
      </dgm:t>
    </dgm:pt>
    <dgm:pt modelId="{075A4830-591F-4CB8-BA26-394DEC76FBA3}" type="sibTrans" cxnId="{FC464835-055F-4624-84AC-859494121264}">
      <dgm:prSet/>
      <dgm:spPr/>
      <dgm:t>
        <a:bodyPr/>
        <a:lstStyle/>
        <a:p>
          <a:endParaRPr lang="en-US"/>
        </a:p>
      </dgm:t>
    </dgm:pt>
    <dgm:pt modelId="{C95DA958-2B5A-41A2-9EA3-C56779B45071}">
      <dgm:prSet/>
      <dgm:spPr/>
      <dgm:t>
        <a:bodyPr/>
        <a:lstStyle/>
        <a:p>
          <a:r>
            <a:rPr lang="pl-PL">
              <a:latin typeface="Segoe UI Light" panose="020B0502040204020203" pitchFamily="34" charset="0"/>
              <a:cs typeface="Segoe UI Light" panose="020B0502040204020203" pitchFamily="34" charset="0"/>
            </a:rPr>
            <a:t>GET</a:t>
          </a:r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1461844-A788-439D-91EC-1E8A5DB5D926}" type="parTrans" cxnId="{83D37481-7211-4922-9514-79C468018CC5}">
      <dgm:prSet/>
      <dgm:spPr/>
      <dgm:t>
        <a:bodyPr/>
        <a:lstStyle/>
        <a:p>
          <a:endParaRPr lang="en-US"/>
        </a:p>
      </dgm:t>
    </dgm:pt>
    <dgm:pt modelId="{927AA7F2-0EB5-41AA-80F4-847F03565D45}" type="sibTrans" cxnId="{83D37481-7211-4922-9514-79C468018CC5}">
      <dgm:prSet/>
      <dgm:spPr/>
      <dgm:t>
        <a:bodyPr/>
        <a:lstStyle/>
        <a:p>
          <a:endParaRPr lang="en-US"/>
        </a:p>
      </dgm:t>
    </dgm:pt>
    <dgm:pt modelId="{E35659D8-F95B-40C6-9B72-AC653EF5F17D}">
      <dgm:prSet/>
      <dgm:spPr/>
      <dgm:t>
        <a:bodyPr/>
        <a:lstStyle/>
        <a:p>
          <a:r>
            <a:rPr lang="pl-PL">
              <a:latin typeface="Segoe UI Light" panose="020B0502040204020203" pitchFamily="34" charset="0"/>
              <a:cs typeface="Segoe UI Light" panose="020B0502040204020203" pitchFamily="34" charset="0"/>
            </a:rPr>
            <a:t>PUT</a:t>
          </a:r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2C9A21F-44AF-4AED-8A42-A0EDAE96251F}" type="parTrans" cxnId="{28BE987C-A5D8-465B-BB76-BD2FE37DE036}">
      <dgm:prSet/>
      <dgm:spPr/>
      <dgm:t>
        <a:bodyPr/>
        <a:lstStyle/>
        <a:p>
          <a:endParaRPr lang="en-US"/>
        </a:p>
      </dgm:t>
    </dgm:pt>
    <dgm:pt modelId="{0CE7CF48-0C51-4B55-B249-F530EED83286}" type="sibTrans" cxnId="{28BE987C-A5D8-465B-BB76-BD2FE37DE036}">
      <dgm:prSet/>
      <dgm:spPr/>
      <dgm:t>
        <a:bodyPr/>
        <a:lstStyle/>
        <a:p>
          <a:endParaRPr lang="en-US"/>
        </a:p>
      </dgm:t>
    </dgm:pt>
    <dgm:pt modelId="{16A716A4-77AD-4359-AC16-2F1B457F47AC}">
      <dgm:prSet/>
      <dgm:spPr/>
      <dgm:t>
        <a:bodyPr/>
        <a:lstStyle/>
        <a:p>
          <a:r>
            <a:rPr lang="pl-PL" dirty="0">
              <a:latin typeface="Segoe UI Light" panose="020B0502040204020203" pitchFamily="34" charset="0"/>
              <a:cs typeface="Segoe UI Light" panose="020B0502040204020203" pitchFamily="34" charset="0"/>
            </a:rPr>
            <a:t>DELETE</a:t>
          </a:r>
          <a:endParaRPr lang="en-US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53818E4-BC7A-4E33-BE02-89BDB72AA159}" type="parTrans" cxnId="{08C00AA0-BD33-4ED5-BE03-69C6D0C241D6}">
      <dgm:prSet/>
      <dgm:spPr/>
      <dgm:t>
        <a:bodyPr/>
        <a:lstStyle/>
        <a:p>
          <a:endParaRPr lang="en-US"/>
        </a:p>
      </dgm:t>
    </dgm:pt>
    <dgm:pt modelId="{CBDFB6B3-D4E9-4256-B62D-FA702C20EE5F}" type="sibTrans" cxnId="{08C00AA0-BD33-4ED5-BE03-69C6D0C241D6}">
      <dgm:prSet/>
      <dgm:spPr/>
      <dgm:t>
        <a:bodyPr/>
        <a:lstStyle/>
        <a:p>
          <a:endParaRPr lang="en-US"/>
        </a:p>
      </dgm:t>
    </dgm:pt>
    <dgm:pt modelId="{0586090B-DBF7-42B6-A3D3-85F2E074D041}">
      <dgm:prSet/>
      <dgm:spPr/>
      <dgm:t>
        <a:bodyPr/>
        <a:lstStyle/>
        <a:p>
          <a:r>
            <a:rPr lang="pl-PL" dirty="0" err="1">
              <a:latin typeface="Segoe UI Light" panose="020B0502040204020203" pitchFamily="34" charset="0"/>
              <a:cs typeface="Segoe UI Light" panose="020B0502040204020203" pitchFamily="34" charset="0"/>
            </a:rPr>
            <a:t>modify</a:t>
          </a:r>
          <a:endParaRPr lang="en-US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FD353C8-6FB2-4663-BE7C-FF163467C678}" type="parTrans" cxnId="{92AD54DB-BADF-4AAC-B35E-45A6B2745CD9}">
      <dgm:prSet/>
      <dgm:spPr/>
      <dgm:t>
        <a:bodyPr/>
        <a:lstStyle/>
        <a:p>
          <a:endParaRPr lang="en-US"/>
        </a:p>
      </dgm:t>
    </dgm:pt>
    <dgm:pt modelId="{D6F7C25E-762E-4556-9EB6-4AB4CA70872F}" type="sibTrans" cxnId="{92AD54DB-BADF-4AAC-B35E-45A6B2745CD9}">
      <dgm:prSet/>
      <dgm:spPr/>
      <dgm:t>
        <a:bodyPr/>
        <a:lstStyle/>
        <a:p>
          <a:endParaRPr lang="en-US"/>
        </a:p>
      </dgm:t>
    </dgm:pt>
    <dgm:pt modelId="{58D43F29-0FB7-49CF-AE07-AFC172883AF5}">
      <dgm:prSet/>
      <dgm:spPr/>
      <dgm:t>
        <a:bodyPr/>
        <a:lstStyle/>
        <a:p>
          <a:r>
            <a:rPr lang="pl-PL" dirty="0" err="1">
              <a:latin typeface="Segoe UI Light" panose="020B0502040204020203" pitchFamily="34" charset="0"/>
              <a:cs typeface="Segoe UI Light" panose="020B0502040204020203" pitchFamily="34" charset="0"/>
            </a:rPr>
            <a:t>read</a:t>
          </a:r>
          <a:endParaRPr lang="en-US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D5B6582-275D-4D7C-ADF8-69C0D8E65DA2}" type="parTrans" cxnId="{3EEBCA45-3313-450C-BAF5-35E6D156B3BF}">
      <dgm:prSet/>
      <dgm:spPr/>
      <dgm:t>
        <a:bodyPr/>
        <a:lstStyle/>
        <a:p>
          <a:endParaRPr lang="en-US"/>
        </a:p>
      </dgm:t>
    </dgm:pt>
    <dgm:pt modelId="{1F454AA3-58F4-40D6-AC44-CB2D7928B24E}" type="sibTrans" cxnId="{3EEBCA45-3313-450C-BAF5-35E6D156B3BF}">
      <dgm:prSet/>
      <dgm:spPr/>
      <dgm:t>
        <a:bodyPr/>
        <a:lstStyle/>
        <a:p>
          <a:endParaRPr lang="en-US"/>
        </a:p>
      </dgm:t>
    </dgm:pt>
    <dgm:pt modelId="{9FF01013-BAE7-4B63-8D55-CF2E8B351E29}">
      <dgm:prSet/>
      <dgm:spPr/>
      <dgm:t>
        <a:bodyPr/>
        <a:lstStyle/>
        <a:p>
          <a:r>
            <a:rPr lang="pl-PL" dirty="0" err="1">
              <a:latin typeface="Segoe UI Light" panose="020B0502040204020203" pitchFamily="34" charset="0"/>
              <a:cs typeface="Segoe UI Light" panose="020B0502040204020203" pitchFamily="34" charset="0"/>
            </a:rPr>
            <a:t>modify</a:t>
          </a:r>
          <a:endParaRPr lang="en-US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C155A46-7425-4849-AF64-F924917E8BE5}" type="parTrans" cxnId="{20087413-A88B-46D7-911D-A49B4D6E0A71}">
      <dgm:prSet/>
      <dgm:spPr/>
      <dgm:t>
        <a:bodyPr/>
        <a:lstStyle/>
        <a:p>
          <a:endParaRPr lang="en-US"/>
        </a:p>
      </dgm:t>
    </dgm:pt>
    <dgm:pt modelId="{7474CA41-4AC8-4B95-851F-47C21636BBF1}" type="sibTrans" cxnId="{20087413-A88B-46D7-911D-A49B4D6E0A71}">
      <dgm:prSet/>
      <dgm:spPr/>
      <dgm:t>
        <a:bodyPr/>
        <a:lstStyle/>
        <a:p>
          <a:endParaRPr lang="en-US"/>
        </a:p>
      </dgm:t>
    </dgm:pt>
    <dgm:pt modelId="{E691B24C-6DAD-47DD-82C7-8875E1E591BC}">
      <dgm:prSet/>
      <dgm:spPr/>
      <dgm:t>
        <a:bodyPr/>
        <a:lstStyle/>
        <a:p>
          <a:r>
            <a:rPr lang="pl-PL" dirty="0" err="1">
              <a:latin typeface="Segoe UI Light" panose="020B0502040204020203" pitchFamily="34" charset="0"/>
              <a:cs typeface="Segoe UI Light" panose="020B0502040204020203" pitchFamily="34" charset="0"/>
            </a:rPr>
            <a:t>delete</a:t>
          </a:r>
          <a:endParaRPr lang="en-US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586C377-60E9-418F-9029-27E75ABE7202}" type="parTrans" cxnId="{2FB86F1C-2910-439F-8133-6F5EFA784C5C}">
      <dgm:prSet/>
      <dgm:spPr/>
      <dgm:t>
        <a:bodyPr/>
        <a:lstStyle/>
        <a:p>
          <a:endParaRPr lang="en-US"/>
        </a:p>
      </dgm:t>
    </dgm:pt>
    <dgm:pt modelId="{2C813FE8-F71C-425C-AA09-A99521909857}" type="sibTrans" cxnId="{2FB86F1C-2910-439F-8133-6F5EFA784C5C}">
      <dgm:prSet/>
      <dgm:spPr/>
      <dgm:t>
        <a:bodyPr/>
        <a:lstStyle/>
        <a:p>
          <a:endParaRPr lang="en-US"/>
        </a:p>
      </dgm:t>
    </dgm:pt>
    <dgm:pt modelId="{5AF6F234-8ACF-46DF-A074-68FE7765B854}" type="pres">
      <dgm:prSet presAssocID="{17E20E52-6FEF-436E-B2E1-5E766F46021C}" presName="Name0" presStyleCnt="0">
        <dgm:presLayoutVars>
          <dgm:dir/>
          <dgm:animLvl val="lvl"/>
          <dgm:resizeHandles val="exact"/>
        </dgm:presLayoutVars>
      </dgm:prSet>
      <dgm:spPr/>
    </dgm:pt>
    <dgm:pt modelId="{A793CE9C-1DA9-4A77-B5FF-CB8C8E93968B}" type="pres">
      <dgm:prSet presAssocID="{3A982C28-D56F-492B-9C8E-CF83B7DAE454}" presName="composite" presStyleCnt="0"/>
      <dgm:spPr/>
    </dgm:pt>
    <dgm:pt modelId="{F26038AE-3EC9-448E-924E-83F5C5AD9877}" type="pres">
      <dgm:prSet presAssocID="{3A982C28-D56F-492B-9C8E-CF83B7DAE454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C3974CFF-17F3-463F-84BC-6BE983B40F8D}" type="pres">
      <dgm:prSet presAssocID="{3A982C28-D56F-492B-9C8E-CF83B7DAE454}" presName="desTx" presStyleLbl="alignAccFollowNode1" presStyleIdx="0" presStyleCnt="4">
        <dgm:presLayoutVars>
          <dgm:bulletEnabled val="1"/>
        </dgm:presLayoutVars>
      </dgm:prSet>
      <dgm:spPr/>
    </dgm:pt>
    <dgm:pt modelId="{353C832D-2FE2-4410-9F2F-97827B1E2082}" type="pres">
      <dgm:prSet presAssocID="{075A4830-591F-4CB8-BA26-394DEC76FBA3}" presName="space" presStyleCnt="0"/>
      <dgm:spPr/>
    </dgm:pt>
    <dgm:pt modelId="{1C4240D3-A601-4454-ABE6-F5C909D7AC79}" type="pres">
      <dgm:prSet presAssocID="{C95DA958-2B5A-41A2-9EA3-C56779B45071}" presName="composite" presStyleCnt="0"/>
      <dgm:spPr/>
    </dgm:pt>
    <dgm:pt modelId="{28E94265-800A-4565-BC3B-A28E43541366}" type="pres">
      <dgm:prSet presAssocID="{C95DA958-2B5A-41A2-9EA3-C56779B4507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8C189C68-4884-4B43-983A-01ABDDDC1C16}" type="pres">
      <dgm:prSet presAssocID="{C95DA958-2B5A-41A2-9EA3-C56779B45071}" presName="desTx" presStyleLbl="alignAccFollowNode1" presStyleIdx="1" presStyleCnt="4">
        <dgm:presLayoutVars>
          <dgm:bulletEnabled val="1"/>
        </dgm:presLayoutVars>
      </dgm:prSet>
      <dgm:spPr/>
    </dgm:pt>
    <dgm:pt modelId="{BF3CD57D-64A2-4DB3-823F-4F25461865F8}" type="pres">
      <dgm:prSet presAssocID="{927AA7F2-0EB5-41AA-80F4-847F03565D45}" presName="space" presStyleCnt="0"/>
      <dgm:spPr/>
    </dgm:pt>
    <dgm:pt modelId="{2E83030E-D17F-4261-8A43-4A5495772CEB}" type="pres">
      <dgm:prSet presAssocID="{E35659D8-F95B-40C6-9B72-AC653EF5F17D}" presName="composite" presStyleCnt="0"/>
      <dgm:spPr/>
    </dgm:pt>
    <dgm:pt modelId="{EAA853FF-9219-4392-90BE-7DE5DECDD05B}" type="pres">
      <dgm:prSet presAssocID="{E35659D8-F95B-40C6-9B72-AC653EF5F17D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A73EA92D-FCDA-4A0B-90F7-DF382D70B8F8}" type="pres">
      <dgm:prSet presAssocID="{E35659D8-F95B-40C6-9B72-AC653EF5F17D}" presName="desTx" presStyleLbl="alignAccFollowNode1" presStyleIdx="2" presStyleCnt="4">
        <dgm:presLayoutVars>
          <dgm:bulletEnabled val="1"/>
        </dgm:presLayoutVars>
      </dgm:prSet>
      <dgm:spPr/>
    </dgm:pt>
    <dgm:pt modelId="{6E5E7DCD-2550-4D87-B982-22093EFCDE38}" type="pres">
      <dgm:prSet presAssocID="{0CE7CF48-0C51-4B55-B249-F530EED83286}" presName="space" presStyleCnt="0"/>
      <dgm:spPr/>
    </dgm:pt>
    <dgm:pt modelId="{D7B0631A-629D-449F-AC94-5D8165B7B620}" type="pres">
      <dgm:prSet presAssocID="{16A716A4-77AD-4359-AC16-2F1B457F47AC}" presName="composite" presStyleCnt="0"/>
      <dgm:spPr/>
    </dgm:pt>
    <dgm:pt modelId="{749170BF-96B2-41CD-9D9D-899632F40EA0}" type="pres">
      <dgm:prSet presAssocID="{16A716A4-77AD-4359-AC16-2F1B457F47AC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EFD99717-148A-46E1-8721-03F3DC2FF1A4}" type="pres">
      <dgm:prSet presAssocID="{16A716A4-77AD-4359-AC16-2F1B457F47AC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20087413-A88B-46D7-911D-A49B4D6E0A71}" srcId="{E35659D8-F95B-40C6-9B72-AC653EF5F17D}" destId="{9FF01013-BAE7-4B63-8D55-CF2E8B351E29}" srcOrd="0" destOrd="0" parTransId="{AC155A46-7425-4849-AF64-F924917E8BE5}" sibTransId="{7474CA41-4AC8-4B95-851F-47C21636BBF1}"/>
    <dgm:cxn modelId="{2FB86F1C-2910-439F-8133-6F5EFA784C5C}" srcId="{16A716A4-77AD-4359-AC16-2F1B457F47AC}" destId="{E691B24C-6DAD-47DD-82C7-8875E1E591BC}" srcOrd="0" destOrd="0" parTransId="{5586C377-60E9-418F-9029-27E75ABE7202}" sibTransId="{2C813FE8-F71C-425C-AA09-A99521909857}"/>
    <dgm:cxn modelId="{FC464835-055F-4624-84AC-859494121264}" srcId="{17E20E52-6FEF-436E-B2E1-5E766F46021C}" destId="{3A982C28-D56F-492B-9C8E-CF83B7DAE454}" srcOrd="0" destOrd="0" parTransId="{8A8E2F7C-AACB-4D85-AAEB-AD8BDA4913A7}" sibTransId="{075A4830-591F-4CB8-BA26-394DEC76FBA3}"/>
    <dgm:cxn modelId="{7F35863F-C258-408D-AFE3-5BA717527809}" type="presOf" srcId="{58D43F29-0FB7-49CF-AE07-AFC172883AF5}" destId="{8C189C68-4884-4B43-983A-01ABDDDC1C16}" srcOrd="0" destOrd="0" presId="urn:microsoft.com/office/officeart/2005/8/layout/hList1"/>
    <dgm:cxn modelId="{C3A7F564-16A4-4511-B97A-CF46AD1CAE8F}" type="presOf" srcId="{C95DA958-2B5A-41A2-9EA3-C56779B45071}" destId="{28E94265-800A-4565-BC3B-A28E43541366}" srcOrd="0" destOrd="0" presId="urn:microsoft.com/office/officeart/2005/8/layout/hList1"/>
    <dgm:cxn modelId="{3EEBCA45-3313-450C-BAF5-35E6D156B3BF}" srcId="{C95DA958-2B5A-41A2-9EA3-C56779B45071}" destId="{58D43F29-0FB7-49CF-AE07-AFC172883AF5}" srcOrd="0" destOrd="0" parTransId="{3D5B6582-275D-4D7C-ADF8-69C0D8E65DA2}" sibTransId="{1F454AA3-58F4-40D6-AC44-CB2D7928B24E}"/>
    <dgm:cxn modelId="{F84F8E69-602D-4600-8EA4-CD2C730D6A3A}" type="presOf" srcId="{0586090B-DBF7-42B6-A3D3-85F2E074D041}" destId="{C3974CFF-17F3-463F-84BC-6BE983B40F8D}" srcOrd="0" destOrd="0" presId="urn:microsoft.com/office/officeart/2005/8/layout/hList1"/>
    <dgm:cxn modelId="{4341A86C-D1D2-428B-867A-4C5B874D8572}" type="presOf" srcId="{E35659D8-F95B-40C6-9B72-AC653EF5F17D}" destId="{EAA853FF-9219-4392-90BE-7DE5DECDD05B}" srcOrd="0" destOrd="0" presId="urn:microsoft.com/office/officeart/2005/8/layout/hList1"/>
    <dgm:cxn modelId="{28BE987C-A5D8-465B-BB76-BD2FE37DE036}" srcId="{17E20E52-6FEF-436E-B2E1-5E766F46021C}" destId="{E35659D8-F95B-40C6-9B72-AC653EF5F17D}" srcOrd="2" destOrd="0" parTransId="{02C9A21F-44AF-4AED-8A42-A0EDAE96251F}" sibTransId="{0CE7CF48-0C51-4B55-B249-F530EED83286}"/>
    <dgm:cxn modelId="{83D37481-7211-4922-9514-79C468018CC5}" srcId="{17E20E52-6FEF-436E-B2E1-5E766F46021C}" destId="{C95DA958-2B5A-41A2-9EA3-C56779B45071}" srcOrd="1" destOrd="0" parTransId="{51461844-A788-439D-91EC-1E8A5DB5D926}" sibTransId="{927AA7F2-0EB5-41AA-80F4-847F03565D45}"/>
    <dgm:cxn modelId="{89F97E9A-87F3-473A-8555-00FEC3693662}" type="presOf" srcId="{3A982C28-D56F-492B-9C8E-CF83B7DAE454}" destId="{F26038AE-3EC9-448E-924E-83F5C5AD9877}" srcOrd="0" destOrd="0" presId="urn:microsoft.com/office/officeart/2005/8/layout/hList1"/>
    <dgm:cxn modelId="{08C00AA0-BD33-4ED5-BE03-69C6D0C241D6}" srcId="{17E20E52-6FEF-436E-B2E1-5E766F46021C}" destId="{16A716A4-77AD-4359-AC16-2F1B457F47AC}" srcOrd="3" destOrd="0" parTransId="{F53818E4-BC7A-4E33-BE02-89BDB72AA159}" sibTransId="{CBDFB6B3-D4E9-4256-B62D-FA702C20EE5F}"/>
    <dgm:cxn modelId="{29B9F8D3-E9BD-41B6-B729-10685F25C467}" type="presOf" srcId="{9FF01013-BAE7-4B63-8D55-CF2E8B351E29}" destId="{A73EA92D-FCDA-4A0B-90F7-DF382D70B8F8}" srcOrd="0" destOrd="0" presId="urn:microsoft.com/office/officeart/2005/8/layout/hList1"/>
    <dgm:cxn modelId="{5CED3DD8-C5E0-4C72-BF4C-F991ADE01962}" type="presOf" srcId="{17E20E52-6FEF-436E-B2E1-5E766F46021C}" destId="{5AF6F234-8ACF-46DF-A074-68FE7765B854}" srcOrd="0" destOrd="0" presId="urn:microsoft.com/office/officeart/2005/8/layout/hList1"/>
    <dgm:cxn modelId="{92AD54DB-BADF-4AAC-B35E-45A6B2745CD9}" srcId="{3A982C28-D56F-492B-9C8E-CF83B7DAE454}" destId="{0586090B-DBF7-42B6-A3D3-85F2E074D041}" srcOrd="0" destOrd="0" parTransId="{2FD353C8-6FB2-4663-BE7C-FF163467C678}" sibTransId="{D6F7C25E-762E-4556-9EB6-4AB4CA70872F}"/>
    <dgm:cxn modelId="{5C5066E2-A5C2-4F4C-9415-307A319EC4F4}" type="presOf" srcId="{16A716A4-77AD-4359-AC16-2F1B457F47AC}" destId="{749170BF-96B2-41CD-9D9D-899632F40EA0}" srcOrd="0" destOrd="0" presId="urn:microsoft.com/office/officeart/2005/8/layout/hList1"/>
    <dgm:cxn modelId="{7386D4FC-8CE6-41FF-87BF-1B6C6DBFC317}" type="presOf" srcId="{E691B24C-6DAD-47DD-82C7-8875E1E591BC}" destId="{EFD99717-148A-46E1-8721-03F3DC2FF1A4}" srcOrd="0" destOrd="0" presId="urn:microsoft.com/office/officeart/2005/8/layout/hList1"/>
    <dgm:cxn modelId="{3F30B0B0-542D-49CD-8056-7BB44655CE72}" type="presParOf" srcId="{5AF6F234-8ACF-46DF-A074-68FE7765B854}" destId="{A793CE9C-1DA9-4A77-B5FF-CB8C8E93968B}" srcOrd="0" destOrd="0" presId="urn:microsoft.com/office/officeart/2005/8/layout/hList1"/>
    <dgm:cxn modelId="{ACE6A76A-2A8E-447C-84B9-472C5CC790FA}" type="presParOf" srcId="{A793CE9C-1DA9-4A77-B5FF-CB8C8E93968B}" destId="{F26038AE-3EC9-448E-924E-83F5C5AD9877}" srcOrd="0" destOrd="0" presId="urn:microsoft.com/office/officeart/2005/8/layout/hList1"/>
    <dgm:cxn modelId="{F55FC1D7-B5A4-45A1-8CBE-7870B06A3B9E}" type="presParOf" srcId="{A793CE9C-1DA9-4A77-B5FF-CB8C8E93968B}" destId="{C3974CFF-17F3-463F-84BC-6BE983B40F8D}" srcOrd="1" destOrd="0" presId="urn:microsoft.com/office/officeart/2005/8/layout/hList1"/>
    <dgm:cxn modelId="{DE86C4DE-C51F-492D-B390-309749087136}" type="presParOf" srcId="{5AF6F234-8ACF-46DF-A074-68FE7765B854}" destId="{353C832D-2FE2-4410-9F2F-97827B1E2082}" srcOrd="1" destOrd="0" presId="urn:microsoft.com/office/officeart/2005/8/layout/hList1"/>
    <dgm:cxn modelId="{0EDFC567-DA4F-4A07-88EF-6BAEFEE9F090}" type="presParOf" srcId="{5AF6F234-8ACF-46DF-A074-68FE7765B854}" destId="{1C4240D3-A601-4454-ABE6-F5C909D7AC79}" srcOrd="2" destOrd="0" presId="urn:microsoft.com/office/officeart/2005/8/layout/hList1"/>
    <dgm:cxn modelId="{8021973C-ABB8-41AA-A428-9A44FCE26324}" type="presParOf" srcId="{1C4240D3-A601-4454-ABE6-F5C909D7AC79}" destId="{28E94265-800A-4565-BC3B-A28E43541366}" srcOrd="0" destOrd="0" presId="urn:microsoft.com/office/officeart/2005/8/layout/hList1"/>
    <dgm:cxn modelId="{378338B8-13C6-46C8-AD2F-BD888C773748}" type="presParOf" srcId="{1C4240D3-A601-4454-ABE6-F5C909D7AC79}" destId="{8C189C68-4884-4B43-983A-01ABDDDC1C16}" srcOrd="1" destOrd="0" presId="urn:microsoft.com/office/officeart/2005/8/layout/hList1"/>
    <dgm:cxn modelId="{87EDEED6-F59F-48FD-8739-ACBD0BAD63E0}" type="presParOf" srcId="{5AF6F234-8ACF-46DF-A074-68FE7765B854}" destId="{BF3CD57D-64A2-4DB3-823F-4F25461865F8}" srcOrd="3" destOrd="0" presId="urn:microsoft.com/office/officeart/2005/8/layout/hList1"/>
    <dgm:cxn modelId="{C8DAC17A-7E6A-4551-B494-1787666321EF}" type="presParOf" srcId="{5AF6F234-8ACF-46DF-A074-68FE7765B854}" destId="{2E83030E-D17F-4261-8A43-4A5495772CEB}" srcOrd="4" destOrd="0" presId="urn:microsoft.com/office/officeart/2005/8/layout/hList1"/>
    <dgm:cxn modelId="{5DA9EB42-7A9E-4BEB-A944-6B3D2D1B08B7}" type="presParOf" srcId="{2E83030E-D17F-4261-8A43-4A5495772CEB}" destId="{EAA853FF-9219-4392-90BE-7DE5DECDD05B}" srcOrd="0" destOrd="0" presId="urn:microsoft.com/office/officeart/2005/8/layout/hList1"/>
    <dgm:cxn modelId="{CFB2F291-B629-4E4B-AB5D-85293D7D40D8}" type="presParOf" srcId="{2E83030E-D17F-4261-8A43-4A5495772CEB}" destId="{A73EA92D-FCDA-4A0B-90F7-DF382D70B8F8}" srcOrd="1" destOrd="0" presId="urn:microsoft.com/office/officeart/2005/8/layout/hList1"/>
    <dgm:cxn modelId="{40D0EA05-2AFD-4E5F-9A80-1BEE7ED195EF}" type="presParOf" srcId="{5AF6F234-8ACF-46DF-A074-68FE7765B854}" destId="{6E5E7DCD-2550-4D87-B982-22093EFCDE38}" srcOrd="5" destOrd="0" presId="urn:microsoft.com/office/officeart/2005/8/layout/hList1"/>
    <dgm:cxn modelId="{FFADF804-5258-48F4-AAEB-DD8086CF1609}" type="presParOf" srcId="{5AF6F234-8ACF-46DF-A074-68FE7765B854}" destId="{D7B0631A-629D-449F-AC94-5D8165B7B620}" srcOrd="6" destOrd="0" presId="urn:microsoft.com/office/officeart/2005/8/layout/hList1"/>
    <dgm:cxn modelId="{16883067-35C3-49CB-88A9-7A82ACCC7E05}" type="presParOf" srcId="{D7B0631A-629D-449F-AC94-5D8165B7B620}" destId="{749170BF-96B2-41CD-9D9D-899632F40EA0}" srcOrd="0" destOrd="0" presId="urn:microsoft.com/office/officeart/2005/8/layout/hList1"/>
    <dgm:cxn modelId="{2C673B99-8B81-4175-94A6-4AD0A0FEB194}" type="presParOf" srcId="{D7B0631A-629D-449F-AC94-5D8165B7B620}" destId="{EFD99717-148A-46E1-8721-03F3DC2FF1A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DA3CA-89EE-45CA-B741-03F1595C87A3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59BAC1-6C82-4EBE-9436-791E9C922A01}">
      <dsp:nvSpPr>
        <dsp:cNvPr id="0" name=""/>
        <dsp:cNvSpPr/>
      </dsp:nvSpPr>
      <dsp:spPr>
        <a:xfrm>
          <a:off x="6638" y="1305401"/>
          <a:ext cx="2511785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pipes</a:t>
          </a:r>
          <a:endParaRPr lang="en-US" sz="32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91604" y="1390367"/>
        <a:ext cx="2341853" cy="1570603"/>
      </dsp:txXfrm>
    </dsp:sp>
    <dsp:sp modelId="{F5A4BB3D-6D77-44AA-888E-1C58B01E29A4}">
      <dsp:nvSpPr>
        <dsp:cNvPr id="0" name=""/>
        <dsp:cNvSpPr/>
      </dsp:nvSpPr>
      <dsp:spPr>
        <a:xfrm>
          <a:off x="2670151" y="1305401"/>
          <a:ext cx="2511785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directives</a:t>
          </a:r>
          <a:endParaRPr lang="en-US" sz="32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755117" y="1390367"/>
        <a:ext cx="2341853" cy="1570603"/>
      </dsp:txXfrm>
    </dsp:sp>
    <dsp:sp modelId="{75BC7967-61F3-4DF0-83CD-2A234F6F3AD9}">
      <dsp:nvSpPr>
        <dsp:cNvPr id="0" name=""/>
        <dsp:cNvSpPr/>
      </dsp:nvSpPr>
      <dsp:spPr>
        <a:xfrm>
          <a:off x="5333663" y="1305401"/>
          <a:ext cx="2511785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http</a:t>
          </a:r>
          <a:endParaRPr lang="en-US" sz="32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5418629" y="1390367"/>
        <a:ext cx="2341853" cy="1570603"/>
      </dsp:txXfrm>
    </dsp:sp>
    <dsp:sp modelId="{174E671C-E815-47EB-A971-ED0695AB1570}">
      <dsp:nvSpPr>
        <dsp:cNvPr id="0" name=""/>
        <dsp:cNvSpPr/>
      </dsp:nvSpPr>
      <dsp:spPr>
        <a:xfrm>
          <a:off x="7997175" y="1305401"/>
          <a:ext cx="2511785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dependency</a:t>
          </a:r>
          <a:r>
            <a:rPr lang="pl-PL" sz="32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r>
            <a:rPr lang="pl-PL" sz="320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injection</a:t>
          </a:r>
          <a:r>
            <a:rPr lang="pl-PL" sz="32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…</a:t>
          </a:r>
          <a:endParaRPr lang="en-US" sz="32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8082141" y="1390367"/>
        <a:ext cx="2341853" cy="157060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EABB2F-1553-48D3-84F2-A8CD80B86939}">
      <dsp:nvSpPr>
        <dsp:cNvPr id="0" name=""/>
        <dsp:cNvSpPr/>
      </dsp:nvSpPr>
      <dsp:spPr>
        <a:xfrm>
          <a:off x="3211" y="249187"/>
          <a:ext cx="2548104" cy="1528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300" kern="1200"/>
            <a:t>HTML</a:t>
          </a:r>
          <a:endParaRPr lang="en-US" sz="6300" kern="1200" dirty="0"/>
        </a:p>
      </dsp:txBody>
      <dsp:txXfrm>
        <a:off x="3211" y="249187"/>
        <a:ext cx="2548104" cy="1528862"/>
      </dsp:txXfrm>
    </dsp:sp>
    <dsp:sp modelId="{5472F0D0-07CA-4A03-85C8-4FED1991EB81}">
      <dsp:nvSpPr>
        <dsp:cNvPr id="0" name=""/>
        <dsp:cNvSpPr/>
      </dsp:nvSpPr>
      <dsp:spPr>
        <a:xfrm>
          <a:off x="2806127" y="249187"/>
          <a:ext cx="2548104" cy="1528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300" kern="1200"/>
            <a:t>JSON</a:t>
          </a:r>
          <a:endParaRPr lang="en-US" sz="6300" kern="1200"/>
        </a:p>
      </dsp:txBody>
      <dsp:txXfrm>
        <a:off x="2806127" y="249187"/>
        <a:ext cx="2548104" cy="1528862"/>
      </dsp:txXfrm>
    </dsp:sp>
    <dsp:sp modelId="{C953D841-671D-4A72-A980-BDAC445828C0}">
      <dsp:nvSpPr>
        <dsp:cNvPr id="0" name=""/>
        <dsp:cNvSpPr/>
      </dsp:nvSpPr>
      <dsp:spPr>
        <a:xfrm>
          <a:off x="5609042" y="249187"/>
          <a:ext cx="2548104" cy="1528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300" kern="1200"/>
            <a:t>XML</a:t>
          </a:r>
          <a:endParaRPr lang="en-US" sz="6300" kern="1200"/>
        </a:p>
      </dsp:txBody>
      <dsp:txXfrm>
        <a:off x="5609042" y="249187"/>
        <a:ext cx="2548104" cy="1528862"/>
      </dsp:txXfrm>
    </dsp:sp>
    <dsp:sp modelId="{C783E206-0468-46AF-99E6-1E97E87B2DD8}">
      <dsp:nvSpPr>
        <dsp:cNvPr id="0" name=""/>
        <dsp:cNvSpPr/>
      </dsp:nvSpPr>
      <dsp:spPr>
        <a:xfrm>
          <a:off x="8411958" y="249187"/>
          <a:ext cx="2548104" cy="1528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300" kern="1200"/>
            <a:t>Binary</a:t>
          </a:r>
          <a:endParaRPr lang="en-US" sz="6300" kern="1200"/>
        </a:p>
      </dsp:txBody>
      <dsp:txXfrm>
        <a:off x="8411958" y="249187"/>
        <a:ext cx="2548104" cy="1528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DBE8B-92E4-4277-B12E-CF2D7B0EE997}">
      <dsp:nvSpPr>
        <dsp:cNvPr id="0" name=""/>
        <dsp:cNvSpPr/>
      </dsp:nvSpPr>
      <dsp:spPr>
        <a:xfrm>
          <a:off x="0" y="6826"/>
          <a:ext cx="10515600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/>
            <a:t>classes</a:t>
          </a:r>
          <a:endParaRPr lang="en-US" sz="3300" kern="1200"/>
        </a:p>
      </dsp:txBody>
      <dsp:txXfrm>
        <a:off x="38638" y="45464"/>
        <a:ext cx="10438324" cy="714229"/>
      </dsp:txXfrm>
    </dsp:sp>
    <dsp:sp modelId="{D8CA7D99-CE37-403F-9FAB-6C2DF31DF1C7}">
      <dsp:nvSpPr>
        <dsp:cNvPr id="0" name=""/>
        <dsp:cNvSpPr/>
      </dsp:nvSpPr>
      <dsp:spPr>
        <a:xfrm>
          <a:off x="0" y="893371"/>
          <a:ext cx="10515600" cy="791505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/>
            <a:t>prepare data for display</a:t>
          </a:r>
          <a:endParaRPr lang="en-US" sz="3300" kern="1200"/>
        </a:p>
      </dsp:txBody>
      <dsp:txXfrm>
        <a:off x="38638" y="932009"/>
        <a:ext cx="10438324" cy="714229"/>
      </dsp:txXfrm>
    </dsp:sp>
    <dsp:sp modelId="{A4851B38-1A58-4D71-90B8-C4F3824FDD87}">
      <dsp:nvSpPr>
        <dsp:cNvPr id="0" name=""/>
        <dsp:cNvSpPr/>
      </dsp:nvSpPr>
      <dsp:spPr>
        <a:xfrm>
          <a:off x="0" y="1779916"/>
          <a:ext cx="10515600" cy="79150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/>
            <a:t>transforming text into another</a:t>
          </a:r>
          <a:endParaRPr lang="en-US" sz="3300" kern="1200"/>
        </a:p>
      </dsp:txBody>
      <dsp:txXfrm>
        <a:off x="38638" y="1818554"/>
        <a:ext cx="10438324" cy="714229"/>
      </dsp:txXfrm>
    </dsp:sp>
    <dsp:sp modelId="{C7361B81-763E-485C-B8EB-670A56DA9420}">
      <dsp:nvSpPr>
        <dsp:cNvPr id="0" name=""/>
        <dsp:cNvSpPr/>
      </dsp:nvSpPr>
      <dsp:spPr>
        <a:xfrm>
          <a:off x="0" y="2666461"/>
          <a:ext cx="10515600" cy="791505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/>
            <a:t>@Pipe decorator</a:t>
          </a:r>
          <a:endParaRPr lang="en-US" sz="3300" kern="1200"/>
        </a:p>
      </dsp:txBody>
      <dsp:txXfrm>
        <a:off x="38638" y="2705099"/>
        <a:ext cx="10438324" cy="714229"/>
      </dsp:txXfrm>
    </dsp:sp>
    <dsp:sp modelId="{5F38BCAC-3227-458B-96C2-535CABE0B625}">
      <dsp:nvSpPr>
        <dsp:cNvPr id="0" name=""/>
        <dsp:cNvSpPr/>
      </dsp:nvSpPr>
      <dsp:spPr>
        <a:xfrm>
          <a:off x="0" y="3553006"/>
          <a:ext cx="10515600" cy="7915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/>
            <a:t>for code reuse</a:t>
          </a:r>
          <a:endParaRPr lang="en-US" sz="3300" kern="1200"/>
        </a:p>
      </dsp:txBody>
      <dsp:txXfrm>
        <a:off x="38638" y="3591644"/>
        <a:ext cx="10438324" cy="7142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183BA-8F6E-4277-B947-FA5DDD4B07DD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200" kern="1200" dirty="0" err="1"/>
            <a:t>input</a:t>
          </a:r>
          <a:endParaRPr lang="en-US" sz="6200" kern="1200" dirty="0"/>
        </a:p>
      </dsp:txBody>
      <dsp:txXfrm>
        <a:off x="57787" y="1395494"/>
        <a:ext cx="2665308" cy="1560349"/>
      </dsp:txXfrm>
    </dsp:sp>
    <dsp:sp modelId="{15C914BC-7912-480A-9841-0CFAFD85E401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47880" y="1970146"/>
        <a:ext cx="409940" cy="411044"/>
      </dsp:txXfrm>
    </dsp:sp>
    <dsp:sp modelId="{66D679DB-E203-4DC4-9F97-3FA0831111BF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200" kern="1200" dirty="0" err="1"/>
            <a:t>pipe</a:t>
          </a:r>
          <a:endParaRPr lang="en-US" sz="6200" kern="1200" dirty="0"/>
        </a:p>
      </dsp:txBody>
      <dsp:txXfrm>
        <a:off x="3925145" y="1395494"/>
        <a:ext cx="2665308" cy="1560349"/>
      </dsp:txXfrm>
    </dsp:sp>
    <dsp:sp modelId="{DC777172-DA3A-497F-96CC-40C19E50D0E5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915239" y="1970146"/>
        <a:ext cx="409940" cy="411044"/>
      </dsp:txXfrm>
    </dsp:sp>
    <dsp:sp modelId="{9563A9EB-93FD-45B4-82AE-4DF08973CDA6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200" kern="1200" dirty="0" err="1"/>
            <a:t>output</a:t>
          </a:r>
          <a:endParaRPr lang="en-US" sz="6200" kern="1200" dirty="0"/>
        </a:p>
      </dsp:txBody>
      <dsp:txXfrm>
        <a:off x="7792503" y="1395494"/>
        <a:ext cx="2665308" cy="15603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183BA-8F6E-4277-B947-FA5DDD4B07DD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{{ </a:t>
          </a:r>
          <a:r>
            <a:rPr lang="pl-PL" sz="2600" kern="1200" dirty="0" err="1"/>
            <a:t>productName</a:t>
          </a:r>
          <a:r>
            <a:rPr lang="pl-PL" sz="2600" kern="1200" dirty="0"/>
            <a:t> }}</a:t>
          </a:r>
          <a:endParaRPr lang="en-US" sz="2600" kern="1200" dirty="0"/>
        </a:p>
      </dsp:txBody>
      <dsp:txXfrm>
        <a:off x="57787" y="1395494"/>
        <a:ext cx="2665308" cy="1560349"/>
      </dsp:txXfrm>
    </dsp:sp>
    <dsp:sp modelId="{15C914BC-7912-480A-9841-0CFAFD85E401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047880" y="1970146"/>
        <a:ext cx="409940" cy="411044"/>
      </dsp:txXfrm>
    </dsp:sp>
    <dsp:sp modelId="{66D679DB-E203-4DC4-9F97-3FA0831111BF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{{ </a:t>
          </a:r>
          <a:r>
            <a:rPr lang="pl-PL" sz="2600" kern="1200" dirty="0" err="1"/>
            <a:t>productName</a:t>
          </a:r>
          <a:r>
            <a:rPr lang="pl-PL" sz="2600" kern="1200" dirty="0"/>
            <a:t> | </a:t>
          </a:r>
          <a:r>
            <a:rPr lang="pl-PL" sz="2600" kern="1200" dirty="0" err="1"/>
            <a:t>uppercase</a:t>
          </a:r>
          <a:r>
            <a:rPr lang="pl-PL" sz="2600" kern="1200" dirty="0"/>
            <a:t> | </a:t>
          </a:r>
          <a:r>
            <a:rPr lang="pl-PL" sz="2600" kern="1200" dirty="0" err="1"/>
            <a:t>lowercase</a:t>
          </a:r>
          <a:r>
            <a:rPr lang="pl-PL" sz="2600" kern="1200" dirty="0"/>
            <a:t> }}</a:t>
          </a:r>
          <a:endParaRPr lang="en-US" sz="2600" kern="1200" dirty="0"/>
        </a:p>
      </dsp:txBody>
      <dsp:txXfrm>
        <a:off x="3925145" y="1395494"/>
        <a:ext cx="2665308" cy="1560349"/>
      </dsp:txXfrm>
    </dsp:sp>
    <dsp:sp modelId="{DC777172-DA3A-497F-96CC-40C19E50D0E5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915239" y="1970146"/>
        <a:ext cx="409940" cy="411044"/>
      </dsp:txXfrm>
    </dsp:sp>
    <dsp:sp modelId="{9563A9EB-93FD-45B4-82AE-4DF08973CDA6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"PRODUCTNAME"</a:t>
          </a:r>
        </a:p>
      </dsp:txBody>
      <dsp:txXfrm>
        <a:off x="7792503" y="1395494"/>
        <a:ext cx="2665308" cy="15603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1578A-B5D5-4CBF-AE0F-85146724F38E}">
      <dsp:nvSpPr>
        <dsp:cNvPr id="0" name=""/>
        <dsp:cNvSpPr/>
      </dsp:nvSpPr>
      <dsp:spPr>
        <a:xfrm>
          <a:off x="4909038" y="1823311"/>
          <a:ext cx="2030251" cy="704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2357"/>
              </a:lnTo>
              <a:lnTo>
                <a:pt x="2030251" y="352357"/>
              </a:lnTo>
              <a:lnTo>
                <a:pt x="2030251" y="7047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C420C-ECDE-4D05-BB2C-2DBF80F3ABC3}">
      <dsp:nvSpPr>
        <dsp:cNvPr id="0" name=""/>
        <dsp:cNvSpPr/>
      </dsp:nvSpPr>
      <dsp:spPr>
        <a:xfrm>
          <a:off x="2878786" y="1823311"/>
          <a:ext cx="2030251" cy="704715"/>
        </a:xfrm>
        <a:custGeom>
          <a:avLst/>
          <a:gdLst/>
          <a:ahLst/>
          <a:cxnLst/>
          <a:rect l="0" t="0" r="0" b="0"/>
          <a:pathLst>
            <a:path>
              <a:moveTo>
                <a:pt x="2030251" y="0"/>
              </a:moveTo>
              <a:lnTo>
                <a:pt x="2030251" y="352357"/>
              </a:lnTo>
              <a:lnTo>
                <a:pt x="0" y="352357"/>
              </a:lnTo>
              <a:lnTo>
                <a:pt x="0" y="7047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662A60-2C22-4446-9038-8AE6411666C5}">
      <dsp:nvSpPr>
        <dsp:cNvPr id="0" name=""/>
        <dsp:cNvSpPr/>
      </dsp:nvSpPr>
      <dsp:spPr>
        <a:xfrm>
          <a:off x="7" y="145417"/>
          <a:ext cx="9818062" cy="16778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80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pipes</a:t>
          </a:r>
          <a:r>
            <a:rPr lang="pl-PL" sz="4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(</a:t>
          </a:r>
          <a:r>
            <a:rPr lang="pl-PL" sz="480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chained</a:t>
          </a:r>
          <a:r>
            <a:rPr lang="pl-PL" sz="4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, with </a:t>
          </a:r>
          <a:r>
            <a:rPr lang="pl-PL" sz="480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parameters</a:t>
          </a:r>
          <a:r>
            <a:rPr lang="pl-PL" sz="4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)</a:t>
          </a:r>
          <a:endParaRPr lang="en-US" sz="48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7" y="145417"/>
        <a:ext cx="9818062" cy="1677894"/>
      </dsp:txXfrm>
    </dsp:sp>
    <dsp:sp modelId="{1D1ECA3D-D628-43CB-B3B3-4F470B79F24B}">
      <dsp:nvSpPr>
        <dsp:cNvPr id="0" name=""/>
        <dsp:cNvSpPr/>
      </dsp:nvSpPr>
      <dsp:spPr>
        <a:xfrm>
          <a:off x="1200892" y="2528026"/>
          <a:ext cx="3355788" cy="16778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80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build</a:t>
          </a:r>
          <a:r>
            <a:rPr lang="pl-PL" sz="4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-in</a:t>
          </a:r>
          <a:endParaRPr lang="en-US" sz="48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200892" y="2528026"/>
        <a:ext cx="3355788" cy="1677894"/>
      </dsp:txXfrm>
    </dsp:sp>
    <dsp:sp modelId="{67AAF3F2-5C25-4B75-917C-9FC4D3E2D085}">
      <dsp:nvSpPr>
        <dsp:cNvPr id="0" name=""/>
        <dsp:cNvSpPr/>
      </dsp:nvSpPr>
      <dsp:spPr>
        <a:xfrm>
          <a:off x="5261396" y="2528026"/>
          <a:ext cx="3355788" cy="16778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800" b="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custom</a:t>
          </a:r>
          <a:endParaRPr lang="en-US" sz="4800" b="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5261396" y="2528026"/>
        <a:ext cx="3355788" cy="16778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928DB0-C4E2-4D42-AF90-9A934A123364}">
      <dsp:nvSpPr>
        <dsp:cNvPr id="0" name=""/>
        <dsp:cNvSpPr/>
      </dsp:nvSpPr>
      <dsp:spPr>
        <a:xfrm>
          <a:off x="4826977" y="1483707"/>
          <a:ext cx="1794899" cy="623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511"/>
              </a:lnTo>
              <a:lnTo>
                <a:pt x="1794899" y="311511"/>
              </a:lnTo>
              <a:lnTo>
                <a:pt x="1794899" y="62302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C420C-ECDE-4D05-BB2C-2DBF80F3ABC3}">
      <dsp:nvSpPr>
        <dsp:cNvPr id="0" name=""/>
        <dsp:cNvSpPr/>
      </dsp:nvSpPr>
      <dsp:spPr>
        <a:xfrm>
          <a:off x="3032077" y="1483707"/>
          <a:ext cx="1794899" cy="623022"/>
        </a:xfrm>
        <a:custGeom>
          <a:avLst/>
          <a:gdLst/>
          <a:ahLst/>
          <a:cxnLst/>
          <a:rect l="0" t="0" r="0" b="0"/>
          <a:pathLst>
            <a:path>
              <a:moveTo>
                <a:pt x="1794899" y="0"/>
              </a:moveTo>
              <a:lnTo>
                <a:pt x="1794899" y="311511"/>
              </a:lnTo>
              <a:lnTo>
                <a:pt x="0" y="311511"/>
              </a:lnTo>
              <a:lnTo>
                <a:pt x="0" y="62302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662A60-2C22-4446-9038-8AE6411666C5}">
      <dsp:nvSpPr>
        <dsp:cNvPr id="0" name=""/>
        <dsp:cNvSpPr/>
      </dsp:nvSpPr>
      <dsp:spPr>
        <a:xfrm>
          <a:off x="3343588" y="319"/>
          <a:ext cx="2966776" cy="14833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40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pipes</a:t>
          </a:r>
          <a:endParaRPr lang="en-US" sz="5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343588" y="319"/>
        <a:ext cx="2966776" cy="1483388"/>
      </dsp:txXfrm>
    </dsp:sp>
    <dsp:sp modelId="{1D1ECA3D-D628-43CB-B3B3-4F470B79F24B}">
      <dsp:nvSpPr>
        <dsp:cNvPr id="0" name=""/>
        <dsp:cNvSpPr/>
      </dsp:nvSpPr>
      <dsp:spPr>
        <a:xfrm>
          <a:off x="1548689" y="2106729"/>
          <a:ext cx="2966776" cy="14833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40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stateless</a:t>
          </a:r>
          <a:endParaRPr lang="en-US" sz="5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1548689" y="2106729"/>
        <a:ext cx="2966776" cy="1483388"/>
      </dsp:txXfrm>
    </dsp:sp>
    <dsp:sp modelId="{FE9CA272-FFB7-4B41-84B9-E8650E9BECBB}">
      <dsp:nvSpPr>
        <dsp:cNvPr id="0" name=""/>
        <dsp:cNvSpPr/>
      </dsp:nvSpPr>
      <dsp:spPr>
        <a:xfrm>
          <a:off x="5138488" y="2106729"/>
          <a:ext cx="2966776" cy="14833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40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statefull</a:t>
          </a:r>
          <a:endParaRPr lang="en-US" sz="54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5138488" y="2106729"/>
        <a:ext cx="2966776" cy="14833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43086-14DC-4033-B90F-807A2F0FCDFC}">
      <dsp:nvSpPr>
        <dsp:cNvPr id="0" name=""/>
        <dsp:cNvSpPr/>
      </dsp:nvSpPr>
      <dsp:spPr>
        <a:xfrm>
          <a:off x="0" y="55269"/>
          <a:ext cx="10515600" cy="9781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extend the behawior of the elements</a:t>
          </a:r>
          <a:endParaRPr lang="en-US" sz="38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7748" y="103017"/>
        <a:ext cx="10420104" cy="882624"/>
      </dsp:txXfrm>
    </dsp:sp>
    <dsp:sp modelId="{0FBAE387-BA20-43AD-B59B-3F03C73D8199}">
      <dsp:nvSpPr>
        <dsp:cNvPr id="0" name=""/>
        <dsp:cNvSpPr/>
      </dsp:nvSpPr>
      <dsp:spPr>
        <a:xfrm>
          <a:off x="0" y="1142829"/>
          <a:ext cx="10515600" cy="97812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>
              <a:latin typeface="Segoe UI Light" panose="020B0502040204020203" pitchFamily="34" charset="0"/>
              <a:cs typeface="Segoe UI Light" panose="020B0502040204020203" pitchFamily="34" charset="0"/>
            </a:rPr>
            <a:t>can manipulate DOM</a:t>
          </a:r>
          <a:endParaRPr lang="en-US" sz="38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7748" y="1190577"/>
        <a:ext cx="10420104" cy="882624"/>
      </dsp:txXfrm>
    </dsp:sp>
    <dsp:sp modelId="{A06D7DA8-7AB9-4876-97D6-0D15007EAB17}">
      <dsp:nvSpPr>
        <dsp:cNvPr id="0" name=""/>
        <dsp:cNvSpPr/>
      </dsp:nvSpPr>
      <dsp:spPr>
        <a:xfrm>
          <a:off x="0" y="2230389"/>
          <a:ext cx="10515600" cy="97812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@Directive</a:t>
          </a:r>
          <a:endParaRPr lang="en-US" sz="38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7748" y="2278137"/>
        <a:ext cx="10420104" cy="882624"/>
      </dsp:txXfrm>
    </dsp:sp>
    <dsp:sp modelId="{9E7A8611-23B0-4460-BCB0-3F998C13FB9D}">
      <dsp:nvSpPr>
        <dsp:cNvPr id="0" name=""/>
        <dsp:cNvSpPr/>
      </dsp:nvSpPr>
      <dsp:spPr>
        <a:xfrm>
          <a:off x="0" y="3317949"/>
          <a:ext cx="10515600" cy="9781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3 </a:t>
          </a:r>
          <a:r>
            <a:rPr lang="pl-PL" sz="380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types</a:t>
          </a:r>
          <a:endParaRPr lang="en-US" sz="38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7748" y="3365697"/>
        <a:ext cx="10420104" cy="8826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FF043-9751-4C62-AC46-1C2966A32FCD}">
      <dsp:nvSpPr>
        <dsp:cNvPr id="0" name=""/>
        <dsp:cNvSpPr/>
      </dsp:nvSpPr>
      <dsp:spPr>
        <a:xfrm>
          <a:off x="0" y="145268"/>
          <a:ext cx="10515600" cy="82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</a:t>
          </a:r>
          <a:r>
            <a:rPr lang="en-US" sz="320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omponents</a:t>
          </a:r>
          <a:endParaRPr lang="en-US" sz="32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0209" y="185477"/>
        <a:ext cx="10435182" cy="743262"/>
      </dsp:txXfrm>
    </dsp:sp>
    <dsp:sp modelId="{186A264B-7D31-40D2-8594-8A73FBBBF415}">
      <dsp:nvSpPr>
        <dsp:cNvPr id="0" name=""/>
        <dsp:cNvSpPr/>
      </dsp:nvSpPr>
      <dsp:spPr>
        <a:xfrm>
          <a:off x="0" y="968949"/>
          <a:ext cx="1051560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>
              <a:latin typeface="Segoe UI Light" panose="020B0502040204020203" pitchFamily="34" charset="0"/>
              <a:cs typeface="Segoe UI Light" panose="020B0502040204020203" pitchFamily="34" charset="0"/>
            </a:rPr>
            <a:t>directives </a:t>
          </a:r>
          <a:r>
            <a:rPr lang="en-US" sz="2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with a template</a:t>
          </a:r>
        </a:p>
      </dsp:txBody>
      <dsp:txXfrm>
        <a:off x="0" y="968949"/>
        <a:ext cx="10515600" cy="529920"/>
      </dsp:txXfrm>
    </dsp:sp>
    <dsp:sp modelId="{7752E29D-085A-47EC-B660-7087CAF1C87D}">
      <dsp:nvSpPr>
        <dsp:cNvPr id="0" name=""/>
        <dsp:cNvSpPr/>
      </dsp:nvSpPr>
      <dsp:spPr>
        <a:xfrm>
          <a:off x="0" y="1498869"/>
          <a:ext cx="10515600" cy="82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s</a:t>
          </a:r>
          <a:r>
            <a:rPr lang="en-US" sz="320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tructural</a:t>
          </a:r>
          <a:r>
            <a:rPr lang="en-US" sz="32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directives</a:t>
          </a:r>
        </a:p>
      </dsp:txBody>
      <dsp:txXfrm>
        <a:off x="40209" y="1539078"/>
        <a:ext cx="10435182" cy="743262"/>
      </dsp:txXfrm>
    </dsp:sp>
    <dsp:sp modelId="{69F242A3-F009-4D88-84FC-2B68F5D66BC6}">
      <dsp:nvSpPr>
        <dsp:cNvPr id="0" name=""/>
        <dsp:cNvSpPr/>
      </dsp:nvSpPr>
      <dsp:spPr>
        <a:xfrm>
          <a:off x="0" y="2322549"/>
          <a:ext cx="1051560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>
              <a:latin typeface="Segoe UI Light" panose="020B0502040204020203" pitchFamily="34" charset="0"/>
              <a:cs typeface="Segoe UI Light" panose="020B0502040204020203" pitchFamily="34" charset="0"/>
            </a:rPr>
            <a:t>change the DOM layout by adding and removing DOM elements</a:t>
          </a:r>
        </a:p>
      </dsp:txBody>
      <dsp:txXfrm>
        <a:off x="0" y="2322549"/>
        <a:ext cx="10515600" cy="529920"/>
      </dsp:txXfrm>
    </dsp:sp>
    <dsp:sp modelId="{EDEF4260-BC67-46E0-ABB9-712ECA405585}">
      <dsp:nvSpPr>
        <dsp:cNvPr id="0" name=""/>
        <dsp:cNvSpPr/>
      </dsp:nvSpPr>
      <dsp:spPr>
        <a:xfrm>
          <a:off x="0" y="2852469"/>
          <a:ext cx="10515600" cy="82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a</a:t>
          </a:r>
          <a:r>
            <a:rPr lang="en-US" sz="320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ttribute</a:t>
          </a:r>
          <a:r>
            <a:rPr lang="en-US" sz="32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directives</a:t>
          </a:r>
        </a:p>
      </dsp:txBody>
      <dsp:txXfrm>
        <a:off x="40209" y="2892678"/>
        <a:ext cx="10435182" cy="743262"/>
      </dsp:txXfrm>
    </dsp:sp>
    <dsp:sp modelId="{F12673AD-C933-4206-8AFB-C1A8149A79F2}">
      <dsp:nvSpPr>
        <dsp:cNvPr id="0" name=""/>
        <dsp:cNvSpPr/>
      </dsp:nvSpPr>
      <dsp:spPr>
        <a:xfrm>
          <a:off x="0" y="3676149"/>
          <a:ext cx="1051560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>
              <a:latin typeface="Segoe UI Light" panose="020B0502040204020203" pitchFamily="34" charset="0"/>
              <a:cs typeface="Segoe UI Light" panose="020B0502040204020203" pitchFamily="34" charset="0"/>
            </a:rPr>
            <a:t>change </a:t>
          </a:r>
          <a:r>
            <a:rPr lang="en-US" sz="2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the appearance or behavior of an element</a:t>
          </a:r>
          <a:r>
            <a:rPr lang="pl-PL" sz="2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/</a:t>
          </a:r>
          <a:r>
            <a:rPr lang="en-US" sz="2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component</a:t>
          </a:r>
          <a:r>
            <a:rPr lang="pl-PL" sz="2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/</a:t>
          </a:r>
          <a:r>
            <a:rPr lang="en-US" sz="25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directive</a:t>
          </a:r>
        </a:p>
      </dsp:txBody>
      <dsp:txXfrm>
        <a:off x="0" y="3676149"/>
        <a:ext cx="10515600" cy="5299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6038AE-3EC9-448E-924E-83F5C5AD9877}">
      <dsp:nvSpPr>
        <dsp:cNvPr id="0" name=""/>
        <dsp:cNvSpPr/>
      </dsp:nvSpPr>
      <dsp:spPr>
        <a:xfrm>
          <a:off x="3953" y="821807"/>
          <a:ext cx="2377306" cy="950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kern="1200">
              <a:latin typeface="Segoe UI Light" panose="020B0502040204020203" pitchFamily="34" charset="0"/>
              <a:cs typeface="Segoe UI Light" panose="020B0502040204020203" pitchFamily="34" charset="0"/>
            </a:rPr>
            <a:t>POST</a:t>
          </a:r>
          <a:endParaRPr lang="en-US" sz="40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953" y="821807"/>
        <a:ext cx="2377306" cy="950922"/>
      </dsp:txXfrm>
    </dsp:sp>
    <dsp:sp modelId="{C3974CFF-17F3-463F-84BC-6BE983B40F8D}">
      <dsp:nvSpPr>
        <dsp:cNvPr id="0" name=""/>
        <dsp:cNvSpPr/>
      </dsp:nvSpPr>
      <dsp:spPr>
        <a:xfrm>
          <a:off x="3953" y="1772730"/>
          <a:ext cx="2377306" cy="1756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400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modify</a:t>
          </a:r>
          <a:endParaRPr lang="en-US" sz="4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953" y="1772730"/>
        <a:ext cx="2377306" cy="1756800"/>
      </dsp:txXfrm>
    </dsp:sp>
    <dsp:sp modelId="{28E94265-800A-4565-BC3B-A28E43541366}">
      <dsp:nvSpPr>
        <dsp:cNvPr id="0" name=""/>
        <dsp:cNvSpPr/>
      </dsp:nvSpPr>
      <dsp:spPr>
        <a:xfrm>
          <a:off x="2714082" y="821807"/>
          <a:ext cx="2377306" cy="950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kern="1200">
              <a:latin typeface="Segoe UI Light" panose="020B0502040204020203" pitchFamily="34" charset="0"/>
              <a:cs typeface="Segoe UI Light" panose="020B0502040204020203" pitchFamily="34" charset="0"/>
            </a:rPr>
            <a:t>GET</a:t>
          </a:r>
          <a:endParaRPr lang="en-US" sz="40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714082" y="821807"/>
        <a:ext cx="2377306" cy="950922"/>
      </dsp:txXfrm>
    </dsp:sp>
    <dsp:sp modelId="{8C189C68-4884-4B43-983A-01ABDDDC1C16}">
      <dsp:nvSpPr>
        <dsp:cNvPr id="0" name=""/>
        <dsp:cNvSpPr/>
      </dsp:nvSpPr>
      <dsp:spPr>
        <a:xfrm>
          <a:off x="2714082" y="1772730"/>
          <a:ext cx="2377306" cy="1756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400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read</a:t>
          </a:r>
          <a:endParaRPr lang="en-US" sz="4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2714082" y="1772730"/>
        <a:ext cx="2377306" cy="1756800"/>
      </dsp:txXfrm>
    </dsp:sp>
    <dsp:sp modelId="{EAA853FF-9219-4392-90BE-7DE5DECDD05B}">
      <dsp:nvSpPr>
        <dsp:cNvPr id="0" name=""/>
        <dsp:cNvSpPr/>
      </dsp:nvSpPr>
      <dsp:spPr>
        <a:xfrm>
          <a:off x="5424211" y="821807"/>
          <a:ext cx="2377306" cy="950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kern="1200">
              <a:latin typeface="Segoe UI Light" panose="020B0502040204020203" pitchFamily="34" charset="0"/>
              <a:cs typeface="Segoe UI Light" panose="020B0502040204020203" pitchFamily="34" charset="0"/>
            </a:rPr>
            <a:t>PUT</a:t>
          </a:r>
          <a:endParaRPr lang="en-US" sz="40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5424211" y="821807"/>
        <a:ext cx="2377306" cy="950922"/>
      </dsp:txXfrm>
    </dsp:sp>
    <dsp:sp modelId="{A73EA92D-FCDA-4A0B-90F7-DF382D70B8F8}">
      <dsp:nvSpPr>
        <dsp:cNvPr id="0" name=""/>
        <dsp:cNvSpPr/>
      </dsp:nvSpPr>
      <dsp:spPr>
        <a:xfrm>
          <a:off x="5424211" y="1772730"/>
          <a:ext cx="2377306" cy="1756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400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modify</a:t>
          </a:r>
          <a:endParaRPr lang="en-US" sz="4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5424211" y="1772730"/>
        <a:ext cx="2377306" cy="1756800"/>
      </dsp:txXfrm>
    </dsp:sp>
    <dsp:sp modelId="{749170BF-96B2-41CD-9D9D-899632F40EA0}">
      <dsp:nvSpPr>
        <dsp:cNvPr id="0" name=""/>
        <dsp:cNvSpPr/>
      </dsp:nvSpPr>
      <dsp:spPr>
        <a:xfrm>
          <a:off x="8134340" y="821807"/>
          <a:ext cx="2377306" cy="950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DELETE</a:t>
          </a:r>
          <a:endParaRPr lang="en-US" sz="4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8134340" y="821807"/>
        <a:ext cx="2377306" cy="950922"/>
      </dsp:txXfrm>
    </dsp:sp>
    <dsp:sp modelId="{EFD99717-148A-46E1-8721-03F3DC2FF1A4}">
      <dsp:nvSpPr>
        <dsp:cNvPr id="0" name=""/>
        <dsp:cNvSpPr/>
      </dsp:nvSpPr>
      <dsp:spPr>
        <a:xfrm>
          <a:off x="8134340" y="1772730"/>
          <a:ext cx="2377306" cy="1756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400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delete</a:t>
          </a:r>
          <a:endParaRPr lang="en-US" sz="40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8134340" y="1772730"/>
        <a:ext cx="2377306" cy="175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79803-BA4E-433F-89AB-8F078E5B6282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CA289-2B0A-4A7E-872C-D7900BD9A9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8678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learnwithrahul/ways-of-bootstrapping-angular-applications-d379f594f604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directivepod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krishna.acondy/a-generic-http-service-approach-for-angular-applications-a7bd8ff6a068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https://pl.wikipedia.org/wiki/Angular_(framework)#/media/File:Angular_full_color_logo.svg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4493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2282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https://i.stack.imgur.com/SQBU6.png</a:t>
            </a:r>
            <a:endParaRPr lang="pl-PL" dirty="0"/>
          </a:p>
          <a:p>
            <a:r>
              <a:rPr lang="en-US" dirty="0"/>
              <a:t>https://stackoverflow.com/questions/44077178/what-does-it-mean-to-bootstrap-an-angular-application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en-US" dirty="0">
                <a:hlinkClick r:id="rId3"/>
              </a:rPr>
              <a:t>https://medium.com/learnwithrahul/ways-of-bootstrapping-angular-applications-d379f594f604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3740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https://www.flickr.com/photos/jeffdjevdet/18027482924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3584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2535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8062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https://twitter.com/directivepod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9386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https://www.google.com/url?sa=i&amp;source=images&amp;cd=&amp;cad=rja&amp;uact=8&amp;ved=2ahUKEwj63KuU4M7hAhWixMQBHcO0DDgQjhx6BAgBEAM&amp;url=https%3A%2F%2Ftwitter.com%2Fkosamari%2Fstatus%2F859958929484337152&amp;psig=AOvVaw0arVLn2glRJOkm1vWYuFO6&amp;ust=1555302674798553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1274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9446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4075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https://medium.com/@krishna.acondy/a-generic-http-service-approach-for-angular-applications-a7bd8ff6a068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9123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810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CEBA-42CD-4F47-BE15-E861DD490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B92A9-F244-44F0-89E9-E926E032F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67B35-CE7A-4595-B0B0-F8178937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74FB4-573F-4BF2-B5F4-87A7FDD5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14AEF-59ED-4362-A729-29E6DBF6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6332516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9F8C-E04B-420F-BC2A-1AE6D637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CBCEA-AA0C-4335-A50A-A73C16388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C4DAE-8BF0-43E0-ACA4-EAA2155D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B05CE-8F16-4F77-B544-35B8F09F3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F063B-9E70-4130-93EF-801C88D73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3175852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9E090-E2E6-4EC2-BF2D-A6F227F52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709A9-5CE6-4F9B-8347-84842DB58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EE02B-3A90-4BF4-B4C0-913C4106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66B0F-595F-4CC3-A275-F0541988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54DCC-7879-45F5-9D15-D3E94D7D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0679870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A675B-C7F7-4219-98DD-24FBF548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B401F-B3F0-4242-8A9F-8B8B4924E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10960-CA73-4955-9617-351C94E0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E0779-969F-4FF5-A1CC-758B2952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8B513-C2F1-4AAF-BFD0-295F9277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6739771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5CA3-8CCE-42CA-8F67-375DD941A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C2BB2-83D5-492D-8A66-7F811CD1C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3E7BD-2FD3-470A-AAE2-7478E08B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DC086-E068-4524-821C-45566AD0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9113B-11C1-4688-9759-0E006B1F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722132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9FA9-FB3D-44A6-9CBD-54E609B7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2EE97-462C-4A41-90B8-B554ED869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62933-173E-411B-8F52-2015A78E3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D4871-667B-4CF6-B570-4920D17B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4D443-FA3E-4647-BC1A-9F536820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AF68F-90EB-499F-ACDF-021A50C7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8975754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51209-5446-4ACD-AAEA-9BCA3199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5664B-E72B-4CDB-BEBF-AD49A248B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4FF0A-29E0-4A36-87DE-29510EC3B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9794B-C370-45BC-A25F-0F66F5B1F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AC9AE-6D9F-41BF-85DA-EA8A19524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C913FC-5F88-4F7E-AD80-2348611A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38F20-33B5-40FA-B833-4949883D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24B06-A30B-408D-A229-81885E46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0425307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F71D-095B-4801-BF0C-EF9ED31E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53BE3-B307-4AC4-AEF6-FB985B0C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92433-B9C0-4B8E-B34C-453388F2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5342A-E417-4A6C-9C2F-A44FAAAE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9243434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4BAF3-4219-4BE0-95ED-92ADF8FB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419EF-8F90-496E-BED6-04B2C969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F83B2-53C1-4423-A6B9-E29B174C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5338215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6F84-335A-4DF7-B818-5336B9D65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4F8C6-6110-4167-9D0B-4CA48CED4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B42D6-232B-4E55-9BA0-541E32100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54C4D-C1FA-4160-873F-65749F9A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C54B8-AAA1-40DC-9264-E884BCF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A2BA6-EAA4-4523-91C7-D9D7390F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4752532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3541D-974E-4F34-961E-3B8039055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2B8D4-9900-4F1C-9615-5B7492D5D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93199-D841-4CDD-B825-CA0DAED19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0CEC5-8511-4269-BB59-B563D60B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C0561-31B9-4828-8FFB-E51C6F72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5CC11-C0D0-4608-8BE5-52DDA882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2549046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6F8B0-8CE8-4BE5-8F7B-E8795ADB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34675-9655-426B-A0E3-21B1FBCAE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763A6-C66C-43EF-B9AC-ED9E7DB08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D77BC-9028-4607-A78E-2FCD516D173E}" type="datetimeFigureOut">
              <a:rPr lang="pl-PL" smtClean="0"/>
              <a:t>14.04.2019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8108F-9678-4D10-8A87-921EE092D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D2FDE-A5F9-49DA-8692-0E2DA85A2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517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ngular.io/guide/cheatshee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8E4F-8C55-47C6-BD9D-A5CBA111D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F2FEF-A6DE-449E-960A-B149BD7630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pl-PL" sz="6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 7</a:t>
            </a:r>
          </a:p>
        </p:txBody>
      </p:sp>
      <p:pic>
        <p:nvPicPr>
          <p:cNvPr id="1026" name="Picture 2" descr="Logo Angular">
            <a:extLst>
              <a:ext uri="{FF2B5EF4-FFF2-40B4-BE49-F238E27FC236}">
                <a16:creationId xmlns:a16="http://schemas.microsoft.com/office/drawing/2014/main" id="{9D9DFFE5-B8AA-4CC4-8CB6-E1DA98A2A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F648F7-5960-4EA3-B900-DF6C9C413CD5}"/>
              </a:ext>
            </a:extLst>
          </p:cNvPr>
          <p:cNvSpPr txBox="1"/>
          <p:nvPr/>
        </p:nvSpPr>
        <p:spPr>
          <a:xfrm>
            <a:off x="81280" y="6400800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kamil</a:t>
            </a:r>
            <a:r>
              <a:rPr lang="pl-PL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mijacz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202457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D22D-EE14-4890-9C8B-4E44B74B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examples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CD4A-21A3-4E8F-899E-3643C8AF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{{</a:t>
            </a:r>
            <a:r>
              <a:rPr lang="pl-PL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'</a:t>
            </a:r>
            <a:r>
              <a:rPr lang="pl-PL" sz="2400" dirty="0">
                <a:solidFill>
                  <a:srgbClr val="D4D4D4"/>
                </a:solidFill>
                <a:latin typeface="Consolas" panose="020B0609020204030204" pitchFamily="49" charset="0"/>
              </a:rPr>
              <a:t>Hello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sz="2400" dirty="0">
                <a:solidFill>
                  <a:srgbClr val="D4D4D4"/>
                </a:solidFill>
                <a:latin typeface="Consolas" panose="020B0609020204030204" pitchFamily="49" charset="0"/>
              </a:rPr>
              <a:t>World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' |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uppercase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}}</a:t>
            </a:r>
            <a:endParaRPr lang="pl-PL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{{ '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hELLO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wORLD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' |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lowercase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}}</a:t>
            </a:r>
            <a:endParaRPr lang="pl-PL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{{ '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jOHN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' |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titlecase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}}</a:t>
            </a:r>
            <a:endParaRPr lang="pl-PL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{{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currentDate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date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}}</a:t>
            </a:r>
            <a:endParaRPr lang="pl-PL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{{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currentDate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date:'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shortDate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}}</a:t>
            </a:r>
            <a:endParaRPr lang="pl-PL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{{ '12.123456' |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}}</a:t>
            </a:r>
            <a:endParaRPr lang="pl-PL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{{ 150 |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currency:'GBP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' 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}}</a:t>
            </a:r>
            <a:endParaRPr lang="pl-PL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{{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complexObject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json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}}</a:t>
            </a:r>
            <a:endParaRPr lang="pl-PL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400" dirty="0">
                <a:solidFill>
                  <a:srgbClr val="D4D4D4"/>
                </a:solidFill>
                <a:latin typeface="Consolas" panose="020B0609020204030204" pitchFamily="49" charset="0"/>
              </a:rPr>
              <a:t>…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843399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D22D-EE14-4890-9C8B-4E44B74B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</a:t>
            </a:r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pipe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CD4A-21A3-4E8F-899E-3643C8AF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Pipe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PipeTransform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Pipe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pl-PL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fileSize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pl-PL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FileSizePipe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PipeTransform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pl-PL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20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DCDCAA"/>
                </a:solidFill>
                <a:latin typeface="Consolas" panose="020B0609020204030204" pitchFamily="49" charset="0"/>
              </a:rPr>
              <a:t>transform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bytes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decimals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l-PL" sz="2000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bytes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===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'0 Bytes'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20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1024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dm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decimals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l-PL" sz="2000" dirty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sizes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'Bytes'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'KB'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'MB'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'GB’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l-PL" sz="2000" dirty="0">
                <a:solidFill>
                  <a:srgbClr val="CE9178"/>
                </a:solidFill>
                <a:latin typeface="Consolas" panose="020B0609020204030204" pitchFamily="49" charset="0"/>
              </a:rPr>
              <a:t>…]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l-PL" sz="2000" dirty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floor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bytes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 /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pl-PL" sz="2000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parseFloat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bytes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en-US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pow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)).</a:t>
            </a: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toFixed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dm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)) +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 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sizes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pl-PL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0727831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nalezione obrazy dla zapytania directives">
            <a:extLst>
              <a:ext uri="{FF2B5EF4-FFF2-40B4-BE49-F238E27FC236}">
                <a16:creationId xmlns:a16="http://schemas.microsoft.com/office/drawing/2014/main" id="{A714B8B2-4115-4E43-B25C-AC3511EB5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589" y="3059723"/>
            <a:ext cx="828675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2CD4DBF-6708-4C48-A758-2FAB42BDB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tabLst>
                <a:tab pos="3951288" algn="l"/>
              </a:tabLst>
            </a:pP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directives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9DAA896-29C7-4513-B38B-9978CBCCC8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6" name="Picture 4" descr="Znalezione obrazy dla zapytania directive">
            <a:extLst>
              <a:ext uri="{FF2B5EF4-FFF2-40B4-BE49-F238E27FC236}">
                <a16:creationId xmlns:a16="http://schemas.microsoft.com/office/drawing/2014/main" id="{E2E585D0-8126-494E-8753-3F4DED8BA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569" y="-1881554"/>
            <a:ext cx="12379569" cy="1237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603528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54E-7B58-4EA3-A7FC-33C70654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directives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055DA1-0308-4764-B809-97CE64547B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9239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0200443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54E-7B58-4EA3-A7FC-33C70654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directive </a:t>
            </a: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types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25825-8834-464A-95CD-5BEDC81D7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276475"/>
            <a:ext cx="86106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97783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54E-7B58-4EA3-A7FC-33C70654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directive </a:t>
            </a: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types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098" name="Picture 2" descr="Znalezione obrazy dla zapytania angular directives">
            <a:extLst>
              <a:ext uri="{FF2B5EF4-FFF2-40B4-BE49-F238E27FC236}">
                <a16:creationId xmlns:a16="http://schemas.microsoft.com/office/drawing/2014/main" id="{52F3C13D-F792-4540-A8F9-8FBB3F15A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183" y="1420689"/>
            <a:ext cx="7693635" cy="498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260230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9043-3290-463A-BA0D-069A2A4E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directive </a:t>
            </a: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types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6DADFD-4815-46E1-96FB-7D766F608D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1258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7609243"/>
      </p:ext>
    </p:extLst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52DA-6389-446C-BC77-F2F883FA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https://angular.io/guide/cheatsheet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CD3EEF-EFC0-4AA4-87C4-649CD022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8C7F93-BB8F-44F7-806F-E6C877659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962" y="1443474"/>
            <a:ext cx="7611537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97254"/>
      </p:ext>
    </p:extLst>
  </p:cSld>
  <p:clrMapOvr>
    <a:masterClrMapping/>
  </p:clrMapOvr>
  <p:transition spd="med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D22D-EE14-4890-9C8B-4E44B74B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</a:t>
            </a:r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directive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CD4A-21A3-4E8F-899E-3643C8AF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4400" dirty="0" err="1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ng</a:t>
            </a:r>
            <a:r>
              <a:rPr lang="pl-PL" sz="44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sz="4400" dirty="0" err="1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generate</a:t>
            </a:r>
            <a:r>
              <a:rPr lang="pl-PL" sz="4400" dirty="0">
                <a:solidFill>
                  <a:srgbClr val="FFC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directive </a:t>
            </a:r>
            <a:r>
              <a:rPr lang="pl-PL" sz="4400" dirty="0" err="1">
                <a:solidFill>
                  <a:srgbClr val="D4D4D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</a:t>
            </a:r>
            <a:r>
              <a:rPr lang="pl-PL" sz="4400" dirty="0">
                <a:solidFill>
                  <a:srgbClr val="D4D4D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-directive</a:t>
            </a:r>
            <a:endParaRPr lang="en-US" sz="4400" dirty="0">
              <a:solidFill>
                <a:srgbClr val="D4D4D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146660"/>
      </p:ext>
    </p:extLst>
  </p:cSld>
  <p:clrMapOvr>
    <a:masterClrMapping/>
  </p:clrMapOvr>
  <p:transition spd="med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D22D-EE14-4890-9C8B-4E44B74B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</a:t>
            </a:r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directive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CD4A-21A3-4E8F-899E-3643C8AF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C586C0"/>
                </a:solidFill>
                <a:latin typeface="Consolas" panose="020B0609020204030204" pitchFamily="49" charset="0"/>
              </a:rPr>
              <a:t>&lt;div sizer="72px"&gt;</a:t>
            </a:r>
          </a:p>
          <a:p>
            <a:pPr marL="0" indent="0">
              <a:buNone/>
            </a:pPr>
            <a:r>
              <a:rPr lang="pl-PL" sz="4400" dirty="0">
                <a:solidFill>
                  <a:srgbClr val="C586C0"/>
                </a:solidFill>
                <a:latin typeface="Consolas" panose="020B0609020204030204" pitchFamily="49" charset="0"/>
              </a:rPr>
              <a:t>	</a:t>
            </a:r>
            <a:r>
              <a:rPr lang="en-US" sz="4400" dirty="0">
                <a:solidFill>
                  <a:srgbClr val="C586C0"/>
                </a:solidFill>
                <a:latin typeface="Consolas" panose="020B0609020204030204" pitchFamily="49" charset="0"/>
              </a:rPr>
              <a:t>{{title}}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C586C0"/>
                </a:solidFill>
                <a:latin typeface="Consolas" panose="020B0609020204030204" pitchFamily="49" charset="0"/>
              </a:rPr>
              <a:t>&lt;/div&gt;</a:t>
            </a:r>
            <a:endParaRPr lang="en-US" sz="4400" dirty="0">
              <a:solidFill>
                <a:srgbClr val="D4D4D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109902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E279-5113-4719-944C-31C5A2330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plan</a:t>
            </a:r>
            <a:endParaRPr lang="pl-P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617633-30A3-4074-9E40-D11F18725D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3038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2966950"/>
      </p:ext>
    </p:extLst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D22D-EE14-4890-9C8B-4E44B74B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</a:t>
            </a:r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directive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CD4A-21A3-4E8F-899E-3643C8AF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pl-PL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4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4400" b="1" dirty="0">
                <a:solidFill>
                  <a:srgbClr val="9CDCFE"/>
                </a:solidFill>
                <a:latin typeface="Consolas" panose="020B0609020204030204" pitchFamily="49" charset="0"/>
              </a:rPr>
              <a:t>Directive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4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ElementRef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4400" b="1" dirty="0">
                <a:solidFill>
                  <a:srgbClr val="9CDCFE"/>
                </a:solidFill>
                <a:latin typeface="Consolas" panose="020B0609020204030204" pitchFamily="49" charset="0"/>
              </a:rPr>
              <a:t>Renderer</a:t>
            </a:r>
            <a:endParaRPr lang="pl-PL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sz="4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'@angular/core'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400" b="1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sz="4400" b="1" dirty="0">
                <a:solidFill>
                  <a:srgbClr val="DCDCAA"/>
                </a:solidFill>
                <a:latin typeface="Consolas" panose="020B0609020204030204" pitchFamily="49" charset="0"/>
              </a:rPr>
              <a:t>Directive</a:t>
            </a:r>
            <a:r>
              <a:rPr lang="en-US" sz="4400" b="1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pl-PL" sz="4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400" b="1" dirty="0">
                <a:solidFill>
                  <a:srgbClr val="9CDCFE"/>
                </a:solidFill>
                <a:latin typeface="Consolas" panose="020B0609020204030204" pitchFamily="49" charset="0"/>
              </a:rPr>
              <a:t>selector</a:t>
            </a:r>
            <a:r>
              <a:rPr lang="en-US" sz="4400" b="1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sz="4400" b="1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400" b="1">
                <a:solidFill>
                  <a:srgbClr val="CE9178"/>
                </a:solidFill>
                <a:latin typeface="Consolas" panose="020B0609020204030204" pitchFamily="49" charset="0"/>
              </a:rPr>
              <a:t>'[</a:t>
            </a:r>
            <a:r>
              <a:rPr lang="en-US" sz="4400" b="1" dirty="0">
                <a:solidFill>
                  <a:srgbClr val="CE9178"/>
                </a:solidFill>
                <a:latin typeface="Consolas" panose="020B0609020204030204" pitchFamily="49" charset="0"/>
              </a:rPr>
              <a:t>sizer]'</a:t>
            </a:r>
            <a:r>
              <a:rPr lang="pl-PL" sz="4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400" b="1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SizerDirective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l-PL" sz="4400" dirty="0">
                <a:solidFill>
                  <a:srgbClr val="D4D4D4"/>
                </a:solidFill>
                <a:latin typeface="Consolas" panose="020B0609020204030204" pitchFamily="49" charset="0"/>
              </a:rPr>
              <a:t>…</a:t>
            </a:r>
            <a:b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4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pl-PL" sz="4400" dirty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en-US" sz="4400" b="1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sz="4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400" b="1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sz="44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44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ElementRef</a:t>
            </a:r>
            <a:r>
              <a:rPr lang="en-US" sz="4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pl-PL" sz="4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4400" b="1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4400" b="1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sz="4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400" b="1" dirty="0">
                <a:solidFill>
                  <a:srgbClr val="9CDCFE"/>
                </a:solidFill>
                <a:latin typeface="Consolas" panose="020B0609020204030204" pitchFamily="49" charset="0"/>
              </a:rPr>
              <a:t>renderer</a:t>
            </a:r>
            <a:r>
              <a:rPr lang="en-US" sz="44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4400" b="1" dirty="0">
                <a:solidFill>
                  <a:srgbClr val="4EC9B0"/>
                </a:solidFill>
                <a:latin typeface="Consolas" panose="020B0609020204030204" pitchFamily="49" charset="0"/>
              </a:rPr>
              <a:t>Renderer</a:t>
            </a:r>
            <a:endParaRPr lang="en-US" sz="4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4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  <a:endParaRPr lang="pl-PL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2256875"/>
      </p:ext>
    </p:extLst>
  </p:cSld>
  <p:clrMapOvr>
    <a:masterClrMapping/>
  </p:clrMapOvr>
  <p:transition spd="med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D22D-EE14-4890-9C8B-4E44B74B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</a:t>
            </a:r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directive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CD4A-21A3-4E8F-899E-3643C8AF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47500" lnSpcReduction="20000"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sz="4400" dirty="0">
                <a:solidFill>
                  <a:srgbClr val="DCDCAA"/>
                </a:solidFill>
                <a:latin typeface="Consolas" panose="020B0609020204030204" pitchFamily="49" charset="0"/>
              </a:rPr>
              <a:t>Directive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pl-PL" sz="4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selector: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'[sizer]'</a:t>
            </a:r>
            <a:r>
              <a:rPr lang="pl-PL" sz="4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SizerDirective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implements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4EC9B0"/>
                </a:solidFill>
                <a:latin typeface="Consolas" panose="020B0609020204030204" pitchFamily="49" charset="0"/>
              </a:rPr>
              <a:t>OnInit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l-PL" sz="4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sz="4400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sizer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4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4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4400" dirty="0" err="1">
                <a:solidFill>
                  <a:srgbClr val="4EC9B0"/>
                </a:solidFill>
                <a:latin typeface="Consolas" panose="020B0609020204030204" pitchFamily="49" charset="0"/>
              </a:rPr>
              <a:t>ElementRef</a:t>
            </a:r>
            <a:r>
              <a:rPr lang="en-US" sz="4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4400" dirty="0" err="1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renderer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l-PL" sz="4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4EC9B0"/>
                </a:solidFill>
                <a:latin typeface="Consolas" panose="020B0609020204030204" pitchFamily="49" charset="0"/>
              </a:rPr>
              <a:t>Renderer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pl-PL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4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{ }</a:t>
            </a:r>
          </a:p>
          <a:p>
            <a:pPr marL="0" indent="0">
              <a:buNone/>
            </a:pPr>
            <a:b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4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4400" dirty="0" err="1">
                <a:solidFill>
                  <a:srgbClr val="DCDCAA"/>
                </a:solidFill>
                <a:latin typeface="Consolas" panose="020B0609020204030204" pitchFamily="49" charset="0"/>
              </a:rPr>
              <a:t>ngOnInit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l-PL" sz="4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4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4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renderer</a:t>
            </a:r>
            <a:r>
              <a:rPr lang="en-US" sz="4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400" dirty="0" err="1">
                <a:solidFill>
                  <a:srgbClr val="DCDCAA"/>
                </a:solidFill>
                <a:latin typeface="Consolas" panose="020B0609020204030204" pitchFamily="49" charset="0"/>
              </a:rPr>
              <a:t>setElementStyle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pl-PL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4400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sz="4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4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sz="4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nativeElement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sz="4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'font-size'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4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4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sizer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l-PL" sz="44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299085"/>
      </p:ext>
    </p:extLst>
  </p:cSld>
  <p:clrMapOvr>
    <a:masterClrMapping/>
  </p:clrMapOvr>
  <p:transition spd="med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CD4DBF-6708-4C48-A758-2FAB42BDB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 </a:t>
            </a: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communication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9DAA896-29C7-4513-B38B-9978CBCCC8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Znalezione obrazy dla zapytania http communication">
            <a:extLst>
              <a:ext uri="{FF2B5EF4-FFF2-40B4-BE49-F238E27FC236}">
                <a16:creationId xmlns:a16="http://schemas.microsoft.com/office/drawing/2014/main" id="{87A60FF7-4791-40C2-B306-E5B115EEB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303492"/>
      </p:ext>
    </p:extLst>
  </p:cSld>
  <p:clrMapOvr>
    <a:masterClrMapping/>
  </p:clrMapOvr>
  <p:transition spd="med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51F6-B38A-4D02-95A2-C33E8091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http(s) </a:t>
            </a: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request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response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148" name="Picture 4" descr="Znalezione obrazy dla zapytania http request">
            <a:extLst>
              <a:ext uri="{FF2B5EF4-FFF2-40B4-BE49-F238E27FC236}">
                <a16:creationId xmlns:a16="http://schemas.microsoft.com/office/drawing/2014/main" id="{DF2BCC98-DC9D-46A2-9DDC-D4BE488AC1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33650"/>
            <a:ext cx="60960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306DA3-C209-4B3E-B2FF-C17F3F0FC636}"/>
              </a:ext>
            </a:extLst>
          </p:cNvPr>
          <p:cNvSpPr/>
          <p:nvPr/>
        </p:nvSpPr>
        <p:spPr>
          <a:xfrm>
            <a:off x="1019908" y="4324350"/>
            <a:ext cx="1934308" cy="1025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client</a:t>
            </a:r>
            <a:endParaRPr lang="pl-P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application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C13F88-0BE3-45E9-BB15-345E1E3490DB}"/>
              </a:ext>
            </a:extLst>
          </p:cNvPr>
          <p:cNvSpPr/>
          <p:nvPr/>
        </p:nvSpPr>
        <p:spPr>
          <a:xfrm>
            <a:off x="9419492" y="4324350"/>
            <a:ext cx="1934308" cy="102576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API </a:t>
            </a: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server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007970"/>
      </p:ext>
    </p:extLst>
  </p:cSld>
  <p:clrMapOvr>
    <a:masterClrMapping/>
  </p:clrMapOvr>
  <p:transition spd="med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51F6-B38A-4D02-95A2-C33E8091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http(s) </a:t>
            </a: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request-response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cycle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4934B-FBEB-45E1-9912-FD5861A6C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194" name="Picture 2" descr="https://cdn-images-1.medium.com/max/1600/1*KOYwk07g7IMY18EFJHjZHQ.png">
            <a:extLst>
              <a:ext uri="{FF2B5EF4-FFF2-40B4-BE49-F238E27FC236}">
                <a16:creationId xmlns:a16="http://schemas.microsoft.com/office/drawing/2014/main" id="{96C27387-4328-420B-9E5C-6FA8FF242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90688"/>
            <a:ext cx="77724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076911"/>
      </p:ext>
    </p:extLst>
  </p:cSld>
  <p:clrMapOvr>
    <a:masterClrMapping/>
  </p:clrMapOvr>
  <p:transition spd="med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2D65-5D7D-4313-833D-5585EF24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 methods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47CFF6-2001-43DA-9B7A-6DE77817A3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9838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6883869"/>
      </p:ext>
    </p:extLst>
  </p:cSld>
  <p:clrMapOvr>
    <a:masterClrMapping/>
  </p:clrMapOvr>
  <p:transition spd="med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2D65-5D7D-4313-833D-5585EF24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HTTP request and response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96245-1C12-4E64-AAE2-C43069CF3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29524-E640-4CBE-8327-6C2CA65CC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210550" cy="186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7E6451-D088-4CA7-93EB-D2C1D226A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131" y="4001294"/>
            <a:ext cx="82200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09145"/>
      </p:ext>
    </p:extLst>
  </p:cSld>
  <p:clrMapOvr>
    <a:masterClrMapping/>
  </p:clrMapOvr>
  <p:transition spd="med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AE4D8B-F7BB-4BFE-8D55-B256B8598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9119"/>
            <a:ext cx="10963275" cy="21621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5C2D65-5D7D-4313-833D-5585EF24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HTTP 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body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35F27BE-27B6-47FE-8704-89598EFA7B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086624"/>
              </p:ext>
            </p:extLst>
          </p:nvPr>
        </p:nvGraphicFramePr>
        <p:xfrm>
          <a:off x="838199" y="4149725"/>
          <a:ext cx="10963275" cy="2027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15924547"/>
      </p:ext>
    </p:extLst>
  </p:cSld>
  <p:clrMapOvr>
    <a:masterClrMapping/>
  </p:clrMapOvr>
  <p:transition spd="med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2D65-5D7D-4313-833D-5585EF24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HTTP </a:t>
            </a: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communication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21430-8BA5-43D1-B94F-2F90DC3DC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2A8712-980D-4DC2-BCA4-0B3F06E93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30" y="1900238"/>
            <a:ext cx="107442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71742"/>
      </p:ext>
    </p:extLst>
  </p:cSld>
  <p:clrMapOvr>
    <a:masterClrMapping/>
  </p:clrMapOvr>
  <p:transition spd="med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51F3B-1540-4308-AB3A-F6E83769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28FD-6045-43F0-8E91-B3C09836A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Znalezione obrazy dla zapytania http request">
            <a:extLst>
              <a:ext uri="{FF2B5EF4-FFF2-40B4-BE49-F238E27FC236}">
                <a16:creationId xmlns:a16="http://schemas.microsoft.com/office/drawing/2014/main" id="{9A5C0947-FC87-4F85-AD94-36AD8831B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784" y="1909396"/>
            <a:ext cx="76200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512858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5 usage ideas for Angular pipes thumbnail">
            <a:extLst>
              <a:ext uri="{FF2B5EF4-FFF2-40B4-BE49-F238E27FC236}">
                <a16:creationId xmlns:a16="http://schemas.microsoft.com/office/drawing/2014/main" id="{0E6EC431-245F-4F80-A3BC-85EE27518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1182" y="1"/>
            <a:ext cx="1599436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2CD4DBF-6708-4C48-A758-2FAB42BDB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pipes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9DAA896-29C7-4513-B38B-9978CBCCC8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226943"/>
      </p:ext>
    </p:extLst>
  </p:cSld>
  <p:clrMapOvr>
    <a:masterClrMapping/>
  </p:clrMapOvr>
  <p:transition spd="med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872A-BF65-4EF6-8B01-60BC74387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0BAAF-3C5D-4C44-B621-4C4A279F3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20" name="Picture 4" descr="https://cdn-images-1.medium.com/max/1540/1*H3OltmWogerLP1kLzjDtow.png">
            <a:extLst>
              <a:ext uri="{FF2B5EF4-FFF2-40B4-BE49-F238E27FC236}">
                <a16:creationId xmlns:a16="http://schemas.microsoft.com/office/drawing/2014/main" id="{682B3319-5B2B-485E-800E-6F4830BF0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601252"/>
      </p:ext>
    </p:extLst>
  </p:cSld>
  <p:clrMapOvr>
    <a:masterClrMapping/>
  </p:clrMapOvr>
  <p:transition spd="med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D22D-EE14-4890-9C8B-4E44B74B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angular</a:t>
            </a:r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http </a:t>
            </a:r>
            <a:r>
              <a:rPr lang="pl-PL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communication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CD4A-21A3-4E8F-899E-3643C8AF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569CD6"/>
                </a:solidFill>
                <a:latin typeface="Fira Code"/>
              </a:rPr>
              <a:t>import</a:t>
            </a:r>
            <a:r>
              <a:rPr lang="en-US" sz="4400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sz="4400" dirty="0">
                <a:solidFill>
                  <a:srgbClr val="DCDCDC"/>
                </a:solidFill>
                <a:latin typeface="Fira Code"/>
              </a:rPr>
              <a:t>{</a:t>
            </a:r>
            <a:endParaRPr lang="pl-PL" sz="4400" dirty="0">
              <a:solidFill>
                <a:srgbClr val="D4D4D4"/>
              </a:solidFill>
              <a:latin typeface="Fira Code"/>
            </a:endParaRPr>
          </a:p>
          <a:p>
            <a:pPr marL="0" indent="0">
              <a:buNone/>
            </a:pPr>
            <a:r>
              <a:rPr lang="pl-PL" sz="4400" dirty="0">
                <a:solidFill>
                  <a:srgbClr val="D4D4D4"/>
                </a:solidFill>
                <a:latin typeface="Fira Code"/>
              </a:rPr>
              <a:t>	</a:t>
            </a:r>
            <a:r>
              <a:rPr lang="en-US" sz="4400" dirty="0" err="1">
                <a:solidFill>
                  <a:srgbClr val="3DC9B0"/>
                </a:solidFill>
                <a:latin typeface="Fira Code"/>
              </a:rPr>
              <a:t>HttpClientModule</a:t>
            </a:r>
            <a:endParaRPr lang="pl-PL" sz="4400" dirty="0">
              <a:solidFill>
                <a:srgbClr val="D4D4D4"/>
              </a:solidFill>
              <a:latin typeface="Fira Code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DCDCDC"/>
                </a:solidFill>
                <a:latin typeface="Fira Code"/>
              </a:rPr>
              <a:t>}</a:t>
            </a:r>
            <a:r>
              <a:rPr lang="en-US" sz="4400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sz="4400" dirty="0">
                <a:solidFill>
                  <a:srgbClr val="569CD6"/>
                </a:solidFill>
                <a:latin typeface="Fira Code"/>
              </a:rPr>
              <a:t>from</a:t>
            </a:r>
            <a:r>
              <a:rPr lang="en-US" sz="4400" dirty="0">
                <a:solidFill>
                  <a:srgbClr val="D4D4D4"/>
                </a:solidFill>
                <a:latin typeface="Fira Code"/>
              </a:rPr>
              <a:t> </a:t>
            </a:r>
            <a:r>
              <a:rPr lang="en-US" sz="4400" dirty="0">
                <a:solidFill>
                  <a:srgbClr val="CE9178"/>
                </a:solidFill>
                <a:latin typeface="Fira Code"/>
              </a:rPr>
              <a:t>'@angular/common/http'</a:t>
            </a:r>
            <a:r>
              <a:rPr lang="en-US" sz="4400" dirty="0">
                <a:solidFill>
                  <a:srgbClr val="DCDCDC"/>
                </a:solidFill>
                <a:latin typeface="Fira Code"/>
              </a:rPr>
              <a:t>;</a:t>
            </a:r>
            <a:endParaRPr lang="en-US" sz="4400" dirty="0">
              <a:solidFill>
                <a:srgbClr val="D4D4D4"/>
              </a:solidFill>
              <a:latin typeface="Fira Code"/>
            </a:endParaRPr>
          </a:p>
          <a:p>
            <a:pPr marL="0" indent="0">
              <a:buNone/>
            </a:pPr>
            <a:endParaRPr lang="en-US" sz="4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129827"/>
      </p:ext>
    </p:extLst>
  </p:cSld>
  <p:clrMapOvr>
    <a:masterClrMapping/>
  </p:clrMapOvr>
  <p:transition spd="med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D22D-EE14-4890-9C8B-4E44B74B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angular</a:t>
            </a:r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http </a:t>
            </a:r>
            <a:r>
              <a:rPr lang="pl-PL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communication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CD4A-21A3-4E8F-899E-3643C8AF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endParaRPr lang="pl-PL" sz="44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4EC9B0"/>
                </a:solidFill>
                <a:latin typeface="Consolas" panose="020B0609020204030204" pitchFamily="49" charset="0"/>
              </a:rPr>
              <a:t>PizzaService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pl-PL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4400" dirty="0">
                <a:solidFill>
                  <a:srgbClr val="D4D4D4"/>
                </a:solidFill>
                <a:latin typeface="Consolas" panose="020B0609020204030204" pitchFamily="49" charset="0"/>
              </a:rPr>
              <a:t>	…</a:t>
            </a:r>
          </a:p>
          <a:p>
            <a:pPr marL="0" indent="0">
              <a:buNone/>
            </a:pPr>
            <a:r>
              <a:rPr lang="pl-PL" sz="4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l-PL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4EC9B0"/>
                </a:solidFill>
                <a:latin typeface="Consolas" panose="020B0609020204030204" pitchFamily="49" charset="0"/>
              </a:rPr>
              <a:t>Pizza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pl-PL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4400" dirty="0">
                <a:solidFill>
                  <a:srgbClr val="D4D4D4"/>
                </a:solidFill>
                <a:latin typeface="Consolas" panose="020B0609020204030204" pitchFamily="49" charset="0"/>
              </a:rPr>
              <a:t>	…</a:t>
            </a:r>
            <a:endParaRPr lang="en-US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4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495302"/>
      </p:ext>
    </p:extLst>
  </p:cSld>
  <p:clrMapOvr>
    <a:masterClrMapping/>
  </p:clrMapOvr>
  <p:transition spd="med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D22D-EE14-4890-9C8B-4E44B74B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angular</a:t>
            </a:r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http </a:t>
            </a:r>
            <a:r>
              <a:rPr lang="pl-PL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communication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CD4A-21A3-4E8F-899E-3643C8AF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'http://pizzaService'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endpoint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'pizzas'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pl-PL" sz="4400" dirty="0">
                <a:solidFill>
                  <a:srgbClr val="569CD6"/>
                </a:solidFill>
                <a:latin typeface="Consolas" panose="020B0609020204030204" pitchFamily="49" charset="0"/>
              </a:rPr>
              <a:t>  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protected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httpClient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4400" dirty="0" err="1">
                <a:solidFill>
                  <a:srgbClr val="4EC9B0"/>
                </a:solidFill>
                <a:latin typeface="Consolas" panose="020B0609020204030204" pitchFamily="49" charset="0"/>
              </a:rPr>
              <a:t>HttpClient</a:t>
            </a:r>
            <a:endParaRPr lang="pl-PL" sz="4400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</a:p>
        </p:txBody>
      </p:sp>
    </p:spTree>
    <p:extLst>
      <p:ext uri="{BB962C8B-B14F-4D97-AF65-F5344CB8AC3E}">
        <p14:creationId xmlns:p14="http://schemas.microsoft.com/office/powerpoint/2010/main" val="2582137930"/>
      </p:ext>
    </p:extLst>
  </p:cSld>
  <p:clrMapOvr>
    <a:masterClrMapping/>
  </p:clrMapOvr>
  <p:transition spd="med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D22D-EE14-4890-9C8B-4E44B74B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angular</a:t>
            </a:r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http </a:t>
            </a:r>
            <a:r>
              <a:rPr lang="pl-PL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communication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CD4A-21A3-4E8F-899E-3643C8AF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DCDCAA"/>
                </a:solidFill>
                <a:latin typeface="Consolas" panose="020B0609020204030204" pitchFamily="49" charset="0"/>
              </a:rPr>
              <a:t>list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(): </a:t>
            </a:r>
            <a:r>
              <a:rPr lang="en-US" sz="4400" dirty="0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4400" dirty="0">
                <a:solidFill>
                  <a:srgbClr val="4EC9B0"/>
                </a:solidFill>
                <a:latin typeface="Consolas" panose="020B0609020204030204" pitchFamily="49" charset="0"/>
              </a:rPr>
              <a:t>Pizza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[]&gt; {</a:t>
            </a:r>
            <a:endParaRPr lang="pl-PL" sz="44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4400" dirty="0">
                <a:solidFill>
                  <a:srgbClr val="C586C0"/>
                </a:solidFill>
                <a:latin typeface="Consolas" panose="020B0609020204030204" pitchFamily="49" charset="0"/>
              </a:rPr>
              <a:t>  </a:t>
            </a:r>
            <a:r>
              <a:rPr lang="en-US" sz="4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endParaRPr lang="pl-PL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4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4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4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httpClient</a:t>
            </a:r>
            <a:r>
              <a:rPr lang="en-US" sz="4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4400" dirty="0">
                <a:solidFill>
                  <a:srgbClr val="4EC9B0"/>
                </a:solidFill>
                <a:latin typeface="Consolas" panose="020B0609020204030204" pitchFamily="49" charset="0"/>
              </a:rPr>
              <a:t>Pizza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[]&gt;(</a:t>
            </a:r>
            <a:endParaRPr lang="pl-PL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44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${this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sz="4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4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endpoint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endParaRPr lang="pl-PL" sz="44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4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6048106"/>
      </p:ext>
    </p:extLst>
  </p:cSld>
  <p:clrMapOvr>
    <a:masterClrMapping/>
  </p:clrMapOvr>
  <p:transition spd="med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D22D-EE14-4890-9C8B-4E44B74B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angular</a:t>
            </a:r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http </a:t>
            </a:r>
            <a:r>
              <a:rPr lang="pl-PL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communication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CD4A-21A3-4E8F-899E-3643C8AF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endParaRPr lang="pl-PL" sz="44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DCDCAA"/>
                </a:solidFill>
                <a:latin typeface="Consolas" panose="020B0609020204030204" pitchFamily="49" charset="0"/>
              </a:rPr>
              <a:t>read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44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44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en-US" sz="4400" dirty="0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4400" dirty="0">
                <a:solidFill>
                  <a:srgbClr val="4EC9B0"/>
                </a:solidFill>
                <a:latin typeface="Consolas" panose="020B0609020204030204" pitchFamily="49" charset="0"/>
              </a:rPr>
              <a:t>Pizza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pl-PL" sz="4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pl-PL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44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endParaRPr lang="pl-PL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4400" dirty="0">
                <a:solidFill>
                  <a:srgbClr val="569CD6"/>
                </a:solidFill>
                <a:latin typeface="Consolas" panose="020B0609020204030204" pitchFamily="49" charset="0"/>
              </a:rPr>
              <a:t>   </a:t>
            </a:r>
            <a:r>
              <a:rPr lang="en-US" sz="4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4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httpClient</a:t>
            </a:r>
            <a:r>
              <a:rPr lang="en-US" sz="4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4400" dirty="0">
                <a:solidFill>
                  <a:srgbClr val="4EC9B0"/>
                </a:solidFill>
                <a:latin typeface="Consolas" panose="020B0609020204030204" pitchFamily="49" charset="0"/>
              </a:rPr>
              <a:t>Pizza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endParaRPr lang="pl-PL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44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${this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sz="44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4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4400" dirty="0" err="1">
                <a:solidFill>
                  <a:srgbClr val="9CDCFE"/>
                </a:solidFill>
                <a:latin typeface="Consolas" panose="020B0609020204030204" pitchFamily="49" charset="0"/>
              </a:rPr>
              <a:t>endpoint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sz="4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4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endParaRPr lang="pl-PL" sz="44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44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4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277839"/>
      </p:ext>
    </p:extLst>
  </p:cSld>
  <p:clrMapOvr>
    <a:masterClrMapping/>
  </p:clrMapOvr>
  <p:transition spd="med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D22D-EE14-4890-9C8B-4E44B74B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angular</a:t>
            </a:r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http </a:t>
            </a:r>
            <a:r>
              <a:rPr lang="pl-PL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communication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CD4A-21A3-4E8F-899E-3643C8AF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pizza</a:t>
            </a:r>
            <a:r>
              <a:rPr lang="en-U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3200" dirty="0" err="1">
                <a:solidFill>
                  <a:srgbClr val="4EC9B0"/>
                </a:solidFill>
                <a:latin typeface="Consolas" panose="020B0609020204030204" pitchFamily="49" charset="0"/>
              </a:rPr>
              <a:t>Pizza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r>
              <a:rPr lang="pl-PL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Observable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Pizza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&gt;{</a:t>
            </a:r>
          </a:p>
          <a:p>
            <a:pPr marL="0" indent="0">
              <a:buNone/>
            </a:pPr>
            <a:r>
              <a:rPr lang="pl-PL" sz="3200" dirty="0">
                <a:solidFill>
                  <a:srgbClr val="C586C0"/>
                </a:solidFill>
                <a:latin typeface="Consolas" panose="020B0609020204030204" pitchFamily="49" charset="0"/>
              </a:rPr>
              <a:t>  r</a:t>
            </a:r>
            <a:r>
              <a:rPr lang="en-US" sz="3200" dirty="0" err="1">
                <a:solidFill>
                  <a:srgbClr val="C586C0"/>
                </a:solidFill>
                <a:latin typeface="Consolas" panose="020B0609020204030204" pitchFamily="49" charset="0"/>
              </a:rPr>
              <a:t>eturn</a:t>
            </a:r>
            <a:endParaRPr lang="pl-PL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32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httpClient</a:t>
            </a:r>
            <a:r>
              <a:rPr lang="en-U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DCDCAA"/>
                </a:solidFill>
                <a:latin typeface="Consolas" panose="020B0609020204030204" pitchFamily="49" charset="0"/>
              </a:rPr>
              <a:t>post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Pizza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endParaRPr lang="pl-PL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3200" dirty="0">
                <a:solidFill>
                  <a:srgbClr val="CE9178"/>
                </a:solidFill>
                <a:latin typeface="Consolas" panose="020B0609020204030204" pitchFamily="49" charset="0"/>
              </a:rPr>
              <a:t>      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${this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sz="3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3200" dirty="0" err="1">
                <a:solidFill>
                  <a:srgbClr val="9CDCFE"/>
                </a:solidFill>
                <a:latin typeface="Consolas" panose="020B0609020204030204" pitchFamily="49" charset="0"/>
              </a:rPr>
              <a:t>endpoint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pizza</a:t>
            </a:r>
            <a:endParaRPr lang="pl-PL" sz="32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3200" dirty="0">
                <a:solidFill>
                  <a:srgbClr val="9CDCFE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01078"/>
      </p:ext>
    </p:extLst>
  </p:cSld>
  <p:clrMapOvr>
    <a:masterClrMapping/>
  </p:clrMapOvr>
  <p:transition spd="med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4E7C-4A46-462B-940E-E3215729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E340-26FB-429F-9496-84BFD8648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85999"/>
      </p:ext>
    </p:extLst>
  </p:cSld>
  <p:clrMapOvr>
    <a:masterClrMapping/>
  </p:clrMapOvr>
  <p:transition spd="med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CD4DBF-6708-4C48-A758-2FAB42BDB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bootstrapping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9DAA896-29C7-4513-B38B-9978CBCCC8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3962"/>
      </p:ext>
    </p:extLst>
  </p:cSld>
  <p:clrMapOvr>
    <a:masterClrMapping/>
  </p:clrMapOvr>
  <p:transition spd="med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3000-CF91-4425-8853-9F211FF8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CF367-1B32-4787-9F5E-07F191E9B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i.stack.imgur.com/SQBU6.png">
            <a:extLst>
              <a:ext uri="{FF2B5EF4-FFF2-40B4-BE49-F238E27FC236}">
                <a16:creationId xmlns:a16="http://schemas.microsoft.com/office/drawing/2014/main" id="{C26E6092-5B10-4809-8B5C-79B27347B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88"/>
            <a:ext cx="12192000" cy="672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565627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33EAB-FBFE-4E41-B279-13250FF6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what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pipe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90EAA7-485A-43CB-9978-CE5F695FA1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9203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0371777"/>
      </p:ext>
    </p:extLst>
  </p:cSld>
  <p:clrMapOvr>
    <a:masterClrMapping/>
  </p:clrMapOvr>
  <p:transition spd="med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CD4DBF-6708-4C48-A758-2FAB42BDB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dependency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injection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9DAA896-29C7-4513-B38B-9978CBCCC8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79729"/>
      </p:ext>
    </p:extLst>
  </p:cSld>
  <p:clrMapOvr>
    <a:masterClrMapping/>
  </p:clrMapOvr>
  <p:transition spd="med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D01ECD-7CBD-4EEF-BD32-B1D1DBC57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01289"/>
            <a:ext cx="12192000" cy="9144000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96B022B-89D4-42EA-B5AE-F24749076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48144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https://github.com/Banndzior</a:t>
            </a:r>
            <a:r>
              <a:rPr lang="pl-PL" sz="36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algn="l"/>
            <a:r>
              <a:rPr lang="pl-PL" sz="36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#slack</a:t>
            </a:r>
          </a:p>
          <a:p>
            <a:pPr algn="l"/>
            <a:r>
              <a:rPr lang="en-US" sz="36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kamil.mijacz@gmail.com</a:t>
            </a:r>
            <a:endParaRPr lang="pl-PL" sz="36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36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kamil.mijacz@softwarehut.com</a:t>
            </a:r>
            <a:r>
              <a:rPr lang="pl-PL" sz="36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36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sz="36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13F291-A7D8-416F-AD76-C3CB21BB4D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73302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70FD-E0A9-460A-9DB0-5645C9E4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understanding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pipe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B50E03-A975-4AB9-8D60-25DC8252E6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550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2452923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70FD-E0A9-460A-9DB0-5645C9E4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understanding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pipe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B50E03-A975-4AB9-8D60-25DC8252E6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2863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8609975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1240-F9E2-439A-A419-8DAA1FF7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understanding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pipe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946E3-0555-4114-B9D0-F473997C7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8130E8-BD0C-4AAE-A95B-7973540BD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2209800"/>
            <a:ext cx="66770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52600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9CA3-ADB3-4AD1-A2F0-183679CA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types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pipes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AD6897-656F-4EB6-8E7B-03CA0B61FC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330691"/>
              </p:ext>
            </p:extLst>
          </p:nvPr>
        </p:nvGraphicFramePr>
        <p:xfrm>
          <a:off x="1186962" y="1825625"/>
          <a:ext cx="981807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9519223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9CA3-ADB3-4AD1-A2F0-183679CA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types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pipes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AD6897-656F-4EB6-8E7B-03CA0B61FC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483015"/>
              </p:ext>
            </p:extLst>
          </p:nvPr>
        </p:nvGraphicFramePr>
        <p:xfrm>
          <a:off x="1269023" y="1985476"/>
          <a:ext cx="9653954" cy="3590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918002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9">
    <wetp:webextensionref xmlns:r="http://schemas.openxmlformats.org/officeDocument/2006/relationships" r:id="rId1"/>
  </wetp:taskpane>
  <wetp:taskpane dockstate="right" visibility="0" width="350" row="1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1A608E9-3672-4CCE-89DB-9180D53D5342}">
  <we:reference id="wa104178141" version="3.10.0.152" store="en-US" storeType="OMEX"/>
  <we:alternateReferences>
    <we:reference id="wa104178141" version="3.10.0.152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08ACBE9-6E64-4B9D-AA55-BB66D171D70F}">
  <we:reference id="wa104379997" version="2.0.0.0" store="pl-PL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620</Words>
  <Application>Microsoft Office PowerPoint</Application>
  <PresentationFormat>Panoramiczny</PresentationFormat>
  <Paragraphs>188</Paragraphs>
  <Slides>41</Slides>
  <Notes>12</Notes>
  <HiddenSlides>3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Fira Code</vt:lpstr>
      <vt:lpstr>Segoe UI Light</vt:lpstr>
      <vt:lpstr>Office Theme</vt:lpstr>
      <vt:lpstr>angular</vt:lpstr>
      <vt:lpstr>plan</vt:lpstr>
      <vt:lpstr>pipes</vt:lpstr>
      <vt:lpstr>what is pipe?</vt:lpstr>
      <vt:lpstr>understanding pipe</vt:lpstr>
      <vt:lpstr>understanding pipe</vt:lpstr>
      <vt:lpstr>understanding pipe</vt:lpstr>
      <vt:lpstr>types of pipes</vt:lpstr>
      <vt:lpstr>types of pipes</vt:lpstr>
      <vt:lpstr>examples</vt:lpstr>
      <vt:lpstr>custom pipe</vt:lpstr>
      <vt:lpstr>directives</vt:lpstr>
      <vt:lpstr>directives</vt:lpstr>
      <vt:lpstr>directive types</vt:lpstr>
      <vt:lpstr>directive types</vt:lpstr>
      <vt:lpstr>directive types</vt:lpstr>
      <vt:lpstr>https://angular.io/guide/cheatsheet</vt:lpstr>
      <vt:lpstr>custom directive</vt:lpstr>
      <vt:lpstr>custom directive</vt:lpstr>
      <vt:lpstr>custom directive</vt:lpstr>
      <vt:lpstr>custom directive</vt:lpstr>
      <vt:lpstr>http communication</vt:lpstr>
      <vt:lpstr>http(s) request/response</vt:lpstr>
      <vt:lpstr>http(s) request-response cycle</vt:lpstr>
      <vt:lpstr>HTTP methods</vt:lpstr>
      <vt:lpstr> HTTP request and response headers</vt:lpstr>
      <vt:lpstr> HTTP body</vt:lpstr>
      <vt:lpstr> HTTP communication</vt:lpstr>
      <vt:lpstr>Prezentacja programu PowerPoint</vt:lpstr>
      <vt:lpstr>Prezentacja programu PowerPoint</vt:lpstr>
      <vt:lpstr>angular http communication</vt:lpstr>
      <vt:lpstr>angular http communication</vt:lpstr>
      <vt:lpstr>angular http communication</vt:lpstr>
      <vt:lpstr>angular http communication</vt:lpstr>
      <vt:lpstr>angular http communication</vt:lpstr>
      <vt:lpstr>angular http communication</vt:lpstr>
      <vt:lpstr>Prezentacja programu PowerPoint</vt:lpstr>
      <vt:lpstr>bootstrapping</vt:lpstr>
      <vt:lpstr>Prezentacja programu PowerPoint</vt:lpstr>
      <vt:lpstr>dependency injection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Kamil Mijacz</dc:creator>
  <cp:lastModifiedBy>sun</cp:lastModifiedBy>
  <cp:revision>1013</cp:revision>
  <dcterms:created xsi:type="dcterms:W3CDTF">2018-11-28T12:15:57Z</dcterms:created>
  <dcterms:modified xsi:type="dcterms:W3CDTF">2019-04-14T07:11:52Z</dcterms:modified>
</cp:coreProperties>
</file>